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61" r:id="rId9"/>
    <p:sldId id="274" r:id="rId10"/>
    <p:sldId id="277" r:id="rId11"/>
    <p:sldId id="263" r:id="rId12"/>
    <p:sldId id="268" r:id="rId13"/>
    <p:sldId id="264" r:id="rId14"/>
    <p:sldId id="265" r:id="rId15"/>
    <p:sldId id="283" r:id="rId16"/>
    <p:sldId id="269" r:id="rId17"/>
    <p:sldId id="284" r:id="rId18"/>
    <p:sldId id="285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CC"/>
    <a:srgbClr val="6666FF"/>
    <a:srgbClr val="66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image" Target="../media/image5.jpg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412D0-866F-4230-998C-C2CCFE8198A6}" type="doc">
      <dgm:prSet loTypeId="urn:microsoft.com/office/officeart/2005/8/layout/hList7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02A186E-3656-4A71-AD64-94A3A11C9ABC}">
      <dgm:prSet phldrT="[Текст]" custT="1"/>
      <dgm:spPr/>
      <dgm:t>
        <a:bodyPr/>
        <a:lstStyle/>
        <a:p>
          <a:r>
            <a:rPr lang="ru-RU" sz="2600" dirty="0" smtClean="0">
              <a:solidFill>
                <a:schemeClr val="tx1"/>
              </a:solidFill>
            </a:rPr>
            <a:t>ПЕДАГОГИ</a:t>
          </a:r>
          <a:endParaRPr lang="ru-RU" sz="2600" dirty="0">
            <a:solidFill>
              <a:schemeClr val="tx1"/>
            </a:solidFill>
          </a:endParaRPr>
        </a:p>
      </dgm:t>
    </dgm:pt>
    <dgm:pt modelId="{9CDB44A1-12A3-420A-A977-F3CFB741EC97}" type="parTrans" cxnId="{49B1FDCE-542B-408B-8C3E-44BF0D0FCA4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569598A-286A-407D-97A6-E2D52B4518CC}" type="sibTrans" cxnId="{49B1FDCE-542B-408B-8C3E-44BF0D0FCA4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199648D-2F6A-4886-9DFD-842ADF6623FE}">
      <dgm:prSet phldrT="[Текст]" custT="1"/>
      <dgm:spPr/>
      <dgm:t>
        <a:bodyPr/>
        <a:lstStyle/>
        <a:p>
          <a:r>
            <a:rPr lang="ru-RU" sz="2600" dirty="0" smtClean="0">
              <a:solidFill>
                <a:schemeClr val="tx1"/>
              </a:solidFill>
            </a:rPr>
            <a:t>ВОСПИТАННИКИ</a:t>
          </a:r>
          <a:endParaRPr lang="ru-RU" sz="2600" dirty="0">
            <a:solidFill>
              <a:schemeClr val="tx1"/>
            </a:solidFill>
          </a:endParaRPr>
        </a:p>
      </dgm:t>
    </dgm:pt>
    <dgm:pt modelId="{729CB8BA-280E-42D1-904C-5FB2A79D8179}" type="parTrans" cxnId="{F1DEC4F1-B82A-434C-8BBF-767603B325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6742639-ED70-46E4-9C10-AD582FDB922D}" type="sibTrans" cxnId="{F1DEC4F1-B82A-434C-8BBF-767603B325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0F277F0-E5D3-401E-AD5A-8F5993A4DF46}">
      <dgm:prSet phldrT="[Текст]" custT="1"/>
      <dgm:spPr/>
      <dgm:t>
        <a:bodyPr/>
        <a:lstStyle/>
        <a:p>
          <a:r>
            <a:rPr lang="ru-RU" sz="2600" dirty="0" smtClean="0">
              <a:solidFill>
                <a:schemeClr val="tx1"/>
              </a:solidFill>
            </a:rPr>
            <a:t>РОДИТЕЛИ</a:t>
          </a:r>
          <a:endParaRPr lang="ru-RU" sz="2600" dirty="0">
            <a:solidFill>
              <a:schemeClr val="tx1"/>
            </a:solidFill>
          </a:endParaRPr>
        </a:p>
      </dgm:t>
    </dgm:pt>
    <dgm:pt modelId="{EFD86E6A-7120-44E9-AF6D-3BAD4104EEDF}" type="parTrans" cxnId="{64E59C27-5552-47BC-A228-2547FE87EF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B4B37F-ADA7-4A14-9B64-A67DA74CEF80}" type="sibTrans" cxnId="{64E59C27-5552-47BC-A228-2547FE87EF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F563A3-10FA-4482-8653-8E1211969C5E}" type="pres">
      <dgm:prSet presAssocID="{9A6412D0-866F-4230-998C-C2CCFE8198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024308-6E82-4457-96A9-DBB9FD7F6DAB}" type="pres">
      <dgm:prSet presAssocID="{9A6412D0-866F-4230-998C-C2CCFE8198A6}" presName="fgShape" presStyleLbl="fgShp" presStyleIdx="0" presStyleCnt="1" custScaleX="105873" custScaleY="186417" custLinFactNeighborY="-16645"/>
      <dgm:spPr/>
    </dgm:pt>
    <dgm:pt modelId="{DE7070D7-BF83-43E3-B3DC-95DA3305C605}" type="pres">
      <dgm:prSet presAssocID="{9A6412D0-866F-4230-998C-C2CCFE8198A6}" presName="linComp" presStyleCnt="0"/>
      <dgm:spPr/>
    </dgm:pt>
    <dgm:pt modelId="{1ECECDB4-43C9-421F-B4C3-8457EAACAC10}" type="pres">
      <dgm:prSet presAssocID="{F02A186E-3656-4A71-AD64-94A3A11C9ABC}" presName="compNode" presStyleCnt="0"/>
      <dgm:spPr/>
    </dgm:pt>
    <dgm:pt modelId="{194CA821-11A8-49AF-B77D-7884822060A5}" type="pres">
      <dgm:prSet presAssocID="{F02A186E-3656-4A71-AD64-94A3A11C9ABC}" presName="bkgdShape" presStyleLbl="node1" presStyleIdx="0" presStyleCnt="3"/>
      <dgm:spPr/>
      <dgm:t>
        <a:bodyPr/>
        <a:lstStyle/>
        <a:p>
          <a:endParaRPr lang="ru-RU"/>
        </a:p>
      </dgm:t>
    </dgm:pt>
    <dgm:pt modelId="{50148581-7A54-49FF-B68F-2E567FEA5216}" type="pres">
      <dgm:prSet presAssocID="{F02A186E-3656-4A71-AD64-94A3A11C9AB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AC60B-B418-4528-890E-88FBD60B9275}" type="pres">
      <dgm:prSet presAssocID="{F02A186E-3656-4A71-AD64-94A3A11C9ABC}" presName="invisiNode" presStyleLbl="node1" presStyleIdx="0" presStyleCnt="3"/>
      <dgm:spPr/>
    </dgm:pt>
    <dgm:pt modelId="{F000FB5B-87C0-4A1F-91B1-0B5AFED43869}" type="pres">
      <dgm:prSet presAssocID="{F02A186E-3656-4A71-AD64-94A3A11C9ABC}" presName="imagNode" presStyleLbl="fgImgPlace1" presStyleIdx="0" presStyleCnt="3" custLinFactNeighborX="625" custLinFactNeighborY="21244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CDD737-A57E-442F-9FFF-BB6D55881DFA}" type="pres">
      <dgm:prSet presAssocID="{E569598A-286A-407D-97A6-E2D52B4518C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59E1C2-7795-44C1-9D58-E1370A611186}" type="pres">
      <dgm:prSet presAssocID="{0199648D-2F6A-4886-9DFD-842ADF6623FE}" presName="compNode" presStyleCnt="0"/>
      <dgm:spPr/>
    </dgm:pt>
    <dgm:pt modelId="{A6474CD0-9882-4D85-93BF-ECED857D7915}" type="pres">
      <dgm:prSet presAssocID="{0199648D-2F6A-4886-9DFD-842ADF6623FE}" presName="bkgdShape" presStyleLbl="node1" presStyleIdx="1" presStyleCnt="3" custLinFactNeighborY="-8193"/>
      <dgm:spPr/>
      <dgm:t>
        <a:bodyPr/>
        <a:lstStyle/>
        <a:p>
          <a:endParaRPr lang="ru-RU"/>
        </a:p>
      </dgm:t>
    </dgm:pt>
    <dgm:pt modelId="{6F5CA913-FD25-4D5E-BCF7-3AD7ACDF1CFC}" type="pres">
      <dgm:prSet presAssocID="{0199648D-2F6A-4886-9DFD-842ADF6623F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1FE92-0AA1-4A98-A1F2-76109399C550}" type="pres">
      <dgm:prSet presAssocID="{0199648D-2F6A-4886-9DFD-842ADF6623FE}" presName="invisiNode" presStyleLbl="node1" presStyleIdx="1" presStyleCnt="3"/>
      <dgm:spPr/>
    </dgm:pt>
    <dgm:pt modelId="{3148015E-229F-4FB4-B0ED-421CC2FE0FF6}" type="pres">
      <dgm:prSet presAssocID="{0199648D-2F6A-4886-9DFD-842ADF6623FE}" presName="imagNode" presStyleLbl="fgImgPlace1" presStyleIdx="1" presStyleCnt="3" custLinFactNeighborY="20619"/>
      <dgm:spPr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91CFB6-73B1-4056-8098-F2E5268A56E0}" type="pres">
      <dgm:prSet presAssocID="{66742639-ED70-46E4-9C10-AD582FDB922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F5E4478-19AD-4378-8E2C-785F025D14B1}" type="pres">
      <dgm:prSet presAssocID="{E0F277F0-E5D3-401E-AD5A-8F5993A4DF46}" presName="compNode" presStyleCnt="0"/>
      <dgm:spPr/>
    </dgm:pt>
    <dgm:pt modelId="{484AB3B6-E86B-4A16-9C5B-5C271267C99E}" type="pres">
      <dgm:prSet presAssocID="{E0F277F0-E5D3-401E-AD5A-8F5993A4DF46}" presName="bkgdShape" presStyleLbl="node1" presStyleIdx="2" presStyleCnt="3"/>
      <dgm:spPr/>
      <dgm:t>
        <a:bodyPr/>
        <a:lstStyle/>
        <a:p>
          <a:endParaRPr lang="ru-RU"/>
        </a:p>
      </dgm:t>
    </dgm:pt>
    <dgm:pt modelId="{C9F781A2-280D-4158-AF0C-144C8E5EFF45}" type="pres">
      <dgm:prSet presAssocID="{E0F277F0-E5D3-401E-AD5A-8F5993A4DF4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6F912-925D-4BA0-B386-CE66222E6AE9}" type="pres">
      <dgm:prSet presAssocID="{E0F277F0-E5D3-401E-AD5A-8F5993A4DF46}" presName="invisiNode" presStyleLbl="node1" presStyleIdx="2" presStyleCnt="3"/>
      <dgm:spPr/>
    </dgm:pt>
    <dgm:pt modelId="{A02E5E51-CE28-41C2-9CE9-C72D10E677C3}" type="pres">
      <dgm:prSet presAssocID="{E0F277F0-E5D3-401E-AD5A-8F5993A4DF46}" presName="imagNode" presStyleLbl="fgImgPlace1" presStyleIdx="2" presStyleCnt="3" custLinFactNeighborY="22493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</dgm:ptLst>
  <dgm:cxnLst>
    <dgm:cxn modelId="{B635407D-12D1-4B63-9668-E5B4180AB0AB}" type="presOf" srcId="{E0F277F0-E5D3-401E-AD5A-8F5993A4DF46}" destId="{C9F781A2-280D-4158-AF0C-144C8E5EFF45}" srcOrd="1" destOrd="0" presId="urn:microsoft.com/office/officeart/2005/8/layout/hList7"/>
    <dgm:cxn modelId="{CA7CF676-00AA-474C-8269-D9DF35DA8916}" type="presOf" srcId="{66742639-ED70-46E4-9C10-AD582FDB922D}" destId="{1291CFB6-73B1-4056-8098-F2E5268A56E0}" srcOrd="0" destOrd="0" presId="urn:microsoft.com/office/officeart/2005/8/layout/hList7"/>
    <dgm:cxn modelId="{C6EB79A7-505A-40F4-B4C4-7E28933349C7}" type="presOf" srcId="{E569598A-286A-407D-97A6-E2D52B4518CC}" destId="{E8CDD737-A57E-442F-9FFF-BB6D55881DFA}" srcOrd="0" destOrd="0" presId="urn:microsoft.com/office/officeart/2005/8/layout/hList7"/>
    <dgm:cxn modelId="{68E1BCBF-0F32-4F26-A3EB-5BD76BD12BD2}" type="presOf" srcId="{0199648D-2F6A-4886-9DFD-842ADF6623FE}" destId="{6F5CA913-FD25-4D5E-BCF7-3AD7ACDF1CFC}" srcOrd="1" destOrd="0" presId="urn:microsoft.com/office/officeart/2005/8/layout/hList7"/>
    <dgm:cxn modelId="{F1DEC4F1-B82A-434C-8BBF-767603B32577}" srcId="{9A6412D0-866F-4230-998C-C2CCFE8198A6}" destId="{0199648D-2F6A-4886-9DFD-842ADF6623FE}" srcOrd="1" destOrd="0" parTransId="{729CB8BA-280E-42D1-904C-5FB2A79D8179}" sibTransId="{66742639-ED70-46E4-9C10-AD582FDB922D}"/>
    <dgm:cxn modelId="{1CE2F01D-8FF5-406F-A2D7-F27BFBFCC200}" type="presOf" srcId="{9A6412D0-866F-4230-998C-C2CCFE8198A6}" destId="{FFF563A3-10FA-4482-8653-8E1211969C5E}" srcOrd="0" destOrd="0" presId="urn:microsoft.com/office/officeart/2005/8/layout/hList7"/>
    <dgm:cxn modelId="{64E59C27-5552-47BC-A228-2547FE87EF5C}" srcId="{9A6412D0-866F-4230-998C-C2CCFE8198A6}" destId="{E0F277F0-E5D3-401E-AD5A-8F5993A4DF46}" srcOrd="2" destOrd="0" parTransId="{EFD86E6A-7120-44E9-AF6D-3BAD4104EEDF}" sibTransId="{4AB4B37F-ADA7-4A14-9B64-A67DA74CEF80}"/>
    <dgm:cxn modelId="{84183D45-5700-40F3-91E0-DAA51C48D1CD}" type="presOf" srcId="{F02A186E-3656-4A71-AD64-94A3A11C9ABC}" destId="{50148581-7A54-49FF-B68F-2E567FEA5216}" srcOrd="1" destOrd="0" presId="urn:microsoft.com/office/officeart/2005/8/layout/hList7"/>
    <dgm:cxn modelId="{2CF815CB-2903-4494-AF8B-17891E381387}" type="presOf" srcId="{E0F277F0-E5D3-401E-AD5A-8F5993A4DF46}" destId="{484AB3B6-E86B-4A16-9C5B-5C271267C99E}" srcOrd="0" destOrd="0" presId="urn:microsoft.com/office/officeart/2005/8/layout/hList7"/>
    <dgm:cxn modelId="{A1117EB0-8779-4F7B-8C83-9352B0D94149}" type="presOf" srcId="{F02A186E-3656-4A71-AD64-94A3A11C9ABC}" destId="{194CA821-11A8-49AF-B77D-7884822060A5}" srcOrd="0" destOrd="0" presId="urn:microsoft.com/office/officeart/2005/8/layout/hList7"/>
    <dgm:cxn modelId="{49B1FDCE-542B-408B-8C3E-44BF0D0FCA4F}" srcId="{9A6412D0-866F-4230-998C-C2CCFE8198A6}" destId="{F02A186E-3656-4A71-AD64-94A3A11C9ABC}" srcOrd="0" destOrd="0" parTransId="{9CDB44A1-12A3-420A-A977-F3CFB741EC97}" sibTransId="{E569598A-286A-407D-97A6-E2D52B4518CC}"/>
    <dgm:cxn modelId="{72273FBF-FB2D-4E2A-8098-5A320DB24CC8}" type="presOf" srcId="{0199648D-2F6A-4886-9DFD-842ADF6623FE}" destId="{A6474CD0-9882-4D85-93BF-ECED857D7915}" srcOrd="0" destOrd="0" presId="urn:microsoft.com/office/officeart/2005/8/layout/hList7"/>
    <dgm:cxn modelId="{81D7C439-75B5-4B68-8493-749B867A7C88}" type="presParOf" srcId="{FFF563A3-10FA-4482-8653-8E1211969C5E}" destId="{A3024308-6E82-4457-96A9-DBB9FD7F6DAB}" srcOrd="0" destOrd="0" presId="urn:microsoft.com/office/officeart/2005/8/layout/hList7"/>
    <dgm:cxn modelId="{AA302A54-0B43-464D-9D2A-1848F778FDDD}" type="presParOf" srcId="{FFF563A3-10FA-4482-8653-8E1211969C5E}" destId="{DE7070D7-BF83-43E3-B3DC-95DA3305C605}" srcOrd="1" destOrd="0" presId="urn:microsoft.com/office/officeart/2005/8/layout/hList7"/>
    <dgm:cxn modelId="{26AA052E-B49A-4AF8-91B6-4988F3ABC6E7}" type="presParOf" srcId="{DE7070D7-BF83-43E3-B3DC-95DA3305C605}" destId="{1ECECDB4-43C9-421F-B4C3-8457EAACAC10}" srcOrd="0" destOrd="0" presId="urn:microsoft.com/office/officeart/2005/8/layout/hList7"/>
    <dgm:cxn modelId="{B1145D61-0EC2-4881-BB10-7F69E57F1427}" type="presParOf" srcId="{1ECECDB4-43C9-421F-B4C3-8457EAACAC10}" destId="{194CA821-11A8-49AF-B77D-7884822060A5}" srcOrd="0" destOrd="0" presId="urn:microsoft.com/office/officeart/2005/8/layout/hList7"/>
    <dgm:cxn modelId="{D4928287-0B90-4F1A-83EA-7203BFF419C6}" type="presParOf" srcId="{1ECECDB4-43C9-421F-B4C3-8457EAACAC10}" destId="{50148581-7A54-49FF-B68F-2E567FEA5216}" srcOrd="1" destOrd="0" presId="urn:microsoft.com/office/officeart/2005/8/layout/hList7"/>
    <dgm:cxn modelId="{FE660EA3-40A2-4FE9-840F-0373CCB18F14}" type="presParOf" srcId="{1ECECDB4-43C9-421F-B4C3-8457EAACAC10}" destId="{EE7AC60B-B418-4528-890E-88FBD60B9275}" srcOrd="2" destOrd="0" presId="urn:microsoft.com/office/officeart/2005/8/layout/hList7"/>
    <dgm:cxn modelId="{A5D3EDEC-77B7-489D-B6DD-435F934D4844}" type="presParOf" srcId="{1ECECDB4-43C9-421F-B4C3-8457EAACAC10}" destId="{F000FB5B-87C0-4A1F-91B1-0B5AFED43869}" srcOrd="3" destOrd="0" presId="urn:microsoft.com/office/officeart/2005/8/layout/hList7"/>
    <dgm:cxn modelId="{E6AE0255-F4C2-425D-BB63-31CFBE680C7F}" type="presParOf" srcId="{DE7070D7-BF83-43E3-B3DC-95DA3305C605}" destId="{E8CDD737-A57E-442F-9FFF-BB6D55881DFA}" srcOrd="1" destOrd="0" presId="urn:microsoft.com/office/officeart/2005/8/layout/hList7"/>
    <dgm:cxn modelId="{885DB2FA-8681-48AB-9AA0-07EC0DFFFF4B}" type="presParOf" srcId="{DE7070D7-BF83-43E3-B3DC-95DA3305C605}" destId="{6559E1C2-7795-44C1-9D58-E1370A611186}" srcOrd="2" destOrd="0" presId="urn:microsoft.com/office/officeart/2005/8/layout/hList7"/>
    <dgm:cxn modelId="{DDCE15E6-9683-4E83-ABD3-5E441FAC90BB}" type="presParOf" srcId="{6559E1C2-7795-44C1-9D58-E1370A611186}" destId="{A6474CD0-9882-4D85-93BF-ECED857D7915}" srcOrd="0" destOrd="0" presId="urn:microsoft.com/office/officeart/2005/8/layout/hList7"/>
    <dgm:cxn modelId="{B78F1142-6CF0-4368-A976-87A6442DB1C5}" type="presParOf" srcId="{6559E1C2-7795-44C1-9D58-E1370A611186}" destId="{6F5CA913-FD25-4D5E-BCF7-3AD7ACDF1CFC}" srcOrd="1" destOrd="0" presId="urn:microsoft.com/office/officeart/2005/8/layout/hList7"/>
    <dgm:cxn modelId="{9CD8F1B1-2918-4468-A887-FE8121F97BC7}" type="presParOf" srcId="{6559E1C2-7795-44C1-9D58-E1370A611186}" destId="{18B1FE92-0AA1-4A98-A1F2-76109399C550}" srcOrd="2" destOrd="0" presId="urn:microsoft.com/office/officeart/2005/8/layout/hList7"/>
    <dgm:cxn modelId="{0970AEB3-FDF5-4AF1-A269-6DFAC782F069}" type="presParOf" srcId="{6559E1C2-7795-44C1-9D58-E1370A611186}" destId="{3148015E-229F-4FB4-B0ED-421CC2FE0FF6}" srcOrd="3" destOrd="0" presId="urn:microsoft.com/office/officeart/2005/8/layout/hList7"/>
    <dgm:cxn modelId="{653AB6D7-9976-4EB4-9925-0FAFC08EBA5A}" type="presParOf" srcId="{DE7070D7-BF83-43E3-B3DC-95DA3305C605}" destId="{1291CFB6-73B1-4056-8098-F2E5268A56E0}" srcOrd="3" destOrd="0" presId="urn:microsoft.com/office/officeart/2005/8/layout/hList7"/>
    <dgm:cxn modelId="{2CC976C4-8CA0-454C-956F-1DB71A17B9E0}" type="presParOf" srcId="{DE7070D7-BF83-43E3-B3DC-95DA3305C605}" destId="{7F5E4478-19AD-4378-8E2C-785F025D14B1}" srcOrd="4" destOrd="0" presId="urn:microsoft.com/office/officeart/2005/8/layout/hList7"/>
    <dgm:cxn modelId="{3551526B-1EDE-4FCA-AA67-2C181CB40158}" type="presParOf" srcId="{7F5E4478-19AD-4378-8E2C-785F025D14B1}" destId="{484AB3B6-E86B-4A16-9C5B-5C271267C99E}" srcOrd="0" destOrd="0" presId="urn:microsoft.com/office/officeart/2005/8/layout/hList7"/>
    <dgm:cxn modelId="{E6FAB33B-C75E-4D67-8F19-1CBFF5FAF34B}" type="presParOf" srcId="{7F5E4478-19AD-4378-8E2C-785F025D14B1}" destId="{C9F781A2-280D-4158-AF0C-144C8E5EFF45}" srcOrd="1" destOrd="0" presId="urn:microsoft.com/office/officeart/2005/8/layout/hList7"/>
    <dgm:cxn modelId="{B819D986-B765-413C-A2D1-CBDB4C106BD1}" type="presParOf" srcId="{7F5E4478-19AD-4378-8E2C-785F025D14B1}" destId="{FE26F912-925D-4BA0-B386-CE66222E6AE9}" srcOrd="2" destOrd="0" presId="urn:microsoft.com/office/officeart/2005/8/layout/hList7"/>
    <dgm:cxn modelId="{7E33F01E-5300-40F0-A526-54714588B1E7}" type="presParOf" srcId="{7F5E4478-19AD-4378-8E2C-785F025D14B1}" destId="{A02E5E51-CE28-41C2-9CE9-C72D10E677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C5CCD-F12B-4384-8306-665609F9F14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9F04AB-6377-42DA-A602-FAEB0EAB55CB}">
      <dgm:prSet/>
      <dgm:spPr/>
      <dgm:t>
        <a:bodyPr/>
        <a:lstStyle/>
        <a:p>
          <a:endParaRPr lang="ru-RU"/>
        </a:p>
      </dgm:t>
    </dgm:pt>
    <dgm:pt modelId="{3F8B513C-AFA5-4529-8FB7-4475CF519BB3}" type="parTrans" cxnId="{72E51FA8-C89D-4E1A-B302-F1D9E3426866}">
      <dgm:prSet/>
      <dgm:spPr/>
      <dgm:t>
        <a:bodyPr/>
        <a:lstStyle/>
        <a:p>
          <a:endParaRPr lang="ru-RU"/>
        </a:p>
      </dgm:t>
    </dgm:pt>
    <dgm:pt modelId="{E8F2AFE1-3A0E-40BB-8A60-3C9391DF4285}" type="sibTrans" cxnId="{72E51FA8-C89D-4E1A-B302-F1D9E342686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CE7CC3-395F-4ED3-BB73-D29F92D6D82B}">
      <dgm:prSet phldrT="[Текст]" phldr="1"/>
      <dgm:spPr/>
      <dgm:t>
        <a:bodyPr/>
        <a:lstStyle/>
        <a:p>
          <a:endParaRPr lang="ru-RU"/>
        </a:p>
      </dgm:t>
    </dgm:pt>
    <dgm:pt modelId="{01D7911D-7325-4483-B6B0-BAFF93D166D4}" type="parTrans" cxnId="{39A70866-42AD-4B77-A544-A5FFB75305F4}">
      <dgm:prSet/>
      <dgm:spPr/>
      <dgm:t>
        <a:bodyPr/>
        <a:lstStyle/>
        <a:p>
          <a:endParaRPr lang="ru-RU"/>
        </a:p>
      </dgm:t>
    </dgm:pt>
    <dgm:pt modelId="{56C0F238-690A-4210-B50C-3C5A123A8578}" type="sibTrans" cxnId="{39A70866-42AD-4B77-A544-A5FFB75305F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ru-RU"/>
        </a:p>
      </dgm:t>
    </dgm:pt>
    <dgm:pt modelId="{DA1C74B2-D078-4B69-A76B-A7F9A3A7CA44}">
      <dgm:prSet phldrT="[Текст]" phldr="1"/>
      <dgm:spPr/>
      <dgm:t>
        <a:bodyPr/>
        <a:lstStyle/>
        <a:p>
          <a:endParaRPr lang="ru-RU"/>
        </a:p>
      </dgm:t>
    </dgm:pt>
    <dgm:pt modelId="{E6969863-C7CF-45ED-89E1-7DA18308ADC9}" type="parTrans" cxnId="{AB59A8C3-3EA6-446E-A8DE-D54D3E32F023}">
      <dgm:prSet/>
      <dgm:spPr/>
      <dgm:t>
        <a:bodyPr/>
        <a:lstStyle/>
        <a:p>
          <a:endParaRPr lang="ru-RU"/>
        </a:p>
      </dgm:t>
    </dgm:pt>
    <dgm:pt modelId="{0631A276-416F-4AE3-9235-03E296E173A9}" type="sibTrans" cxnId="{AB59A8C3-3EA6-446E-A8DE-D54D3E32F023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CF8FF7D4-E884-47BE-A1DD-4A1718EC9536}">
      <dgm:prSet/>
      <dgm:spPr/>
      <dgm:t>
        <a:bodyPr/>
        <a:lstStyle/>
        <a:p>
          <a:endParaRPr lang="ru-RU"/>
        </a:p>
      </dgm:t>
    </dgm:pt>
    <dgm:pt modelId="{7C77BEBE-863B-4251-8024-B46E67F6BF00}" type="parTrans" cxnId="{F740F445-C31B-45B1-861B-C0D0E7B41661}">
      <dgm:prSet/>
      <dgm:spPr/>
      <dgm:t>
        <a:bodyPr/>
        <a:lstStyle/>
        <a:p>
          <a:endParaRPr lang="ru-RU"/>
        </a:p>
      </dgm:t>
    </dgm:pt>
    <dgm:pt modelId="{49F4A053-DAF9-45C9-9A6A-A453651D009D}" type="sibTrans" cxnId="{F740F445-C31B-45B1-861B-C0D0E7B41661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EA1C2E-6484-427D-AA56-5CDEF0148601}">
      <dgm:prSet/>
      <dgm:spPr/>
      <dgm:t>
        <a:bodyPr/>
        <a:lstStyle/>
        <a:p>
          <a:endParaRPr lang="ru-RU"/>
        </a:p>
      </dgm:t>
    </dgm:pt>
    <dgm:pt modelId="{AF2325BD-F7E3-4EC8-B5B4-B5AC5CC6187F}" type="parTrans" cxnId="{5F7504B7-9634-464F-B965-A345BE091C69}">
      <dgm:prSet/>
      <dgm:spPr/>
      <dgm:t>
        <a:bodyPr/>
        <a:lstStyle/>
        <a:p>
          <a:endParaRPr lang="ru-RU"/>
        </a:p>
      </dgm:t>
    </dgm:pt>
    <dgm:pt modelId="{74CCB1FE-B1D4-49ED-9302-ED2AEEF7666C}" type="sibTrans" cxnId="{5F7504B7-9634-464F-B965-A345BE091C6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BD957D4F-4F8E-4A1F-9DD7-DF44E621E790}">
      <dgm:prSet phldrT="[Текст]" phldr="1"/>
      <dgm:spPr/>
      <dgm:t>
        <a:bodyPr/>
        <a:lstStyle/>
        <a:p>
          <a:endParaRPr lang="ru-RU" dirty="0"/>
        </a:p>
      </dgm:t>
    </dgm:pt>
    <dgm:pt modelId="{AF72AFF3-6033-4F01-8A24-311BF1934FD2}" type="sibTrans" cxnId="{0E488575-1EDF-47D8-B62F-D74AF5B4B9A1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2AA50CD9-7BE4-4A6F-8142-7830B0FD58A4}" type="parTrans" cxnId="{0E488575-1EDF-47D8-B62F-D74AF5B4B9A1}">
      <dgm:prSet/>
      <dgm:spPr/>
      <dgm:t>
        <a:bodyPr/>
        <a:lstStyle/>
        <a:p>
          <a:endParaRPr lang="ru-RU"/>
        </a:p>
      </dgm:t>
    </dgm:pt>
    <dgm:pt modelId="{7C893350-0554-47D5-AE25-3AA4591ED36F}">
      <dgm:prSet/>
      <dgm:spPr/>
      <dgm:t>
        <a:bodyPr/>
        <a:lstStyle/>
        <a:p>
          <a:endParaRPr lang="ru-RU"/>
        </a:p>
      </dgm:t>
    </dgm:pt>
    <dgm:pt modelId="{B4BC981D-8789-4E84-AABF-533775A219D3}" type="parTrans" cxnId="{EB306429-E38A-42AE-89F2-A3900BC05A09}">
      <dgm:prSet/>
      <dgm:spPr/>
      <dgm:t>
        <a:bodyPr/>
        <a:lstStyle/>
        <a:p>
          <a:endParaRPr lang="ru-RU"/>
        </a:p>
      </dgm:t>
    </dgm:pt>
    <dgm:pt modelId="{94A43477-A201-4AEB-8E9C-506C3F155AA5}" type="sibTrans" cxnId="{EB306429-E38A-42AE-89F2-A3900BC05A09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953BECC-9156-43FB-9465-6F45B413EF07}" type="pres">
      <dgm:prSet presAssocID="{F68C5CCD-F12B-4384-8306-665609F9F1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03660C6-A652-4CAB-A8BE-E87CD497A120}" type="pres">
      <dgm:prSet presAssocID="{F68C5CCD-F12B-4384-8306-665609F9F148}" presName="Name1" presStyleCnt="0"/>
      <dgm:spPr/>
    </dgm:pt>
    <dgm:pt modelId="{A29509BE-9B84-4BBA-BC7F-34778B7B1935}" type="pres">
      <dgm:prSet presAssocID="{E8F2AFE1-3A0E-40BB-8A60-3C9391DF4285}" presName="picture_1" presStyleCnt="0"/>
      <dgm:spPr/>
    </dgm:pt>
    <dgm:pt modelId="{CBAFA89E-5433-4A8F-B149-1FB0FFF03D9C}" type="pres">
      <dgm:prSet presAssocID="{E8F2AFE1-3A0E-40BB-8A60-3C9391DF4285}" presName="pictureRepeatNode" presStyleLbl="alignImgPlace1" presStyleIdx="0" presStyleCnt="7"/>
      <dgm:spPr/>
      <dgm:t>
        <a:bodyPr/>
        <a:lstStyle/>
        <a:p>
          <a:endParaRPr lang="ru-RU"/>
        </a:p>
      </dgm:t>
    </dgm:pt>
    <dgm:pt modelId="{F63A22E4-FEBB-4CBF-B877-24885E170AB8}" type="pres">
      <dgm:prSet presAssocID="{1B9F04AB-6377-42DA-A602-FAEB0EAB55C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54E01-7AD7-4E1D-A13F-BA60F42400A3}" type="pres">
      <dgm:prSet presAssocID="{94A43477-A201-4AEB-8E9C-506C3F155AA5}" presName="picture_2" presStyleCnt="0"/>
      <dgm:spPr/>
    </dgm:pt>
    <dgm:pt modelId="{650ADA97-5721-4260-967A-D51D9ED360A6}" type="pres">
      <dgm:prSet presAssocID="{94A43477-A201-4AEB-8E9C-506C3F155AA5}" presName="pictureRepeatNode" presStyleLbl="alignImgPlace1" presStyleIdx="1" presStyleCnt="7" custScaleX="180903" custScaleY="168165" custLinFactY="263254" custLinFactNeighborX="-46875" custLinFactNeighborY="300000"/>
      <dgm:spPr/>
      <dgm:t>
        <a:bodyPr/>
        <a:lstStyle/>
        <a:p>
          <a:endParaRPr lang="ru-RU"/>
        </a:p>
      </dgm:t>
    </dgm:pt>
    <dgm:pt modelId="{355E2856-3C5E-421E-956B-E994B34DD8CF}" type="pres">
      <dgm:prSet presAssocID="{7C893350-0554-47D5-AE25-3AA4591ED36F}" presName="line_2" presStyleLbl="parChTrans1D1" presStyleIdx="0" presStyleCnt="6" custFlipVert="0" custSzY="45755" custScaleX="117081" custLinFactY="-13953" custLinFactNeighborX="886" custLinFactNeighborY="-100000"/>
      <dgm:spPr/>
    </dgm:pt>
    <dgm:pt modelId="{719FCC81-473A-4551-90CD-39AEB8649F3B}" type="pres">
      <dgm:prSet presAssocID="{7C893350-0554-47D5-AE25-3AA4591ED36F}" presName="textparent_2" presStyleLbl="node1" presStyleIdx="0" presStyleCnt="0"/>
      <dgm:spPr/>
    </dgm:pt>
    <dgm:pt modelId="{6A688233-17B3-455A-9CA3-DE77ED30D3A8}" type="pres">
      <dgm:prSet presAssocID="{7C893350-0554-47D5-AE25-3AA4591ED36F}" presName="text_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17274-77D2-42AF-94E7-AD9EB2E825EF}" type="pres">
      <dgm:prSet presAssocID="{74CCB1FE-B1D4-49ED-9302-ED2AEEF7666C}" presName="picture_3" presStyleCnt="0"/>
      <dgm:spPr/>
    </dgm:pt>
    <dgm:pt modelId="{8B90ADE2-6B9F-47E3-AB71-6D8C4521EC25}" type="pres">
      <dgm:prSet presAssocID="{74CCB1FE-B1D4-49ED-9302-ED2AEEF7666C}" presName="pictureRepeatNode" presStyleLbl="alignImgPlace1" presStyleIdx="2" presStyleCnt="7" custScaleX="176631" custScaleY="177328" custLinFactX="100000" custLinFactY="11334" custLinFactNeighborX="115165" custLinFactNeighborY="100000"/>
      <dgm:spPr/>
      <dgm:t>
        <a:bodyPr/>
        <a:lstStyle/>
        <a:p>
          <a:endParaRPr lang="ru-RU"/>
        </a:p>
      </dgm:t>
    </dgm:pt>
    <dgm:pt modelId="{AEFE4B71-BB76-450B-BA9A-1689BF4A7979}" type="pres">
      <dgm:prSet presAssocID="{C6EA1C2E-6484-427D-AA56-5CDEF0148601}" presName="line_3" presStyleLbl="parChTrans1D1" presStyleIdx="1" presStyleCnt="6"/>
      <dgm:spPr/>
    </dgm:pt>
    <dgm:pt modelId="{049E7823-E4D3-4E3B-9085-D76D7A4C3406}" type="pres">
      <dgm:prSet presAssocID="{C6EA1C2E-6484-427D-AA56-5CDEF0148601}" presName="textparent_3" presStyleLbl="node1" presStyleIdx="0" presStyleCnt="0"/>
      <dgm:spPr/>
    </dgm:pt>
    <dgm:pt modelId="{1B988E39-ABBE-4C98-B7C2-EACEB588F1B3}" type="pres">
      <dgm:prSet presAssocID="{C6EA1C2E-6484-427D-AA56-5CDEF0148601}" presName="text_3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3AB37-4E80-48FA-8797-99D915680998}" type="pres">
      <dgm:prSet presAssocID="{56C0F238-690A-4210-B50C-3C5A123A8578}" presName="picture_4" presStyleCnt="0"/>
      <dgm:spPr/>
    </dgm:pt>
    <dgm:pt modelId="{7555FD15-A914-46E2-923C-95C21EC1A8EC}" type="pres">
      <dgm:prSet presAssocID="{56C0F238-690A-4210-B50C-3C5A123A8578}" presName="pictureRepeatNode" presStyleLbl="alignImgPlace1" presStyleIdx="3" presStyleCnt="7" custScaleX="168331" custScaleY="165729" custLinFactY="-17090" custLinFactNeighborX="78757" custLinFactNeighborY="-100000"/>
      <dgm:spPr/>
      <dgm:t>
        <a:bodyPr/>
        <a:lstStyle/>
        <a:p>
          <a:endParaRPr lang="ru-RU"/>
        </a:p>
      </dgm:t>
    </dgm:pt>
    <dgm:pt modelId="{87B0C8E9-FC67-45B8-83A6-C5DDB11A3852}" type="pres">
      <dgm:prSet presAssocID="{A9CE7CC3-395F-4ED3-BB73-D29F92D6D82B}" presName="line_4" presStyleLbl="parChTrans1D1" presStyleIdx="2" presStyleCnt="6" custSzY="45720" custScaleX="169614"/>
      <dgm:spPr/>
    </dgm:pt>
    <dgm:pt modelId="{A703BBEE-3692-4909-B695-44694BED3342}" type="pres">
      <dgm:prSet presAssocID="{A9CE7CC3-395F-4ED3-BB73-D29F92D6D82B}" presName="textparent_4" presStyleLbl="node1" presStyleIdx="0" presStyleCnt="0"/>
      <dgm:spPr/>
    </dgm:pt>
    <dgm:pt modelId="{6CFE70F0-3FBF-4886-B404-6FE85D2D66E3}" type="pres">
      <dgm:prSet presAssocID="{A9CE7CC3-395F-4ED3-BB73-D29F92D6D82B}" presName="text_4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B9712-AC4F-45D6-B0E5-84AD87D52DCE}" type="pres">
      <dgm:prSet presAssocID="{0631A276-416F-4AE3-9235-03E296E173A9}" presName="picture_5" presStyleCnt="0"/>
      <dgm:spPr/>
    </dgm:pt>
    <dgm:pt modelId="{63FEBF31-4272-4154-BA0A-CD58B606BD62}" type="pres">
      <dgm:prSet presAssocID="{0631A276-416F-4AE3-9235-03E296E173A9}" presName="pictureRepeatNode" presStyleLbl="alignImgPlace1" presStyleIdx="4" presStyleCnt="7" custScaleX="178972" custScaleY="167893" custLinFactX="100000" custLinFactNeighborX="165076" custLinFactNeighborY="95391"/>
      <dgm:spPr/>
      <dgm:t>
        <a:bodyPr/>
        <a:lstStyle/>
        <a:p>
          <a:endParaRPr lang="ru-RU"/>
        </a:p>
      </dgm:t>
    </dgm:pt>
    <dgm:pt modelId="{3446AF0E-3111-4BFD-8AB1-C2E56EE05E72}" type="pres">
      <dgm:prSet presAssocID="{DA1C74B2-D078-4B69-A76B-A7F9A3A7CA44}" presName="line_5" presStyleLbl="parChTrans1D1" presStyleIdx="3" presStyleCnt="6" custFlipVert="1" custSzY="45720" custScaleX="177834" custLinFactY="-101780" custLinFactNeighborX="-4339" custLinFactNeighborY="-200000"/>
      <dgm:spPr/>
    </dgm:pt>
    <dgm:pt modelId="{6CE9E964-D342-4715-AC27-5EC04057894F}" type="pres">
      <dgm:prSet presAssocID="{DA1C74B2-D078-4B69-A76B-A7F9A3A7CA44}" presName="textparent_5" presStyleLbl="node1" presStyleIdx="0" presStyleCnt="0"/>
      <dgm:spPr/>
    </dgm:pt>
    <dgm:pt modelId="{D37D10CB-A1C4-4575-8B10-80A73625D1E6}" type="pres">
      <dgm:prSet presAssocID="{DA1C74B2-D078-4B69-A76B-A7F9A3A7CA44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63F76-6D90-48DE-8534-93FBCCC460DF}" type="pres">
      <dgm:prSet presAssocID="{AF72AFF3-6033-4F01-8A24-311BF1934FD2}" presName="picture_6" presStyleCnt="0"/>
      <dgm:spPr/>
    </dgm:pt>
    <dgm:pt modelId="{A7259423-8515-4BF2-B802-0217BFA4C834}" type="pres">
      <dgm:prSet presAssocID="{AF72AFF3-6033-4F01-8A24-311BF1934FD2}" presName="pictureRepeatNode" presStyleLbl="alignImgPlace1" presStyleIdx="5" presStyleCnt="7" custScaleX="181418" custScaleY="177728" custLinFactX="100000" custLinFactY="-200000" custLinFactNeighborX="137832" custLinFactNeighborY="-288888"/>
      <dgm:spPr/>
      <dgm:t>
        <a:bodyPr/>
        <a:lstStyle/>
        <a:p>
          <a:endParaRPr lang="ru-RU"/>
        </a:p>
      </dgm:t>
    </dgm:pt>
    <dgm:pt modelId="{A4CC5DA1-6EE8-44C2-B574-2302D69181F5}" type="pres">
      <dgm:prSet presAssocID="{BD957D4F-4F8E-4A1F-9DD7-DF44E621E790}" presName="line_6" presStyleLbl="parChTrans1D1" presStyleIdx="4" presStyleCnt="6" custFlipVert="1" custSzY="124538" custScaleX="160073"/>
      <dgm:spPr/>
    </dgm:pt>
    <dgm:pt modelId="{F2B3639B-5993-4B3E-857D-4DA72FC0A7CB}" type="pres">
      <dgm:prSet presAssocID="{BD957D4F-4F8E-4A1F-9DD7-DF44E621E790}" presName="textparent_6" presStyleLbl="node1" presStyleIdx="0" presStyleCnt="0"/>
      <dgm:spPr/>
    </dgm:pt>
    <dgm:pt modelId="{28CB2B79-CEB1-4EC6-953C-5AB6440C9A79}" type="pres">
      <dgm:prSet presAssocID="{BD957D4F-4F8E-4A1F-9DD7-DF44E621E790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2D8BF-B656-4B55-8DE2-785164E11225}" type="pres">
      <dgm:prSet presAssocID="{49F4A053-DAF9-45C9-9A6A-A453651D009D}" presName="picture_7" presStyleCnt="0"/>
      <dgm:spPr/>
    </dgm:pt>
    <dgm:pt modelId="{AAA0D7AD-E5D0-4327-8AE1-F5A931E27947}" type="pres">
      <dgm:prSet presAssocID="{49F4A053-DAF9-45C9-9A6A-A453651D009D}" presName="pictureRepeatNode" presStyleLbl="alignImgPlace1" presStyleIdx="6" presStyleCnt="7" custScaleX="177963" custScaleY="170735" custLinFactY="-100000" custLinFactNeighborX="-61419" custLinFactNeighborY="-129442"/>
      <dgm:spPr/>
      <dgm:t>
        <a:bodyPr/>
        <a:lstStyle/>
        <a:p>
          <a:endParaRPr lang="ru-RU"/>
        </a:p>
      </dgm:t>
    </dgm:pt>
    <dgm:pt modelId="{F3456EBC-EAAD-45A7-88ED-B6D343EDEF69}" type="pres">
      <dgm:prSet presAssocID="{CF8FF7D4-E884-47BE-A1DD-4A1718EC9536}" presName="line_7" presStyleLbl="parChTrans1D1" presStyleIdx="5" presStyleCnt="6"/>
      <dgm:spPr/>
    </dgm:pt>
    <dgm:pt modelId="{EE8258F1-473F-45FF-B98E-CE0E5EC83DB5}" type="pres">
      <dgm:prSet presAssocID="{CF8FF7D4-E884-47BE-A1DD-4A1718EC9536}" presName="textparent_7" presStyleLbl="node1" presStyleIdx="0" presStyleCnt="0"/>
      <dgm:spPr/>
    </dgm:pt>
    <dgm:pt modelId="{59658576-FAC1-4C0B-B695-11166768CD18}" type="pres">
      <dgm:prSet presAssocID="{CF8FF7D4-E884-47BE-A1DD-4A1718EC9536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08D2A4-96A6-49E0-94DB-2A44A6AC4E1D}" type="presOf" srcId="{F68C5CCD-F12B-4384-8306-665609F9F148}" destId="{C953BECC-9156-43FB-9465-6F45B413EF07}" srcOrd="0" destOrd="0" presId="urn:microsoft.com/office/officeart/2008/layout/CircularPictureCallout"/>
    <dgm:cxn modelId="{EB306429-E38A-42AE-89F2-A3900BC05A09}" srcId="{F68C5CCD-F12B-4384-8306-665609F9F148}" destId="{7C893350-0554-47D5-AE25-3AA4591ED36F}" srcOrd="1" destOrd="0" parTransId="{B4BC981D-8789-4E84-AABF-533775A219D3}" sibTransId="{94A43477-A201-4AEB-8E9C-506C3F155AA5}"/>
    <dgm:cxn modelId="{9BD1E3A2-3C1F-4A85-BE15-AE95354DDA5A}" type="presOf" srcId="{0631A276-416F-4AE3-9235-03E296E173A9}" destId="{63FEBF31-4272-4154-BA0A-CD58B606BD62}" srcOrd="0" destOrd="0" presId="urn:microsoft.com/office/officeart/2008/layout/CircularPictureCallout"/>
    <dgm:cxn modelId="{F740F445-C31B-45B1-861B-C0D0E7B41661}" srcId="{F68C5CCD-F12B-4384-8306-665609F9F148}" destId="{CF8FF7D4-E884-47BE-A1DD-4A1718EC9536}" srcOrd="6" destOrd="0" parTransId="{7C77BEBE-863B-4251-8024-B46E67F6BF00}" sibTransId="{49F4A053-DAF9-45C9-9A6A-A453651D009D}"/>
    <dgm:cxn modelId="{7E70C36B-0E6C-42CD-94F2-955EEB3EDC4C}" type="presOf" srcId="{74CCB1FE-B1D4-49ED-9302-ED2AEEF7666C}" destId="{8B90ADE2-6B9F-47E3-AB71-6D8C4521EC25}" srcOrd="0" destOrd="0" presId="urn:microsoft.com/office/officeart/2008/layout/CircularPictureCallout"/>
    <dgm:cxn modelId="{97D0E495-2765-409B-8CAE-8CA18840D514}" type="presOf" srcId="{AF72AFF3-6033-4F01-8A24-311BF1934FD2}" destId="{A7259423-8515-4BF2-B802-0217BFA4C834}" srcOrd="0" destOrd="0" presId="urn:microsoft.com/office/officeart/2008/layout/CircularPictureCallout"/>
    <dgm:cxn modelId="{B69C46BD-8502-41C4-9CEB-15154CACDAB9}" type="presOf" srcId="{C6EA1C2E-6484-427D-AA56-5CDEF0148601}" destId="{1B988E39-ABBE-4C98-B7C2-EACEB588F1B3}" srcOrd="0" destOrd="0" presId="urn:microsoft.com/office/officeart/2008/layout/CircularPictureCallout"/>
    <dgm:cxn modelId="{32FD6573-D753-4677-8CBB-173A4C93812E}" type="presOf" srcId="{E8F2AFE1-3A0E-40BB-8A60-3C9391DF4285}" destId="{CBAFA89E-5433-4A8F-B149-1FB0FFF03D9C}" srcOrd="0" destOrd="0" presId="urn:microsoft.com/office/officeart/2008/layout/CircularPictureCallout"/>
    <dgm:cxn modelId="{087A408C-90C5-4002-869F-918A1B4D6242}" type="presOf" srcId="{7C893350-0554-47D5-AE25-3AA4591ED36F}" destId="{6A688233-17B3-455A-9CA3-DE77ED30D3A8}" srcOrd="0" destOrd="0" presId="urn:microsoft.com/office/officeart/2008/layout/CircularPictureCallout"/>
    <dgm:cxn modelId="{D2633340-BEBF-45CC-BCC9-2190AE470490}" type="presOf" srcId="{A9CE7CC3-395F-4ED3-BB73-D29F92D6D82B}" destId="{6CFE70F0-3FBF-4886-B404-6FE85D2D66E3}" srcOrd="0" destOrd="0" presId="urn:microsoft.com/office/officeart/2008/layout/CircularPictureCallout"/>
    <dgm:cxn modelId="{5F7504B7-9634-464F-B965-A345BE091C69}" srcId="{F68C5CCD-F12B-4384-8306-665609F9F148}" destId="{C6EA1C2E-6484-427D-AA56-5CDEF0148601}" srcOrd="2" destOrd="0" parTransId="{AF2325BD-F7E3-4EC8-B5B4-B5AC5CC6187F}" sibTransId="{74CCB1FE-B1D4-49ED-9302-ED2AEEF7666C}"/>
    <dgm:cxn modelId="{0E488575-1EDF-47D8-B62F-D74AF5B4B9A1}" srcId="{F68C5CCD-F12B-4384-8306-665609F9F148}" destId="{BD957D4F-4F8E-4A1F-9DD7-DF44E621E790}" srcOrd="5" destOrd="0" parTransId="{2AA50CD9-7BE4-4A6F-8142-7830B0FD58A4}" sibTransId="{AF72AFF3-6033-4F01-8A24-311BF1934FD2}"/>
    <dgm:cxn modelId="{0815B99E-E539-4815-8E3B-C16695B73E46}" type="presOf" srcId="{BD957D4F-4F8E-4A1F-9DD7-DF44E621E790}" destId="{28CB2B79-CEB1-4EC6-953C-5AB6440C9A79}" srcOrd="0" destOrd="0" presId="urn:microsoft.com/office/officeart/2008/layout/CircularPictureCallout"/>
    <dgm:cxn modelId="{6A49042C-1D20-4745-AA11-5A52B4FA900B}" type="presOf" srcId="{CF8FF7D4-E884-47BE-A1DD-4A1718EC9536}" destId="{59658576-FAC1-4C0B-B695-11166768CD18}" srcOrd="0" destOrd="0" presId="urn:microsoft.com/office/officeart/2008/layout/CircularPictureCallout"/>
    <dgm:cxn modelId="{831F3C06-7A13-427D-9CF0-1845A75D4D02}" type="presOf" srcId="{DA1C74B2-D078-4B69-A76B-A7F9A3A7CA44}" destId="{D37D10CB-A1C4-4575-8B10-80A73625D1E6}" srcOrd="0" destOrd="0" presId="urn:microsoft.com/office/officeart/2008/layout/CircularPictureCallout"/>
    <dgm:cxn modelId="{329B4DC3-8088-4302-8B63-443E7C7AE082}" type="presOf" srcId="{49F4A053-DAF9-45C9-9A6A-A453651D009D}" destId="{AAA0D7AD-E5D0-4327-8AE1-F5A931E27947}" srcOrd="0" destOrd="0" presId="urn:microsoft.com/office/officeart/2008/layout/CircularPictureCallout"/>
    <dgm:cxn modelId="{68FC5419-1D8E-4F89-A4A2-D06C3826D943}" type="presOf" srcId="{94A43477-A201-4AEB-8E9C-506C3F155AA5}" destId="{650ADA97-5721-4260-967A-D51D9ED360A6}" srcOrd="0" destOrd="0" presId="urn:microsoft.com/office/officeart/2008/layout/CircularPictureCallout"/>
    <dgm:cxn modelId="{0B0F6CC7-4F30-441A-9C83-8A913ADA3835}" type="presOf" srcId="{1B9F04AB-6377-42DA-A602-FAEB0EAB55CB}" destId="{F63A22E4-FEBB-4CBF-B877-24885E170AB8}" srcOrd="0" destOrd="0" presId="urn:microsoft.com/office/officeart/2008/layout/CircularPictureCallout"/>
    <dgm:cxn modelId="{39A70866-42AD-4B77-A544-A5FFB75305F4}" srcId="{F68C5CCD-F12B-4384-8306-665609F9F148}" destId="{A9CE7CC3-395F-4ED3-BB73-D29F92D6D82B}" srcOrd="3" destOrd="0" parTransId="{01D7911D-7325-4483-B6B0-BAFF93D166D4}" sibTransId="{56C0F238-690A-4210-B50C-3C5A123A8578}"/>
    <dgm:cxn modelId="{AB59A8C3-3EA6-446E-A8DE-D54D3E32F023}" srcId="{F68C5CCD-F12B-4384-8306-665609F9F148}" destId="{DA1C74B2-D078-4B69-A76B-A7F9A3A7CA44}" srcOrd="4" destOrd="0" parTransId="{E6969863-C7CF-45ED-89E1-7DA18308ADC9}" sibTransId="{0631A276-416F-4AE3-9235-03E296E173A9}"/>
    <dgm:cxn modelId="{72E51FA8-C89D-4E1A-B302-F1D9E3426866}" srcId="{F68C5CCD-F12B-4384-8306-665609F9F148}" destId="{1B9F04AB-6377-42DA-A602-FAEB0EAB55CB}" srcOrd="0" destOrd="0" parTransId="{3F8B513C-AFA5-4529-8FB7-4475CF519BB3}" sibTransId="{E8F2AFE1-3A0E-40BB-8A60-3C9391DF4285}"/>
    <dgm:cxn modelId="{5002F246-7E60-408C-94A1-B92F3E5698BD}" type="presOf" srcId="{56C0F238-690A-4210-B50C-3C5A123A8578}" destId="{7555FD15-A914-46E2-923C-95C21EC1A8EC}" srcOrd="0" destOrd="0" presId="urn:microsoft.com/office/officeart/2008/layout/CircularPictureCallout"/>
    <dgm:cxn modelId="{37EDD9C9-C373-4AB5-9CFB-D0C7838D5327}" type="presParOf" srcId="{C953BECC-9156-43FB-9465-6F45B413EF07}" destId="{703660C6-A652-4CAB-A8BE-E87CD497A120}" srcOrd="0" destOrd="0" presId="urn:microsoft.com/office/officeart/2008/layout/CircularPictureCallout"/>
    <dgm:cxn modelId="{A5D23735-040B-4444-B737-44E70A835F33}" type="presParOf" srcId="{703660C6-A652-4CAB-A8BE-E87CD497A120}" destId="{A29509BE-9B84-4BBA-BC7F-34778B7B1935}" srcOrd="0" destOrd="0" presId="urn:microsoft.com/office/officeart/2008/layout/CircularPictureCallout"/>
    <dgm:cxn modelId="{96DEAA78-7ED2-4749-B56C-0AEC5B047235}" type="presParOf" srcId="{A29509BE-9B84-4BBA-BC7F-34778B7B1935}" destId="{CBAFA89E-5433-4A8F-B149-1FB0FFF03D9C}" srcOrd="0" destOrd="0" presId="urn:microsoft.com/office/officeart/2008/layout/CircularPictureCallout"/>
    <dgm:cxn modelId="{8F7B38D0-E820-480E-A11D-33B3733CEB15}" type="presParOf" srcId="{703660C6-A652-4CAB-A8BE-E87CD497A120}" destId="{F63A22E4-FEBB-4CBF-B877-24885E170AB8}" srcOrd="1" destOrd="0" presId="urn:microsoft.com/office/officeart/2008/layout/CircularPictureCallout"/>
    <dgm:cxn modelId="{CFA0160B-EC82-47B4-AFC8-B67C0E91507B}" type="presParOf" srcId="{703660C6-A652-4CAB-A8BE-E87CD497A120}" destId="{DC754E01-7AD7-4E1D-A13F-BA60F42400A3}" srcOrd="2" destOrd="0" presId="urn:microsoft.com/office/officeart/2008/layout/CircularPictureCallout"/>
    <dgm:cxn modelId="{D3E149B1-1672-4188-BA70-73C58C12220D}" type="presParOf" srcId="{DC754E01-7AD7-4E1D-A13F-BA60F42400A3}" destId="{650ADA97-5721-4260-967A-D51D9ED360A6}" srcOrd="0" destOrd="0" presId="urn:microsoft.com/office/officeart/2008/layout/CircularPictureCallout"/>
    <dgm:cxn modelId="{FEED954C-7585-4D05-A436-F90B14BDDA43}" type="presParOf" srcId="{703660C6-A652-4CAB-A8BE-E87CD497A120}" destId="{355E2856-3C5E-421E-956B-E994B34DD8CF}" srcOrd="3" destOrd="0" presId="urn:microsoft.com/office/officeart/2008/layout/CircularPictureCallout"/>
    <dgm:cxn modelId="{E5E76FBD-DC43-4821-97DF-7DA79982BFD0}" type="presParOf" srcId="{703660C6-A652-4CAB-A8BE-E87CD497A120}" destId="{719FCC81-473A-4551-90CD-39AEB8649F3B}" srcOrd="4" destOrd="0" presId="urn:microsoft.com/office/officeart/2008/layout/CircularPictureCallout"/>
    <dgm:cxn modelId="{7C628229-D67D-4C00-9B05-42D224324032}" type="presParOf" srcId="{719FCC81-473A-4551-90CD-39AEB8649F3B}" destId="{6A688233-17B3-455A-9CA3-DE77ED30D3A8}" srcOrd="0" destOrd="0" presId="urn:microsoft.com/office/officeart/2008/layout/CircularPictureCallout"/>
    <dgm:cxn modelId="{53BB023C-1D12-4EF2-AAE7-BBBCC53687F8}" type="presParOf" srcId="{703660C6-A652-4CAB-A8BE-E87CD497A120}" destId="{2CF17274-77D2-42AF-94E7-AD9EB2E825EF}" srcOrd="5" destOrd="0" presId="urn:microsoft.com/office/officeart/2008/layout/CircularPictureCallout"/>
    <dgm:cxn modelId="{7D031187-C4CD-402C-A67B-A4D37C0457EC}" type="presParOf" srcId="{2CF17274-77D2-42AF-94E7-AD9EB2E825EF}" destId="{8B90ADE2-6B9F-47E3-AB71-6D8C4521EC25}" srcOrd="0" destOrd="0" presId="urn:microsoft.com/office/officeart/2008/layout/CircularPictureCallout"/>
    <dgm:cxn modelId="{D0800201-F8AC-4A5D-AB4D-8C8B2341D411}" type="presParOf" srcId="{703660C6-A652-4CAB-A8BE-E87CD497A120}" destId="{AEFE4B71-BB76-450B-BA9A-1689BF4A7979}" srcOrd="6" destOrd="0" presId="urn:microsoft.com/office/officeart/2008/layout/CircularPictureCallout"/>
    <dgm:cxn modelId="{AA12EB39-CB94-45CF-A5FE-240FB3FFBF07}" type="presParOf" srcId="{703660C6-A652-4CAB-A8BE-E87CD497A120}" destId="{049E7823-E4D3-4E3B-9085-D76D7A4C3406}" srcOrd="7" destOrd="0" presId="urn:microsoft.com/office/officeart/2008/layout/CircularPictureCallout"/>
    <dgm:cxn modelId="{652B0602-2C96-43FB-8D59-973267F55293}" type="presParOf" srcId="{049E7823-E4D3-4E3B-9085-D76D7A4C3406}" destId="{1B988E39-ABBE-4C98-B7C2-EACEB588F1B3}" srcOrd="0" destOrd="0" presId="urn:microsoft.com/office/officeart/2008/layout/CircularPictureCallout"/>
    <dgm:cxn modelId="{F0F3F4B5-8E7B-427D-B6EE-AC1D3E717980}" type="presParOf" srcId="{703660C6-A652-4CAB-A8BE-E87CD497A120}" destId="{E083AB37-4E80-48FA-8797-99D915680998}" srcOrd="8" destOrd="0" presId="urn:microsoft.com/office/officeart/2008/layout/CircularPictureCallout"/>
    <dgm:cxn modelId="{F5967044-C784-40C6-AEDA-60C58CBC51ED}" type="presParOf" srcId="{E083AB37-4E80-48FA-8797-99D915680998}" destId="{7555FD15-A914-46E2-923C-95C21EC1A8EC}" srcOrd="0" destOrd="0" presId="urn:microsoft.com/office/officeart/2008/layout/CircularPictureCallout"/>
    <dgm:cxn modelId="{14F3338C-BEDA-4E67-A15B-CB25836CB8D0}" type="presParOf" srcId="{703660C6-A652-4CAB-A8BE-E87CD497A120}" destId="{87B0C8E9-FC67-45B8-83A6-C5DDB11A3852}" srcOrd="9" destOrd="0" presId="urn:microsoft.com/office/officeart/2008/layout/CircularPictureCallout"/>
    <dgm:cxn modelId="{A57AF5C9-FB2E-43F8-95E4-E379152F4444}" type="presParOf" srcId="{703660C6-A652-4CAB-A8BE-E87CD497A120}" destId="{A703BBEE-3692-4909-B695-44694BED3342}" srcOrd="10" destOrd="0" presId="urn:microsoft.com/office/officeart/2008/layout/CircularPictureCallout"/>
    <dgm:cxn modelId="{A264B79B-D38C-482A-B376-9DB82BA79569}" type="presParOf" srcId="{A703BBEE-3692-4909-B695-44694BED3342}" destId="{6CFE70F0-3FBF-4886-B404-6FE85D2D66E3}" srcOrd="0" destOrd="0" presId="urn:microsoft.com/office/officeart/2008/layout/CircularPictureCallout"/>
    <dgm:cxn modelId="{44242EC3-2473-4549-9C3E-0BBE6D4C00CD}" type="presParOf" srcId="{703660C6-A652-4CAB-A8BE-E87CD497A120}" destId="{45AB9712-AC4F-45D6-B0E5-84AD87D52DCE}" srcOrd="11" destOrd="0" presId="urn:microsoft.com/office/officeart/2008/layout/CircularPictureCallout"/>
    <dgm:cxn modelId="{CD6CF413-40E4-469A-BF49-9D8812077965}" type="presParOf" srcId="{45AB9712-AC4F-45D6-B0E5-84AD87D52DCE}" destId="{63FEBF31-4272-4154-BA0A-CD58B606BD62}" srcOrd="0" destOrd="0" presId="urn:microsoft.com/office/officeart/2008/layout/CircularPictureCallout"/>
    <dgm:cxn modelId="{2C9637B4-9233-49F9-B1DE-494E952E0FEE}" type="presParOf" srcId="{703660C6-A652-4CAB-A8BE-E87CD497A120}" destId="{3446AF0E-3111-4BFD-8AB1-C2E56EE05E72}" srcOrd="12" destOrd="0" presId="urn:microsoft.com/office/officeart/2008/layout/CircularPictureCallout"/>
    <dgm:cxn modelId="{9E72CF90-5D16-4462-8D85-C0C377A51C83}" type="presParOf" srcId="{703660C6-A652-4CAB-A8BE-E87CD497A120}" destId="{6CE9E964-D342-4715-AC27-5EC04057894F}" srcOrd="13" destOrd="0" presId="urn:microsoft.com/office/officeart/2008/layout/CircularPictureCallout"/>
    <dgm:cxn modelId="{DA12D8A8-4DAE-496F-883F-641477EB3653}" type="presParOf" srcId="{6CE9E964-D342-4715-AC27-5EC04057894F}" destId="{D37D10CB-A1C4-4575-8B10-80A73625D1E6}" srcOrd="0" destOrd="0" presId="urn:microsoft.com/office/officeart/2008/layout/CircularPictureCallout"/>
    <dgm:cxn modelId="{55370632-6D92-4055-8024-74675AB2182C}" type="presParOf" srcId="{703660C6-A652-4CAB-A8BE-E87CD497A120}" destId="{D0863F76-6D90-48DE-8534-93FBCCC460DF}" srcOrd="14" destOrd="0" presId="urn:microsoft.com/office/officeart/2008/layout/CircularPictureCallout"/>
    <dgm:cxn modelId="{75FDAF78-2A83-41AA-8671-186185C62F77}" type="presParOf" srcId="{D0863F76-6D90-48DE-8534-93FBCCC460DF}" destId="{A7259423-8515-4BF2-B802-0217BFA4C834}" srcOrd="0" destOrd="0" presId="urn:microsoft.com/office/officeart/2008/layout/CircularPictureCallout"/>
    <dgm:cxn modelId="{1FAD281F-E418-4DF3-B2EF-498AAA5FC6C8}" type="presParOf" srcId="{703660C6-A652-4CAB-A8BE-E87CD497A120}" destId="{A4CC5DA1-6EE8-44C2-B574-2302D69181F5}" srcOrd="15" destOrd="0" presId="urn:microsoft.com/office/officeart/2008/layout/CircularPictureCallout"/>
    <dgm:cxn modelId="{22DA33D8-3E9A-49A8-BBF1-3ECCEF5F4677}" type="presParOf" srcId="{703660C6-A652-4CAB-A8BE-E87CD497A120}" destId="{F2B3639B-5993-4B3E-857D-4DA72FC0A7CB}" srcOrd="16" destOrd="0" presId="urn:microsoft.com/office/officeart/2008/layout/CircularPictureCallout"/>
    <dgm:cxn modelId="{8D938A91-4DAE-4C3D-9D3D-C4894628EB69}" type="presParOf" srcId="{F2B3639B-5993-4B3E-857D-4DA72FC0A7CB}" destId="{28CB2B79-CEB1-4EC6-953C-5AB6440C9A79}" srcOrd="0" destOrd="0" presId="urn:microsoft.com/office/officeart/2008/layout/CircularPictureCallout"/>
    <dgm:cxn modelId="{91770C55-3F31-4C24-8794-263700F86F9C}" type="presParOf" srcId="{703660C6-A652-4CAB-A8BE-E87CD497A120}" destId="{AEA2D8BF-B656-4B55-8DE2-785164E11225}" srcOrd="17" destOrd="0" presId="urn:microsoft.com/office/officeart/2008/layout/CircularPictureCallout"/>
    <dgm:cxn modelId="{3A1907CA-9D0A-465C-87C9-3C98C84EE617}" type="presParOf" srcId="{AEA2D8BF-B656-4B55-8DE2-785164E11225}" destId="{AAA0D7AD-E5D0-4327-8AE1-F5A931E27947}" srcOrd="0" destOrd="0" presId="urn:microsoft.com/office/officeart/2008/layout/CircularPictureCallout"/>
    <dgm:cxn modelId="{9298AD8C-37F6-43E1-B74D-F3B2602E8939}" type="presParOf" srcId="{703660C6-A652-4CAB-A8BE-E87CD497A120}" destId="{F3456EBC-EAAD-45A7-88ED-B6D343EDEF69}" srcOrd="18" destOrd="0" presId="urn:microsoft.com/office/officeart/2008/layout/CircularPictureCallout"/>
    <dgm:cxn modelId="{3FA4991F-81D4-462F-A77F-9DB02D921D6E}" type="presParOf" srcId="{703660C6-A652-4CAB-A8BE-E87CD497A120}" destId="{EE8258F1-473F-45FF-B98E-CE0E5EC83DB5}" srcOrd="19" destOrd="0" presId="urn:microsoft.com/office/officeart/2008/layout/CircularPictureCallout"/>
    <dgm:cxn modelId="{F8144A8E-65AC-4DF9-91AB-AA9C3DF68B07}" type="presParOf" srcId="{EE8258F1-473F-45FF-B98E-CE0E5EC83DB5}" destId="{59658576-FAC1-4C0B-B695-11166768CD18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CA821-11A8-49AF-B77D-7884822060A5}">
      <dsp:nvSpPr>
        <dsp:cNvPr id="0" name=""/>
        <dsp:cNvSpPr/>
      </dsp:nvSpPr>
      <dsp:spPr>
        <a:xfrm>
          <a:off x="2207" y="-27388"/>
          <a:ext cx="3435027" cy="3697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ПЕДАГОГИ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2207" y="1451784"/>
        <a:ext cx="3435027" cy="1479173"/>
      </dsp:txXfrm>
    </dsp:sp>
    <dsp:sp modelId="{F000FB5B-87C0-4A1F-91B1-0B5AFED43869}">
      <dsp:nvSpPr>
        <dsp:cNvPr id="0" name=""/>
        <dsp:cNvSpPr/>
      </dsp:nvSpPr>
      <dsp:spPr>
        <a:xfrm>
          <a:off x="1111712" y="456088"/>
          <a:ext cx="1231411" cy="123141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6474CD0-9882-4D85-93BF-ECED857D7915}">
      <dsp:nvSpPr>
        <dsp:cNvPr id="0" name=""/>
        <dsp:cNvSpPr/>
      </dsp:nvSpPr>
      <dsp:spPr>
        <a:xfrm>
          <a:off x="3540286" y="-27388"/>
          <a:ext cx="3435027" cy="3697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ВОСПИТАННИКИ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3540286" y="1451784"/>
        <a:ext cx="3435027" cy="1479173"/>
      </dsp:txXfrm>
    </dsp:sp>
    <dsp:sp modelId="{3148015E-229F-4FB4-B0ED-421CC2FE0FF6}">
      <dsp:nvSpPr>
        <dsp:cNvPr id="0" name=""/>
        <dsp:cNvSpPr/>
      </dsp:nvSpPr>
      <dsp:spPr>
        <a:xfrm>
          <a:off x="4642094" y="448392"/>
          <a:ext cx="1231411" cy="123141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4AB3B6-E86B-4A16-9C5B-5C271267C99E}">
      <dsp:nvSpPr>
        <dsp:cNvPr id="0" name=""/>
        <dsp:cNvSpPr/>
      </dsp:nvSpPr>
      <dsp:spPr>
        <a:xfrm>
          <a:off x="7078364" y="-27388"/>
          <a:ext cx="3435027" cy="3697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РОДИТЕЛИ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7078364" y="1451784"/>
        <a:ext cx="3435027" cy="1479173"/>
      </dsp:txXfrm>
    </dsp:sp>
    <dsp:sp modelId="{A02E5E51-CE28-41C2-9CE9-C72D10E677C3}">
      <dsp:nvSpPr>
        <dsp:cNvPr id="0" name=""/>
        <dsp:cNvSpPr/>
      </dsp:nvSpPr>
      <dsp:spPr>
        <a:xfrm>
          <a:off x="8180172" y="471469"/>
          <a:ext cx="1231411" cy="123141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3024308-6E82-4457-96A9-DBB9FD7F6DAB}">
      <dsp:nvSpPr>
        <dsp:cNvPr id="0" name=""/>
        <dsp:cNvSpPr/>
      </dsp:nvSpPr>
      <dsp:spPr>
        <a:xfrm>
          <a:off x="136536" y="2598956"/>
          <a:ext cx="10242526" cy="103403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56EBC-EAAD-45A7-88ED-B6D343EDEF69}">
      <dsp:nvSpPr>
        <dsp:cNvPr id="0" name=""/>
        <dsp:cNvSpPr/>
      </dsp:nvSpPr>
      <dsp:spPr>
        <a:xfrm>
          <a:off x="3713919" y="5333629"/>
          <a:ext cx="555184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C5DA1-6EE8-44C2-B574-2302D69181F5}">
      <dsp:nvSpPr>
        <dsp:cNvPr id="0" name=""/>
        <dsp:cNvSpPr/>
      </dsp:nvSpPr>
      <dsp:spPr>
        <a:xfrm flipV="1">
          <a:off x="2287910" y="4436909"/>
          <a:ext cx="7599607" cy="12453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46AF0E-3111-4BFD-8AB1-C2E56EE05E72}">
      <dsp:nvSpPr>
        <dsp:cNvPr id="0" name=""/>
        <dsp:cNvSpPr/>
      </dsp:nvSpPr>
      <dsp:spPr>
        <a:xfrm flipV="1">
          <a:off x="1849801" y="3390490"/>
          <a:ext cx="7663759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0C8E9-FC67-45B8-83A6-C5DDB11A3852}">
      <dsp:nvSpPr>
        <dsp:cNvPr id="0" name=""/>
        <dsp:cNvSpPr/>
      </dsp:nvSpPr>
      <dsp:spPr>
        <a:xfrm>
          <a:off x="2213911" y="2456067"/>
          <a:ext cx="7309518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E4B71-BB76-450B-BA9A-1689BF4A7979}">
      <dsp:nvSpPr>
        <dsp:cNvPr id="0" name=""/>
        <dsp:cNvSpPr/>
      </dsp:nvSpPr>
      <dsp:spPr>
        <a:xfrm>
          <a:off x="3713919" y="1501741"/>
          <a:ext cx="4747588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E2856-3C5E-421E-956B-E994B34DD8CF}">
      <dsp:nvSpPr>
        <dsp:cNvPr id="0" name=""/>
        <dsp:cNvSpPr/>
      </dsp:nvSpPr>
      <dsp:spPr>
        <a:xfrm>
          <a:off x="3288953" y="603389"/>
          <a:ext cx="6500156" cy="45755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FA89E-5433-4A8F-B149-1FB0FFF03D9C}">
      <dsp:nvSpPr>
        <dsp:cNvPr id="0" name=""/>
        <dsp:cNvSpPr/>
      </dsp:nvSpPr>
      <dsp:spPr>
        <a:xfrm>
          <a:off x="969014" y="255554"/>
          <a:ext cx="5489811" cy="54898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A22E4-FEBB-4CBF-B877-24885E170AB8}">
      <dsp:nvSpPr>
        <dsp:cNvPr id="0" name=""/>
        <dsp:cNvSpPr/>
      </dsp:nvSpPr>
      <dsp:spPr>
        <a:xfrm>
          <a:off x="1957180" y="3170643"/>
          <a:ext cx="3513479" cy="18116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957180" y="3170643"/>
        <a:ext cx="3513479" cy="1811637"/>
      </dsp:txXfrm>
    </dsp:sp>
    <dsp:sp modelId="{650ADA97-5721-4260-967A-D51D9ED360A6}">
      <dsp:nvSpPr>
        <dsp:cNvPr id="0" name=""/>
        <dsp:cNvSpPr/>
      </dsp:nvSpPr>
      <dsp:spPr>
        <a:xfrm>
          <a:off x="8134920" y="4613131"/>
          <a:ext cx="1489684" cy="138479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88233-17B3-455A-9CA3-DE77ED30D3A8}">
      <dsp:nvSpPr>
        <dsp:cNvPr id="0" name=""/>
        <dsp:cNvSpPr/>
      </dsp:nvSpPr>
      <dsp:spPr>
        <a:xfrm>
          <a:off x="9677501" y="255554"/>
          <a:ext cx="227113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0" rIns="224790" bIns="0" numCol="1" spcCol="1270" anchor="ctr" anchorCtr="0">
          <a:noAutofit/>
        </a:bodyPr>
        <a:lstStyle/>
        <a:p>
          <a:pPr lvl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9677501" y="255554"/>
        <a:ext cx="227113" cy="823471"/>
      </dsp:txXfrm>
    </dsp:sp>
    <dsp:sp modelId="{8B90ADE2-6B9F-47E3-AB71-6D8C4521EC25}">
      <dsp:nvSpPr>
        <dsp:cNvPr id="0" name=""/>
        <dsp:cNvSpPr/>
      </dsp:nvSpPr>
      <dsp:spPr>
        <a:xfrm>
          <a:off x="9506077" y="1688422"/>
          <a:ext cx="1454506" cy="14602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88E39-ABBE-4C98-B7C2-EACEB588F1B3}">
      <dsp:nvSpPr>
        <dsp:cNvPr id="0" name=""/>
        <dsp:cNvSpPr/>
      </dsp:nvSpPr>
      <dsp:spPr>
        <a:xfrm>
          <a:off x="8873243" y="1090005"/>
          <a:ext cx="307539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0" rIns="224790" bIns="0" numCol="1" spcCol="1270" anchor="ctr" anchorCtr="0">
          <a:noAutofit/>
        </a:bodyPr>
        <a:lstStyle/>
        <a:p>
          <a:pPr lvl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8873243" y="1090005"/>
        <a:ext cx="307539" cy="823471"/>
      </dsp:txXfrm>
    </dsp:sp>
    <dsp:sp modelId="{7555FD15-A914-46E2-923C-95C21EC1A8EC}">
      <dsp:nvSpPr>
        <dsp:cNvPr id="0" name=""/>
        <dsp:cNvSpPr/>
      </dsp:nvSpPr>
      <dsp:spPr>
        <a:xfrm>
          <a:off x="7978883" y="832359"/>
          <a:ext cx="1386158" cy="136473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70F0-3FBF-4886-B404-6FE85D2D66E3}">
      <dsp:nvSpPr>
        <dsp:cNvPr id="0" name=""/>
        <dsp:cNvSpPr/>
      </dsp:nvSpPr>
      <dsp:spPr>
        <a:xfrm>
          <a:off x="8435157" y="2067191"/>
          <a:ext cx="351347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8435157" y="2067191"/>
        <a:ext cx="351347" cy="823471"/>
      </dsp:txXfrm>
    </dsp:sp>
    <dsp:sp modelId="{63FEBF31-4272-4154-BA0A-CD58B606BD62}">
      <dsp:nvSpPr>
        <dsp:cNvPr id="0" name=""/>
        <dsp:cNvSpPr/>
      </dsp:nvSpPr>
      <dsp:spPr>
        <a:xfrm>
          <a:off x="9469355" y="3616233"/>
          <a:ext cx="1473783" cy="138255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D10CB-A1C4-4575-8B10-80A73625D1E6}">
      <dsp:nvSpPr>
        <dsp:cNvPr id="0" name=""/>
        <dsp:cNvSpPr/>
      </dsp:nvSpPr>
      <dsp:spPr>
        <a:xfrm>
          <a:off x="8435157" y="3110255"/>
          <a:ext cx="351347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8435157" y="3110255"/>
        <a:ext cx="351347" cy="823471"/>
      </dsp:txXfrm>
    </dsp:sp>
    <dsp:sp modelId="{A7259423-8515-4BF2-B802-0217BFA4C834}">
      <dsp:nvSpPr>
        <dsp:cNvPr id="0" name=""/>
        <dsp:cNvSpPr/>
      </dsp:nvSpPr>
      <dsp:spPr>
        <a:xfrm>
          <a:off x="9485696" y="0"/>
          <a:ext cx="1493925" cy="146353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B2B79-CEB1-4EC6-953C-5AB6440C9A79}">
      <dsp:nvSpPr>
        <dsp:cNvPr id="0" name=""/>
        <dsp:cNvSpPr/>
      </dsp:nvSpPr>
      <dsp:spPr>
        <a:xfrm>
          <a:off x="8873243" y="4087442"/>
          <a:ext cx="307539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873243" y="4087442"/>
        <a:ext cx="307539" cy="823471"/>
      </dsp:txXfrm>
    </dsp:sp>
    <dsp:sp modelId="{AAA0D7AD-E5D0-4327-8AE1-F5A931E27947}">
      <dsp:nvSpPr>
        <dsp:cNvPr id="0" name=""/>
        <dsp:cNvSpPr/>
      </dsp:nvSpPr>
      <dsp:spPr>
        <a:xfrm>
          <a:off x="8027259" y="2741262"/>
          <a:ext cx="1465474" cy="1405954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58576-FAC1-4C0B-B695-11166768CD18}">
      <dsp:nvSpPr>
        <dsp:cNvPr id="0" name=""/>
        <dsp:cNvSpPr/>
      </dsp:nvSpPr>
      <dsp:spPr>
        <a:xfrm>
          <a:off x="9677501" y="4921893"/>
          <a:ext cx="227113" cy="82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0" rIns="224790" bIns="0" numCol="1" spcCol="1270" anchor="ctr" anchorCtr="0">
          <a:noAutofit/>
        </a:bodyPr>
        <a:lstStyle/>
        <a:p>
          <a:pPr lvl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9677501" y="4921893"/>
        <a:ext cx="227113" cy="82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5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9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8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1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4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1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0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99FF"/>
            </a:gs>
            <a:gs pos="50000">
              <a:srgbClr val="9999F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A9E8B-41BF-40B0-8B85-7815AE4C1B4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D7000-F86C-493E-A625-CFCEF97AB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6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903" y="1728754"/>
            <a:ext cx="9144000" cy="2387600"/>
          </a:xfr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Система работы </a:t>
            </a:r>
            <a:b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МАДОУ «Детский сад № 100 </a:t>
            </a:r>
            <a:b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г. Челябинска» с детьми раннего возраста</a:t>
            </a:r>
            <a:endParaRPr lang="ru-RU" b="1" dirty="0">
              <a:ln w="6350">
                <a:solidFill>
                  <a:srgbClr val="FFFF00"/>
                </a:solidFill>
                <a:prstDash val="solid"/>
              </a:ln>
              <a:solidFill>
                <a:srgbClr val="9999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93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im0-tub-ru.yandex.net/i?id=a2f30feb34c5a998d64aea3b8d32fc66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5" b="14684"/>
          <a:stretch/>
        </p:blipFill>
        <p:spPr bwMode="auto">
          <a:xfrm>
            <a:off x="2525485" y="170153"/>
            <a:ext cx="3204029" cy="14522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0-tub-ru.yandex.net/i?id=a2f30feb34c5a998d64aea3b8d32fc66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b="53921"/>
          <a:stretch/>
        </p:blipFill>
        <p:spPr bwMode="auto">
          <a:xfrm>
            <a:off x="2348236" y="5074650"/>
            <a:ext cx="3558526" cy="161295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897" t="9634" r="16682" b="13109"/>
          <a:stretch/>
        </p:blipFill>
        <p:spPr>
          <a:xfrm>
            <a:off x="638628" y="1724025"/>
            <a:ext cx="5791201" cy="3249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681" t="9672" r="25908" b="12104"/>
          <a:stretch/>
        </p:blipFill>
        <p:spPr>
          <a:xfrm>
            <a:off x="6628353" y="1000284"/>
            <a:ext cx="5276525" cy="46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0955"/>
            <a:ext cx="10515600" cy="81053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/>
              <a:t>Модель развивающей предметно-пространственной среды</a:t>
            </a:r>
            <a:endParaRPr lang="ru-RU" sz="3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45" y="893186"/>
            <a:ext cx="6090708" cy="5719205"/>
          </a:xfrm>
        </p:spPr>
      </p:pic>
    </p:spTree>
    <p:extLst>
      <p:ext uri="{BB962C8B-B14F-4D97-AF65-F5344CB8AC3E}">
        <p14:creationId xmlns:p14="http://schemas.microsoft.com/office/powerpoint/2010/main" val="82036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25"/>
                    </a14:imgEffect>
                    <a14:imgEffect>
                      <a14:saturation sat="1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1" y="283586"/>
            <a:ext cx="4767182" cy="635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1" r="10511" b="11042"/>
          <a:stretch/>
        </p:blipFill>
        <p:spPr>
          <a:xfrm>
            <a:off x="5305926" y="1914814"/>
            <a:ext cx="6754529" cy="472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6279261" y="283586"/>
            <a:ext cx="51230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Группы</a:t>
            </a:r>
            <a:r>
              <a:rPr lang="ru-RU" b="1" dirty="0"/>
              <a:t> </a:t>
            </a:r>
            <a:r>
              <a:rPr lang="ru-RU" b="1" dirty="0" smtClean="0"/>
              <a:t>«</a:t>
            </a:r>
            <a:r>
              <a:rPr lang="ru-RU" b="1" dirty="0" err="1" smtClean="0"/>
              <a:t>Капитошка</a:t>
            </a:r>
            <a:r>
              <a:rPr lang="ru-RU" b="1" dirty="0" smtClean="0"/>
              <a:t>», </a:t>
            </a:r>
            <a:r>
              <a:rPr lang="ru-RU" b="1" dirty="0"/>
              <a:t>«Лапушки», ГКП</a:t>
            </a:r>
          </a:p>
        </p:txBody>
      </p:sp>
    </p:spTree>
    <p:extLst>
      <p:ext uri="{BB962C8B-B14F-4D97-AF65-F5344CB8AC3E}">
        <p14:creationId xmlns:p14="http://schemas.microsoft.com/office/powerpoint/2010/main" val="34949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8142" y="466725"/>
            <a:ext cx="10515600" cy="1325563"/>
          </a:xfrm>
        </p:spPr>
        <p:txBody>
          <a:bodyPr/>
          <a:lstStyle/>
          <a:p>
            <a:r>
              <a:rPr lang="ru-RU" b="1" dirty="0" smtClean="0"/>
              <a:t>Музыкальный зал</a:t>
            </a:r>
            <a:endParaRPr lang="ru-RU" b="1" dirty="0"/>
          </a:p>
        </p:txBody>
      </p:sp>
      <p:pic>
        <p:nvPicPr>
          <p:cNvPr id="2050" name="Picture 2" descr="http://ds100-74.ru/upload/%D0%AF%D0%BD%D0%B4%D0%B5%D0%BA%D1%81.%D0%A4%D0%BE%D1%82%D0%BA%D0%B8/%D0%9D%D0%BE%D0%B2%D1%8B%D0%B9%20%D0%B3%D0%BE%D0%B4%202018/DSC043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ds100-74.ru/upload/%D0%AF%D0%BD%D0%B4%D0%B5%D0%BA%D1%81.%D0%A4%D0%BE%D1%82%D0%BA%D0%B8/8%20%D0%BC%D0%B0%D1%80%D1%82%D0%B0%202019/DSC06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296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802" y="473946"/>
            <a:ext cx="5069114" cy="1325563"/>
          </a:xfrm>
        </p:spPr>
        <p:txBody>
          <a:bodyPr/>
          <a:lstStyle/>
          <a:p>
            <a:r>
              <a:rPr lang="ru-RU" b="1" dirty="0" smtClean="0"/>
              <a:t>Радужный островок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91654" y="5387491"/>
            <a:ext cx="2897302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 err="1">
                <a:latin typeface="+mj-lt"/>
                <a:ea typeface="+mj-ea"/>
                <a:cs typeface="+mj-cs"/>
              </a:rPr>
              <a:t>ТаРаРам</a:t>
            </a:r>
            <a:endParaRPr lang="ru-RU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4" y="1136727"/>
            <a:ext cx="5376723" cy="4031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2" y="1799509"/>
            <a:ext cx="5264544" cy="393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99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741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Территория учреждения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7" y="1472973"/>
            <a:ext cx="3143160" cy="420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33" y="1472972"/>
            <a:ext cx="3169310" cy="420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95" y="1671392"/>
            <a:ext cx="3751859" cy="491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4115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857" y="1175879"/>
            <a:ext cx="10515600" cy="346511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2050" name="Picture 2" descr="Здоровый и счастливый ребенок с детским садом CleverKid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7" y="2653207"/>
            <a:ext cx="3509282" cy="280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Ищем работу: повышение уровня квалификации | Работа, ЕНТ, ПГК, гранты,  стипендии, ВУЗы Казахстана | Uchi.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18" y="3604029"/>
            <a:ext cx="3200400" cy="2571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Анкета родителей «Удовлетворенность родителей организацией обучения с  использованием ДОТ&quot; — ГБОУ школа 326 Невского района Санкт-Петербург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91" y="3739630"/>
            <a:ext cx="3039147" cy="230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Красная стрелка poontong вниз на диаграмме, переводе 3d. | Премиум Фот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/>
          <a:stretch/>
        </p:blipFill>
        <p:spPr bwMode="auto">
          <a:xfrm>
            <a:off x="9289850" y="1144297"/>
            <a:ext cx="2549421" cy="233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5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172146" y="2998930"/>
            <a:ext cx="14321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/>
              <a:t>РАЗВИТИЕ</a:t>
            </a:r>
            <a:endParaRPr lang="ru-RU" sz="2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40980" y="6175780"/>
            <a:ext cx="29333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/>
              <a:t>УДОВЛЕТВОРЕННОСТЬ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04646" y="5609294"/>
            <a:ext cx="17188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/>
              <a:t>АДАПТАЦИЯ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71670" y="1919224"/>
            <a:ext cx="24926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/>
              <a:t>ЗАБОЛЕВАЕМОСТЬ</a:t>
            </a:r>
            <a:endParaRPr lang="ru-RU" sz="2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607" y="828879"/>
            <a:ext cx="8817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+mj-lt"/>
              </a:rPr>
              <a:t>Эффективность работы с детьми раннего возраста:</a:t>
            </a:r>
            <a:br>
              <a:rPr lang="ru-RU" sz="3000" b="1" dirty="0">
                <a:latin typeface="+mj-lt"/>
              </a:rPr>
            </a:br>
            <a:r>
              <a:rPr lang="ru-RU" sz="3000" b="1" dirty="0">
                <a:latin typeface="+mj-lt"/>
              </a:rPr>
              <a:t/>
            </a:r>
            <a:br>
              <a:rPr lang="ru-RU" sz="3000" b="1" dirty="0">
                <a:latin typeface="+mj-lt"/>
              </a:rPr>
            </a:br>
            <a:endParaRPr lang="ru-RU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55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7285" y="316836"/>
            <a:ext cx="10515600" cy="90691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УДОВЛЕТВОРЕННОСТЬ РОДИТЕЛЕЙ</a:t>
            </a:r>
            <a:endParaRPr lang="ru-RU" sz="3000" b="1" dirty="0"/>
          </a:p>
        </p:txBody>
      </p:sp>
      <p:pic>
        <p:nvPicPr>
          <p:cNvPr id="4" name="Picture 4" descr="https://avatars.mds.yandex.net/get-zen_doc/916951/pub_5b4b02fd9ac46800a6693759_5b4b0f3a83eff800a93111bc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49" y="130629"/>
            <a:ext cx="3275215" cy="10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042" t="10990" r="27690" b="47570"/>
          <a:stretch/>
        </p:blipFill>
        <p:spPr>
          <a:xfrm>
            <a:off x="304800" y="1400403"/>
            <a:ext cx="5399314" cy="2502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879" t="36784" r="29130" b="20391"/>
          <a:stretch/>
        </p:blipFill>
        <p:spPr>
          <a:xfrm>
            <a:off x="304800" y="4079542"/>
            <a:ext cx="5399314" cy="2653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2354" t="25684" r="26325" b="34241"/>
          <a:stretch/>
        </p:blipFill>
        <p:spPr>
          <a:xfrm>
            <a:off x="6110513" y="1409960"/>
            <a:ext cx="5678347" cy="2492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2092" t="42858" r="30955" b="18020"/>
          <a:stretch/>
        </p:blipFill>
        <p:spPr>
          <a:xfrm>
            <a:off x="6110513" y="4079541"/>
            <a:ext cx="5678347" cy="26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1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28" y="190363"/>
            <a:ext cx="3560455" cy="2342304"/>
          </a:xfrm>
          <a:prstGeom prst="ellipse">
            <a:avLst/>
          </a:prstGeom>
          <a:ln w="762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/>
          <a:stretch/>
        </p:blipFill>
        <p:spPr>
          <a:xfrm>
            <a:off x="6468048" y="4473425"/>
            <a:ext cx="3618613" cy="2303457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8936"/>
          <a:stretch/>
        </p:blipFill>
        <p:spPr>
          <a:xfrm>
            <a:off x="202810" y="2390365"/>
            <a:ext cx="3570758" cy="2475837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4420215" y="2322965"/>
            <a:ext cx="3740923" cy="229724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РППС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Лучшие детские игровые площадки в Екатеринбурге, адреса и фото детских  площадок. Горки, качели, карусели, тренажёры, спортивные снаряды и  песочницы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25" y="4437534"/>
            <a:ext cx="3428428" cy="227745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омплект парта + стул Трансформер Step 2 Маленький гений, 71.1х33.8х50.8 см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2747" t="17418" r="32372" b="24876"/>
          <a:stretch/>
        </p:blipFill>
        <p:spPr>
          <a:xfrm>
            <a:off x="2654447" y="166293"/>
            <a:ext cx="3495429" cy="2391349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" descr="2 группа «Непоседы» | МАДОУ Детский сад № 78 города Тюме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70" y="2532667"/>
            <a:ext cx="3578992" cy="2107479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903" y="1728754"/>
            <a:ext cx="9144000" cy="2387600"/>
          </a:xfr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Система работы </a:t>
            </a:r>
            <a:b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МАДОУ «Детский сад № 100 </a:t>
            </a:r>
            <a:b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dirty="0" smtClean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99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г. Челябинска» с детьми раннего возраста</a:t>
            </a:r>
            <a:endParaRPr lang="ru-RU" b="1" dirty="0">
              <a:ln w="6350">
                <a:solidFill>
                  <a:srgbClr val="FFFF00"/>
                </a:solidFill>
                <a:prstDash val="solid"/>
              </a:ln>
              <a:solidFill>
                <a:srgbClr val="9999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57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3084"/>
            <a:ext cx="9144000" cy="875405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/>
              <a:t>Нормативно-правовое обеспечение работы </a:t>
            </a:r>
            <a:br>
              <a:rPr lang="ru-RU" sz="3000" b="1" dirty="0" smtClean="0"/>
            </a:br>
            <a:r>
              <a:rPr lang="ru-RU" sz="3000" b="1" dirty="0" smtClean="0"/>
              <a:t>с детьми раннего возраста</a:t>
            </a:r>
            <a:endParaRPr lang="ru-RU" sz="3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8278" y="1376127"/>
            <a:ext cx="11675444" cy="5142368"/>
          </a:xfrm>
        </p:spPr>
        <p:txBody>
          <a:bodyPr>
            <a:normAutofit fontScale="85000" lnSpcReduction="20000"/>
          </a:bodyPr>
          <a:lstStyle/>
          <a:p>
            <a:pPr marL="342900" indent="-342900" algn="just">
              <a:buFontTx/>
              <a:buChar char="-"/>
            </a:pPr>
            <a:r>
              <a:rPr lang="x-none" dirty="0" smtClean="0"/>
              <a:t>Федеральны</a:t>
            </a:r>
            <a:r>
              <a:rPr lang="ru-RU" dirty="0" smtClean="0"/>
              <a:t>й</a:t>
            </a:r>
            <a:r>
              <a:rPr lang="x-none" dirty="0" smtClean="0"/>
              <a:t> </a:t>
            </a:r>
            <a:r>
              <a:rPr lang="ru-RU" dirty="0" smtClean="0"/>
              <a:t>з</a:t>
            </a:r>
            <a:r>
              <a:rPr lang="x-none" dirty="0" smtClean="0"/>
              <a:t>акон </a:t>
            </a:r>
            <a:r>
              <a:rPr lang="x-none" dirty="0"/>
              <a:t>«Об образовании в Российской Федерации» от 29.12.2012 г. № 273-ФЗ</a:t>
            </a:r>
            <a:r>
              <a:rPr lang="x-none" dirty="0" smtClean="0"/>
              <a:t>;</a:t>
            </a:r>
            <a:endParaRPr lang="ru-RU" dirty="0" smtClean="0"/>
          </a:p>
          <a:p>
            <a:pPr marL="342900" indent="-342900" algn="just">
              <a:buFontTx/>
              <a:buChar char="-"/>
            </a:pPr>
            <a:r>
              <a:rPr lang="ru-RU" dirty="0" smtClean="0"/>
              <a:t>Конвенция </a:t>
            </a:r>
            <a:r>
              <a:rPr lang="ru-RU" dirty="0"/>
              <a:t>о правах </a:t>
            </a:r>
            <a:r>
              <a:rPr lang="ru-RU" dirty="0" smtClean="0"/>
              <a:t>ребёнка;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/>
              <a:t>Федеральный государственный образовательный стандарт </a:t>
            </a:r>
            <a:r>
              <a:rPr lang="ru-RU" dirty="0"/>
              <a:t>дошкольного образования от 17.10.2013г. № </a:t>
            </a:r>
            <a:r>
              <a:rPr lang="ru-RU" dirty="0" smtClean="0"/>
              <a:t>1155;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/>
              <a:t>Постановление </a:t>
            </a:r>
            <a:r>
              <a:rPr lang="ru-RU" dirty="0"/>
              <a:t>Главного государственного санитарного врача РФ </a:t>
            </a:r>
            <a:r>
              <a:rPr lang="ru-RU" dirty="0" smtClean="0"/>
              <a:t>«</a:t>
            </a:r>
            <a:r>
              <a:rPr lang="ru-RU" dirty="0"/>
              <a:t>Об утверждении санитарных правил СП 2.4.3648-20 «Санитарно-эпидемиологические требования к организациям воспитания и обучения, отдыха и оздоровления детей и молодежи» (вместе с "СП 2.4.3648-20. Санитарные правила...") (Зарегистрировано в Минюсте России 18.12.2020 № 61573</a:t>
            </a:r>
            <a:r>
              <a:rPr lang="ru-RU" dirty="0" smtClean="0"/>
              <a:t>) от 28.09.2020 № 28 ; 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/>
              <a:t>Постановление </a:t>
            </a:r>
            <a:r>
              <a:rPr lang="ru-RU" dirty="0"/>
              <a:t>Главного государственного санитарного врача РФ </a:t>
            </a:r>
            <a:r>
              <a:rPr lang="ru-RU" dirty="0" smtClean="0"/>
              <a:t>«</a:t>
            </a:r>
            <a:r>
              <a:rPr lang="ru-RU" dirty="0"/>
              <a:t>Об утверждении санитарно-эпидемиологических правил и норм СанПиН 2.3/2.4.3590-20 «Санитарно-эпидемиологические требования к организации общественного питания населения</a:t>
            </a:r>
            <a:r>
              <a:rPr lang="ru-RU" dirty="0" smtClean="0"/>
              <a:t>» от 27.10.2020 № 32 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/>
              <a:t>Постановление главного государственного санитарного врача российской федерации «Об утверждении санитарных правил и норм СанПиН 1.2.3685-21 «Гигиенические нормативы и требования к обеспечению безопасности и (или) безвредности для человека факторов среды обитания» от 28.01.2021г. №2;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/>
              <a:t>Устав МАДОУ «Детский сад № 100 г. Челябинска».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r>
              <a:rPr lang="ru-RU" dirty="0"/>
              <a:t> 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2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090241"/>
              </p:ext>
            </p:extLst>
          </p:nvPr>
        </p:nvGraphicFramePr>
        <p:xfrm>
          <a:off x="990600" y="346364"/>
          <a:ext cx="10515600" cy="369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2107" y="3243334"/>
            <a:ext cx="910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ПСИХОЛОГО-ПЕДАГОГИЧЕСКОЕ СОПРОВОЖДЕНИЕ</a:t>
            </a:r>
            <a:endParaRPr lang="ru-RU" sz="3200" b="1" dirty="0"/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2136448" y="3979282"/>
            <a:ext cx="1026466" cy="544441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5743825" y="3956043"/>
            <a:ext cx="1026466" cy="544441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9240368" y="3999449"/>
            <a:ext cx="1026466" cy="544441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997528" y="4799156"/>
            <a:ext cx="3335482" cy="1887549"/>
            <a:chOff x="997528" y="4799156"/>
            <a:chExt cx="3335482" cy="1887549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14846" y="4799156"/>
              <a:ext cx="3318164" cy="4185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>
                  <a:solidFill>
                    <a:schemeClr val="tx1"/>
                  </a:solidFill>
                </a:rPr>
                <a:t>диагностика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997528" y="5288832"/>
              <a:ext cx="3318164" cy="41852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>
                  <a:solidFill>
                    <a:schemeClr val="tx1"/>
                  </a:solidFill>
                </a:rPr>
                <a:t>просвещение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014846" y="5778509"/>
              <a:ext cx="3318164" cy="41852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>
                  <a:solidFill>
                    <a:schemeClr val="tx1"/>
                  </a:solidFill>
                </a:rPr>
                <a:t>консультирование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997528" y="6268185"/>
              <a:ext cx="3318164" cy="41852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 smtClean="0">
                  <a:solidFill>
                    <a:schemeClr val="tx1"/>
                  </a:solidFill>
                </a:rPr>
                <a:t>профилактика</a:t>
              </a:r>
              <a:endParaRPr lang="ru-RU" sz="2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4597976" y="4818399"/>
            <a:ext cx="3318164" cy="418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диагностика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9252" y="5453107"/>
            <a:ext cx="3318164" cy="418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развитие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79252" y="6063405"/>
            <a:ext cx="3318164" cy="4185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профилактика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98426" y="4764736"/>
            <a:ext cx="3318164" cy="418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диагностика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81108" y="5254412"/>
            <a:ext cx="3318164" cy="418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просвещение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98426" y="5744089"/>
            <a:ext cx="3318164" cy="4185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консультирование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1108" y="6233765"/>
            <a:ext cx="3318164" cy="4185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профилактика</a:t>
            </a:r>
          </a:p>
        </p:txBody>
      </p:sp>
    </p:spTree>
    <p:extLst>
      <p:ext uri="{BB962C8B-B14F-4D97-AF65-F5344CB8AC3E}">
        <p14:creationId xmlns:p14="http://schemas.microsoft.com/office/powerpoint/2010/main" val="4048105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74" y="314925"/>
            <a:ext cx="10515600" cy="6375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/>
              <a:t>ВЗАИМОДЕЙСТВИЕ ПЕДАГОГОВ</a:t>
            </a:r>
            <a:endParaRPr lang="ru-RU" sz="34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289015"/>
              </p:ext>
            </p:extLst>
          </p:nvPr>
        </p:nvGraphicFramePr>
        <p:xfrm>
          <a:off x="-432335" y="769545"/>
          <a:ext cx="10979622" cy="601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V="1">
            <a:off x="8991600" y="2147455"/>
            <a:ext cx="387927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9185563" y="3930622"/>
            <a:ext cx="387927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9185563" y="5846618"/>
            <a:ext cx="387927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8945578" y="2602074"/>
            <a:ext cx="92043" cy="3048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9121228" y="4171269"/>
            <a:ext cx="92043" cy="3048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8345375" y="5016397"/>
            <a:ext cx="175170" cy="525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437418" y="2937695"/>
            <a:ext cx="166255" cy="6188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0349346" y="2147456"/>
            <a:ext cx="13854" cy="454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10155382" y="3930622"/>
            <a:ext cx="13854" cy="454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544" y="-115499"/>
            <a:ext cx="2814314" cy="401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145" y="3008555"/>
            <a:ext cx="2814314" cy="401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4367541" y="2119745"/>
            <a:ext cx="3195068" cy="3078419"/>
            <a:chOff x="3251171" y="3080577"/>
            <a:chExt cx="2449591" cy="2449591"/>
          </a:xfrm>
          <a:solidFill>
            <a:srgbClr val="FFC000"/>
          </a:solidFill>
        </p:grpSpPr>
        <p:sp>
          <p:nvSpPr>
            <p:cNvPr id="21" name="Овал 20"/>
            <p:cNvSpPr/>
            <p:nvPr/>
          </p:nvSpPr>
          <p:spPr>
            <a:xfrm>
              <a:off x="3251171" y="3080577"/>
              <a:ext cx="2449591" cy="244959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/>
            <p:cNvSpPr txBox="1"/>
            <p:nvPr/>
          </p:nvSpPr>
          <p:spPr>
            <a:xfrm>
              <a:off x="3518635" y="3509094"/>
              <a:ext cx="1914662" cy="15608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ПОВЫШЕНИЕ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КОМПЕТЕНТНОСТИ</a:t>
              </a:r>
              <a:r>
                <a:rPr lang="ru-RU" sz="20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ПЕДАГОГОВ</a:t>
              </a:r>
              <a:endParaRPr lang="ru-RU" sz="2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Стрелка влево 8"/>
          <p:cNvSpPr/>
          <p:nvPr/>
        </p:nvSpPr>
        <p:spPr>
          <a:xfrm rot="1234964">
            <a:off x="7246266" y="4847549"/>
            <a:ext cx="2352032" cy="69813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Группа 9"/>
          <p:cNvGrpSpPr/>
          <p:nvPr/>
        </p:nvGrpSpPr>
        <p:grpSpPr>
          <a:xfrm>
            <a:off x="8675266" y="5334000"/>
            <a:ext cx="2625576" cy="909907"/>
            <a:chOff x="515526" y="1409552"/>
            <a:chExt cx="1911957" cy="142590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515526" y="1409552"/>
              <a:ext cx="1911957" cy="142590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7"/>
            <p:cNvSpPr txBox="1"/>
            <p:nvPr/>
          </p:nvSpPr>
          <p:spPr>
            <a:xfrm>
              <a:off x="557289" y="1451315"/>
              <a:ext cx="1828431" cy="13423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Курсовая работа</a:t>
              </a:r>
              <a:endParaRPr lang="ru-RU" sz="1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Стрелка влево 10"/>
          <p:cNvSpPr/>
          <p:nvPr/>
        </p:nvSpPr>
        <p:spPr>
          <a:xfrm rot="20065284">
            <a:off x="7082528" y="1637825"/>
            <a:ext cx="2352032" cy="69813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412007"/>
              <a:satOff val="-6137"/>
              <a:lumOff val="-2353"/>
              <a:alphaOff val="0"/>
            </a:schemeClr>
          </a:fillRef>
          <a:effectRef idx="0">
            <a:schemeClr val="accent5">
              <a:hueOff val="-4412007"/>
              <a:satOff val="-6137"/>
              <a:lumOff val="-2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11"/>
          <p:cNvGrpSpPr/>
          <p:nvPr/>
        </p:nvGrpSpPr>
        <p:grpSpPr>
          <a:xfrm>
            <a:off x="8732617" y="843428"/>
            <a:ext cx="2572783" cy="989931"/>
            <a:chOff x="4610928" y="113409"/>
            <a:chExt cx="2025283" cy="132001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610928" y="113409"/>
              <a:ext cx="2025283" cy="13200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10"/>
            <p:cNvSpPr txBox="1"/>
            <p:nvPr/>
          </p:nvSpPr>
          <p:spPr>
            <a:xfrm>
              <a:off x="4649590" y="152071"/>
              <a:ext cx="1947959" cy="1242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Методическая работа</a:t>
              </a:r>
              <a:endParaRPr lang="ru-RU" sz="1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Стрелка влево 12"/>
          <p:cNvSpPr/>
          <p:nvPr/>
        </p:nvSpPr>
        <p:spPr>
          <a:xfrm>
            <a:off x="7633551" y="3353085"/>
            <a:ext cx="2198132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7750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5882676"/>
              <a:satOff val="-8182"/>
              <a:lumOff val="-313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Группа 13"/>
          <p:cNvGrpSpPr/>
          <p:nvPr/>
        </p:nvGrpSpPr>
        <p:grpSpPr>
          <a:xfrm>
            <a:off x="9338810" y="3130355"/>
            <a:ext cx="2587567" cy="1104822"/>
            <a:chOff x="6623072" y="1201510"/>
            <a:chExt cx="1714714" cy="1932739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623072" y="1201510"/>
              <a:ext cx="1714714" cy="1841987"/>
            </a:xfrm>
            <a:prstGeom prst="roundRect">
              <a:avLst>
                <a:gd name="adj" fmla="val 10000"/>
              </a:avLst>
            </a:prstGeom>
            <a:solidFill>
              <a:srgbClr val="F775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13"/>
            <p:cNvSpPr txBox="1"/>
            <p:nvPr/>
          </p:nvSpPr>
          <p:spPr>
            <a:xfrm>
              <a:off x="6673293" y="1637767"/>
              <a:ext cx="1614270" cy="1496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Самообразование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350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6453" y="365125"/>
            <a:ext cx="6255327" cy="1325563"/>
          </a:xfrm>
        </p:spPr>
        <p:txBody>
          <a:bodyPr/>
          <a:lstStyle/>
          <a:p>
            <a:pPr algn="ctr"/>
            <a:r>
              <a:rPr lang="ru-RU" b="1" dirty="0" smtClean="0"/>
              <a:t>Методическая работа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365125"/>
            <a:ext cx="4606636" cy="614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15084"/>
          <a:stretch/>
        </p:blipFill>
        <p:spPr>
          <a:xfrm>
            <a:off x="5576453" y="1621216"/>
            <a:ext cx="6255327" cy="4891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39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284" y="340745"/>
            <a:ext cx="7086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Участие в конкурсах </a:t>
            </a:r>
            <a:br>
              <a:rPr lang="ru-RU" sz="3000" b="1" dirty="0" smtClean="0"/>
            </a:br>
            <a:r>
              <a:rPr lang="ru-RU" sz="3000" b="1" dirty="0" smtClean="0"/>
              <a:t>профессионального мастерства</a:t>
            </a:r>
            <a:endParaRPr lang="ru-RU" sz="3000" b="1" dirty="0"/>
          </a:p>
        </p:txBody>
      </p:sp>
      <p:pic>
        <p:nvPicPr>
          <p:cNvPr id="1028" name="Picture 4" descr="http://ds100-74.ru/upload/%D0%AF%D0%BD%D0%B4%D0%B5%D0%BA%D1%81.%D0%A4%D0%BE%D1%82%D0%BA%D0%B8/%D0%9D%D0%B0%D0%B3%D1%80%D0%B0%D0%B4%D1%8B%20%D0%BA%D0%BE%D0%BB%D0%BB%D0%B5%D0%BA%D1%82%D0%B8%D0%B2%D0%B0%202019-2020%20%D0%B3%D0%BE%D0%B4/CCI_000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26" y="363652"/>
            <a:ext cx="4337222" cy="6186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6363" b="3178"/>
          <a:stretch/>
        </p:blipFill>
        <p:spPr>
          <a:xfrm rot="5400000">
            <a:off x="1617984" y="852697"/>
            <a:ext cx="4381999" cy="7012432"/>
          </a:xfrm>
        </p:spPr>
      </p:pic>
      <p:sp>
        <p:nvSpPr>
          <p:cNvPr id="5" name="Овал 4"/>
          <p:cNvSpPr/>
          <p:nvPr/>
        </p:nvSpPr>
        <p:spPr>
          <a:xfrm>
            <a:off x="968721" y="4123523"/>
            <a:ext cx="1050202" cy="403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94977" y="4040533"/>
            <a:ext cx="787652" cy="403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77229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877" y="-1089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Взаимодействие с семьями воспитанников</a:t>
            </a:r>
            <a:endParaRPr lang="ru-RU" sz="3000" b="1" dirty="0"/>
          </a:p>
        </p:txBody>
      </p:sp>
      <p:pic>
        <p:nvPicPr>
          <p:cNvPr id="7" name="Picture 4" descr="https://hotsit.ru/wp-content/uploads/2020/04/Zoom-Pro-Annually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2" y="1037927"/>
            <a:ext cx="3006239" cy="297218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r="25604" b="26903"/>
          <a:stretch/>
        </p:blipFill>
        <p:spPr bwMode="auto">
          <a:xfrm>
            <a:off x="110835" y="1037927"/>
            <a:ext cx="2770909" cy="29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счез значок WhatsApp на телефоне: как вернуть, способы восстановления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6"/>
          <a:stretch/>
        </p:blipFill>
        <p:spPr bwMode="auto">
          <a:xfrm>
            <a:off x="2936051" y="1037927"/>
            <a:ext cx="3025194" cy="29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Контакте анонсировала обновления: тематические ленты, дизлайки, донаты и  многое друго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25488"/>
          <a:stretch/>
        </p:blipFill>
        <p:spPr bwMode="auto">
          <a:xfrm>
            <a:off x="9076098" y="1037927"/>
            <a:ext cx="2923310" cy="29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4502" t="14060" r="16074" b="5481"/>
          <a:stretch/>
        </p:blipFill>
        <p:spPr>
          <a:xfrm>
            <a:off x="110835" y="4135439"/>
            <a:ext cx="3989696" cy="25996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9066" r="14820" b="21064"/>
          <a:stretch/>
        </p:blipFill>
        <p:spPr>
          <a:xfrm>
            <a:off x="6362364" y="4135439"/>
            <a:ext cx="5637044" cy="25996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48648" y="4821382"/>
            <a:ext cx="17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ГРУППОВЫЕ БЛОГИ</a:t>
            </a:r>
            <a:endParaRPr lang="ru-RU" sz="2200" b="1" dirty="0"/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4448648" y="5762171"/>
            <a:ext cx="1733029" cy="493486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1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7963" y="9499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dirty="0"/>
              <a:t>Консультационный пункт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t="2408" r="12085" b="7864"/>
          <a:stretch/>
        </p:blipFill>
        <p:spPr>
          <a:xfrm>
            <a:off x="8868228" y="1325563"/>
            <a:ext cx="3164114" cy="5096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30" t="9788" r="13697" b="12256"/>
          <a:stretch/>
        </p:blipFill>
        <p:spPr>
          <a:xfrm>
            <a:off x="467299" y="1674992"/>
            <a:ext cx="8094810" cy="439782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817257" y="1674992"/>
            <a:ext cx="493486" cy="458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923766">
            <a:off x="4270337" y="1112747"/>
            <a:ext cx="1018100" cy="34942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3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1773</TotalTime>
  <Words>250</Words>
  <Application>Microsoft Office PowerPoint</Application>
  <PresentationFormat>Широкоэкранный</PresentationFormat>
  <Paragraphs>51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Система работы  МАДОУ «Детский сад № 100  г. Челябинска» с детьми раннего возраста</vt:lpstr>
      <vt:lpstr>Нормативно-правовое обеспечение работы  с детьми раннего возраста</vt:lpstr>
      <vt:lpstr>Презентация PowerPoint</vt:lpstr>
      <vt:lpstr>ВЗАИМОДЕЙСТВИЕ ПЕДАГОГОВ</vt:lpstr>
      <vt:lpstr>Презентация PowerPoint</vt:lpstr>
      <vt:lpstr>Методическая работа</vt:lpstr>
      <vt:lpstr>Участие в конкурсах  профессионального мастерства</vt:lpstr>
      <vt:lpstr>Взаимодействие с семьями воспитанников</vt:lpstr>
      <vt:lpstr>Консультационный пункт</vt:lpstr>
      <vt:lpstr>Презентация PowerPoint</vt:lpstr>
      <vt:lpstr>Модель развивающей предметно-пространственной среды</vt:lpstr>
      <vt:lpstr>Группы «Капитошка», «Лапушки», ГКП</vt:lpstr>
      <vt:lpstr>Музыкальный зал</vt:lpstr>
      <vt:lpstr>Радужный островок </vt:lpstr>
      <vt:lpstr>Территория учреждения</vt:lpstr>
      <vt:lpstr>  </vt:lpstr>
      <vt:lpstr>УДОВЛЕТВОРЕННОСТЬ РОДИТЕЛЕЙ</vt:lpstr>
      <vt:lpstr>Презентация PowerPoint</vt:lpstr>
      <vt:lpstr>Система работы  МАДОУ «Детский сад № 100  г. Челябинска» с детьми раннего возраста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 МАДОУ «Детский сад № 100  г. Челябинска» с детьми раннего возраста</dc:title>
  <dc:creator>User</dc:creator>
  <cp:lastModifiedBy>User</cp:lastModifiedBy>
  <cp:revision>77</cp:revision>
  <dcterms:created xsi:type="dcterms:W3CDTF">2021-03-07T07:57:32Z</dcterms:created>
  <dcterms:modified xsi:type="dcterms:W3CDTF">2021-03-18T05:25:19Z</dcterms:modified>
</cp:coreProperties>
</file>