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9" r:id="rId1"/>
  </p:sldMasterIdLst>
  <p:notesMasterIdLst>
    <p:notesMasterId r:id="rId75"/>
  </p:notesMasterIdLst>
  <p:sldIdLst>
    <p:sldId id="256" r:id="rId2"/>
    <p:sldId id="423" r:id="rId3"/>
    <p:sldId id="404" r:id="rId4"/>
    <p:sldId id="406" r:id="rId5"/>
    <p:sldId id="407" r:id="rId6"/>
    <p:sldId id="408" r:id="rId7"/>
    <p:sldId id="409" r:id="rId8"/>
    <p:sldId id="410" r:id="rId9"/>
    <p:sldId id="411" r:id="rId10"/>
    <p:sldId id="412" r:id="rId11"/>
    <p:sldId id="413" r:id="rId12"/>
    <p:sldId id="414" r:id="rId13"/>
    <p:sldId id="309" r:id="rId14"/>
    <p:sldId id="340" r:id="rId15"/>
    <p:sldId id="419" r:id="rId16"/>
    <p:sldId id="415" r:id="rId17"/>
    <p:sldId id="416" r:id="rId18"/>
    <p:sldId id="418" r:id="rId19"/>
    <p:sldId id="427" r:id="rId20"/>
    <p:sldId id="424" r:id="rId21"/>
    <p:sldId id="421" r:id="rId22"/>
    <p:sldId id="341" r:id="rId23"/>
    <p:sldId id="342" r:id="rId24"/>
    <p:sldId id="343" r:id="rId25"/>
    <p:sldId id="344" r:id="rId26"/>
    <p:sldId id="345" r:id="rId27"/>
    <p:sldId id="346" r:id="rId28"/>
    <p:sldId id="347" r:id="rId29"/>
    <p:sldId id="348" r:id="rId30"/>
    <p:sldId id="349" r:id="rId31"/>
    <p:sldId id="350" r:id="rId32"/>
    <p:sldId id="351" r:id="rId33"/>
    <p:sldId id="352" r:id="rId34"/>
    <p:sldId id="353" r:id="rId35"/>
    <p:sldId id="354" r:id="rId36"/>
    <p:sldId id="355" r:id="rId37"/>
    <p:sldId id="356" r:id="rId38"/>
    <p:sldId id="357" r:id="rId39"/>
    <p:sldId id="358" r:id="rId40"/>
    <p:sldId id="359" r:id="rId41"/>
    <p:sldId id="360" r:id="rId42"/>
    <p:sldId id="361" r:id="rId43"/>
    <p:sldId id="362" r:id="rId44"/>
    <p:sldId id="363" r:id="rId45"/>
    <p:sldId id="364" r:id="rId46"/>
    <p:sldId id="365" r:id="rId47"/>
    <p:sldId id="366" r:id="rId48"/>
    <p:sldId id="367" r:id="rId49"/>
    <p:sldId id="368" r:id="rId50"/>
    <p:sldId id="369" r:id="rId51"/>
    <p:sldId id="370" r:id="rId52"/>
    <p:sldId id="371" r:id="rId53"/>
    <p:sldId id="372" r:id="rId54"/>
    <p:sldId id="373" r:id="rId55"/>
    <p:sldId id="374" r:id="rId56"/>
    <p:sldId id="375" r:id="rId57"/>
    <p:sldId id="376" r:id="rId58"/>
    <p:sldId id="377" r:id="rId59"/>
    <p:sldId id="378" r:id="rId60"/>
    <p:sldId id="422" r:id="rId61"/>
    <p:sldId id="379" r:id="rId62"/>
    <p:sldId id="380" r:id="rId63"/>
    <p:sldId id="381" r:id="rId64"/>
    <p:sldId id="385" r:id="rId65"/>
    <p:sldId id="386" r:id="rId66"/>
    <p:sldId id="425" r:id="rId67"/>
    <p:sldId id="426" r:id="rId68"/>
    <p:sldId id="382" r:id="rId69"/>
    <p:sldId id="420" r:id="rId70"/>
    <p:sldId id="428" r:id="rId71"/>
    <p:sldId id="387" r:id="rId72"/>
    <p:sldId id="388" r:id="rId73"/>
    <p:sldId id="260" r:id="rId74"/>
  </p:sldIdLst>
  <p:sldSz cx="12192000" cy="6858000"/>
  <p:notesSz cx="9944100" cy="6805613"/>
  <p:defaultTextStyle>
    <a:defPPr marL="0" marR="0" indent="0" algn="l" defTabSz="4572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1143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2286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3429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4572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5715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6858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8001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9144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5972"/>
    <a:srgbClr val="2E75B6"/>
    <a:srgbClr val="59B9B7"/>
    <a:srgbClr val="8C7EB1"/>
    <a:srgbClr val="ACF2F2"/>
    <a:srgbClr val="C0E1E5"/>
    <a:srgbClr val="6276A0"/>
    <a:srgbClr val="F2AB50"/>
    <a:srgbClr val="7192C4"/>
    <a:srgbClr val="00A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0267" autoAdjust="0"/>
  </p:normalViewPr>
  <p:slideViewPr>
    <p:cSldViewPr snapToGrid="0">
      <p:cViewPr varScale="1">
        <p:scale>
          <a:sx n="45" d="100"/>
          <a:sy n="45" d="100"/>
        </p:scale>
        <p:origin x="-810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2BFDC8-CE80-4A57-9CE6-87159AA90C18}" type="doc">
      <dgm:prSet loTypeId="urn:microsoft.com/office/officeart/2005/8/layout/radial3" loCatId="relationship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3513CAC-E647-4B7D-8404-F6C261FBD436}">
      <dgm:prSet phldrT="[Текст]"/>
      <dgm:spPr/>
      <dgm:t>
        <a:bodyPr/>
        <a:lstStyle/>
        <a:p>
          <a:r>
            <a:rPr lang="ru-RU" b="1" cap="none" spc="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anose="02050604050505020204" pitchFamily="18" charset="0"/>
            </a:rPr>
            <a:t>ДУХОВНО-НРАВСТВЕННОЕ ВОСПИТАНИЕ</a:t>
          </a:r>
          <a:endParaRPr lang="ru-RU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B47FCEEF-48AA-4163-989F-4E3D5184FC59}" type="parTrans" cxnId="{4CB9F027-299A-4B19-8E19-432440CFDFB7}">
      <dgm:prSet/>
      <dgm:spPr/>
      <dgm:t>
        <a:bodyPr/>
        <a:lstStyle/>
        <a:p>
          <a:endParaRPr lang="ru-RU"/>
        </a:p>
      </dgm:t>
    </dgm:pt>
    <dgm:pt modelId="{CE14B839-A990-4E63-9E97-02DF5B9759B1}" type="sibTrans" cxnId="{4CB9F027-299A-4B19-8E19-432440CFDFB7}">
      <dgm:prSet/>
      <dgm:spPr/>
      <dgm:t>
        <a:bodyPr/>
        <a:lstStyle/>
        <a:p>
          <a:endParaRPr lang="ru-RU"/>
        </a:p>
      </dgm:t>
    </dgm:pt>
    <dgm:pt modelId="{81D0E43D-9DCC-443C-8B59-4C12213FD433}">
      <dgm:prSet phldrT="[Текст]" custT="1"/>
      <dgm:spPr/>
      <dgm:t>
        <a:bodyPr/>
        <a:lstStyle/>
        <a:p>
          <a:r>
            <a:rPr lang="ru-RU" sz="20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anose="02050604050505020204" pitchFamily="18" charset="0"/>
              <a:ea typeface="Times New Roman" pitchFamily="18" charset="0"/>
              <a:cs typeface="Arial" pitchFamily="34" charset="0"/>
            </a:rPr>
            <a:t>Работа с родителями учащихся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0DEA76FF-F98D-41A0-9A2E-2E080B96663A}" type="parTrans" cxnId="{644F834B-9F0C-4C4C-B093-3EFE6B0B4D9B}">
      <dgm:prSet/>
      <dgm:spPr/>
      <dgm:t>
        <a:bodyPr/>
        <a:lstStyle/>
        <a:p>
          <a:endParaRPr lang="ru-RU"/>
        </a:p>
      </dgm:t>
    </dgm:pt>
    <dgm:pt modelId="{2DB48AF1-F996-472B-9948-5826BF50405E}" type="sibTrans" cxnId="{644F834B-9F0C-4C4C-B093-3EFE6B0B4D9B}">
      <dgm:prSet/>
      <dgm:spPr/>
      <dgm:t>
        <a:bodyPr/>
        <a:lstStyle/>
        <a:p>
          <a:endParaRPr lang="ru-RU"/>
        </a:p>
      </dgm:t>
    </dgm:pt>
    <dgm:pt modelId="{21DD56DC-151B-4464-8428-425ABF098C3D}">
      <dgm:prSet phldrT="[Текст]" custT="1"/>
      <dgm:spPr/>
      <dgm:t>
        <a:bodyPr/>
        <a:lstStyle/>
        <a:p>
          <a:r>
            <a:rPr lang="ru-RU" sz="19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anose="02050604050505020204" pitchFamily="18" charset="0"/>
              <a:ea typeface="Times New Roman" pitchFamily="18" charset="0"/>
              <a:cs typeface="Arial" pitchFamily="34" charset="0"/>
            </a:rPr>
            <a:t>Организация внеурочной деятельности</a:t>
          </a:r>
          <a:endParaRPr lang="ru-RU" sz="1900" dirty="0">
            <a:latin typeface="Bookman Old Style" panose="02050604050505020204" pitchFamily="18" charset="0"/>
          </a:endParaRPr>
        </a:p>
      </dgm:t>
    </dgm:pt>
    <dgm:pt modelId="{2FE7788F-5708-40EE-8145-A3E77C54EA00}" type="parTrans" cxnId="{47D26372-4066-457E-83C8-FBB2FEA04EE8}">
      <dgm:prSet/>
      <dgm:spPr/>
      <dgm:t>
        <a:bodyPr/>
        <a:lstStyle/>
        <a:p>
          <a:endParaRPr lang="ru-RU"/>
        </a:p>
      </dgm:t>
    </dgm:pt>
    <dgm:pt modelId="{3A9DD6A4-1295-47B2-B658-9919C3B9AE24}" type="sibTrans" cxnId="{47D26372-4066-457E-83C8-FBB2FEA04EE8}">
      <dgm:prSet/>
      <dgm:spPr/>
      <dgm:t>
        <a:bodyPr/>
        <a:lstStyle/>
        <a:p>
          <a:endParaRPr lang="ru-RU"/>
        </a:p>
      </dgm:t>
    </dgm:pt>
    <dgm:pt modelId="{F1EBC90C-95CB-4775-B5EF-BD58BA7295C6}">
      <dgm:prSet/>
      <dgm:spPr/>
      <dgm:t>
        <a:bodyPr/>
        <a:lstStyle/>
        <a:p>
          <a:endParaRPr lang="ru-RU" dirty="0"/>
        </a:p>
      </dgm:t>
    </dgm:pt>
    <dgm:pt modelId="{C24B7BC2-7C17-43CE-9EE9-887A5A41FF77}" type="parTrans" cxnId="{096F9467-B8A3-4B14-A187-CED34388ED97}">
      <dgm:prSet/>
      <dgm:spPr/>
      <dgm:t>
        <a:bodyPr/>
        <a:lstStyle/>
        <a:p>
          <a:endParaRPr lang="ru-RU"/>
        </a:p>
      </dgm:t>
    </dgm:pt>
    <dgm:pt modelId="{DFE7C802-04C3-459A-8198-6B29DF07CB12}" type="sibTrans" cxnId="{096F9467-B8A3-4B14-A187-CED34388ED97}">
      <dgm:prSet/>
      <dgm:spPr/>
      <dgm:t>
        <a:bodyPr/>
        <a:lstStyle/>
        <a:p>
          <a:endParaRPr lang="ru-RU"/>
        </a:p>
      </dgm:t>
    </dgm:pt>
    <dgm:pt modelId="{80E00940-2BB8-4C53-844F-8C2493C4D048}">
      <dgm:prSet custT="1"/>
      <dgm:spPr/>
      <dgm:t>
        <a:bodyPr/>
        <a:lstStyle/>
        <a:p>
          <a:r>
            <a:rPr lang="ru-RU" sz="20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anose="02050604050505020204" pitchFamily="18" charset="0"/>
              <a:ea typeface="Times New Roman" pitchFamily="18" charset="0"/>
              <a:cs typeface="Arial" pitchFamily="34" charset="0"/>
            </a:rPr>
            <a:t>Работа с детским коллективом в урочное время</a:t>
          </a:r>
          <a:endParaRPr lang="ru-RU" sz="20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Bookman Old Style" panose="02050604050505020204" pitchFamily="18" charset="0"/>
            <a:ea typeface="Times New Roman" pitchFamily="18" charset="0"/>
            <a:cs typeface="Arial" pitchFamily="34" charset="0"/>
          </a:endParaRPr>
        </a:p>
      </dgm:t>
    </dgm:pt>
    <dgm:pt modelId="{0D950D53-6B80-4F73-9E1B-91042BC2C9D7}" type="parTrans" cxnId="{1FE27964-EA5E-430A-AC41-5BBDAA6CEDF4}">
      <dgm:prSet/>
      <dgm:spPr/>
      <dgm:t>
        <a:bodyPr/>
        <a:lstStyle/>
        <a:p>
          <a:endParaRPr lang="ru-RU"/>
        </a:p>
      </dgm:t>
    </dgm:pt>
    <dgm:pt modelId="{41F79C35-A7ED-49BA-944E-61E1FCC62A25}" type="sibTrans" cxnId="{1FE27964-EA5E-430A-AC41-5BBDAA6CEDF4}">
      <dgm:prSet/>
      <dgm:spPr/>
      <dgm:t>
        <a:bodyPr/>
        <a:lstStyle/>
        <a:p>
          <a:endParaRPr lang="ru-RU"/>
        </a:p>
      </dgm:t>
    </dgm:pt>
    <dgm:pt modelId="{B5160712-FD6F-481A-8B64-0F43486A1FAF}" type="pres">
      <dgm:prSet presAssocID="{F02BFDC8-CE80-4A57-9CE6-87159AA90C1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BB4968-71EC-4F64-ADCC-08155CC8267A}" type="pres">
      <dgm:prSet presAssocID="{F02BFDC8-CE80-4A57-9CE6-87159AA90C18}" presName="radial" presStyleCnt="0">
        <dgm:presLayoutVars>
          <dgm:animLvl val="ctr"/>
        </dgm:presLayoutVars>
      </dgm:prSet>
      <dgm:spPr/>
      <dgm:t>
        <a:bodyPr/>
        <a:lstStyle/>
        <a:p>
          <a:endParaRPr lang="ru-RU"/>
        </a:p>
      </dgm:t>
    </dgm:pt>
    <dgm:pt modelId="{CD4ADA5A-D1A9-4CD3-83D3-7E56C1DF141D}" type="pres">
      <dgm:prSet presAssocID="{63513CAC-E647-4B7D-8404-F6C261FBD436}" presName="centerShape" presStyleLbl="vennNode1" presStyleIdx="0" presStyleCnt="4" custLinFactNeighborX="-980" custLinFactNeighborY="-139"/>
      <dgm:spPr/>
      <dgm:t>
        <a:bodyPr/>
        <a:lstStyle/>
        <a:p>
          <a:endParaRPr lang="ru-RU"/>
        </a:p>
      </dgm:t>
    </dgm:pt>
    <dgm:pt modelId="{4C799B07-7AE9-4EE2-91A5-4EFD91C9B6FD}" type="pres">
      <dgm:prSet presAssocID="{80E00940-2BB8-4C53-844F-8C2493C4D048}" presName="node" presStyleLbl="vennNode1" presStyleIdx="1" presStyleCnt="4" custScaleX="144890" custRadScaleRad="96095" custRadScaleInc="14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437F78-5E99-4F85-9C08-4F8D8E44C08A}" type="pres">
      <dgm:prSet presAssocID="{81D0E43D-9DCC-443C-8B59-4C12213FD433}" presName="node" presStyleLbl="vennNode1" presStyleIdx="2" presStyleCnt="4" custScaleX="124689" custRadScaleRad="98135" custRadScaleInc="34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941A84-9B6E-4D31-84B3-1150D0A4EC67}" type="pres">
      <dgm:prSet presAssocID="{21DD56DC-151B-4464-8428-425ABF098C3D}" presName="node" presStyleLbl="vennNode1" presStyleIdx="3" presStyleCnt="4" custScaleX="127892" custRadScaleRad="98341" custRadScaleInc="-7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BE4E91-FDC1-47D2-BF0D-59E119F50768}" type="presOf" srcId="{F02BFDC8-CE80-4A57-9CE6-87159AA90C18}" destId="{B5160712-FD6F-481A-8B64-0F43486A1FAF}" srcOrd="0" destOrd="0" presId="urn:microsoft.com/office/officeart/2005/8/layout/radial3"/>
    <dgm:cxn modelId="{9190CE80-4673-4B95-90A2-19323EDEB8A9}" type="presOf" srcId="{21DD56DC-151B-4464-8428-425ABF098C3D}" destId="{AC941A84-9B6E-4D31-84B3-1150D0A4EC67}" srcOrd="0" destOrd="0" presId="urn:microsoft.com/office/officeart/2005/8/layout/radial3"/>
    <dgm:cxn modelId="{644F834B-9F0C-4C4C-B093-3EFE6B0B4D9B}" srcId="{63513CAC-E647-4B7D-8404-F6C261FBD436}" destId="{81D0E43D-9DCC-443C-8B59-4C12213FD433}" srcOrd="1" destOrd="0" parTransId="{0DEA76FF-F98D-41A0-9A2E-2E080B96663A}" sibTransId="{2DB48AF1-F996-472B-9948-5826BF50405E}"/>
    <dgm:cxn modelId="{6DAFBD59-74DF-40CC-93F3-A47B7361477A}" type="presOf" srcId="{63513CAC-E647-4B7D-8404-F6C261FBD436}" destId="{CD4ADA5A-D1A9-4CD3-83D3-7E56C1DF141D}" srcOrd="0" destOrd="0" presId="urn:microsoft.com/office/officeart/2005/8/layout/radial3"/>
    <dgm:cxn modelId="{34FFCC3A-D401-4FD8-8BBD-D63AB12891BB}" type="presOf" srcId="{81D0E43D-9DCC-443C-8B59-4C12213FD433}" destId="{6D437F78-5E99-4F85-9C08-4F8D8E44C08A}" srcOrd="0" destOrd="0" presId="urn:microsoft.com/office/officeart/2005/8/layout/radial3"/>
    <dgm:cxn modelId="{BB35832A-DD94-4544-BBC7-04743A9CB6C0}" type="presOf" srcId="{80E00940-2BB8-4C53-844F-8C2493C4D048}" destId="{4C799B07-7AE9-4EE2-91A5-4EFD91C9B6FD}" srcOrd="0" destOrd="0" presId="urn:microsoft.com/office/officeart/2005/8/layout/radial3"/>
    <dgm:cxn modelId="{1FE27964-EA5E-430A-AC41-5BBDAA6CEDF4}" srcId="{63513CAC-E647-4B7D-8404-F6C261FBD436}" destId="{80E00940-2BB8-4C53-844F-8C2493C4D048}" srcOrd="0" destOrd="0" parTransId="{0D950D53-6B80-4F73-9E1B-91042BC2C9D7}" sibTransId="{41F79C35-A7ED-49BA-944E-61E1FCC62A25}"/>
    <dgm:cxn modelId="{47D26372-4066-457E-83C8-FBB2FEA04EE8}" srcId="{63513CAC-E647-4B7D-8404-F6C261FBD436}" destId="{21DD56DC-151B-4464-8428-425ABF098C3D}" srcOrd="2" destOrd="0" parTransId="{2FE7788F-5708-40EE-8145-A3E77C54EA00}" sibTransId="{3A9DD6A4-1295-47B2-B658-9919C3B9AE24}"/>
    <dgm:cxn modelId="{4CB9F027-299A-4B19-8E19-432440CFDFB7}" srcId="{F02BFDC8-CE80-4A57-9CE6-87159AA90C18}" destId="{63513CAC-E647-4B7D-8404-F6C261FBD436}" srcOrd="0" destOrd="0" parTransId="{B47FCEEF-48AA-4163-989F-4E3D5184FC59}" sibTransId="{CE14B839-A990-4E63-9E97-02DF5B9759B1}"/>
    <dgm:cxn modelId="{096F9467-B8A3-4B14-A187-CED34388ED97}" srcId="{F02BFDC8-CE80-4A57-9CE6-87159AA90C18}" destId="{F1EBC90C-95CB-4775-B5EF-BD58BA7295C6}" srcOrd="1" destOrd="0" parTransId="{C24B7BC2-7C17-43CE-9EE9-887A5A41FF77}" sibTransId="{DFE7C802-04C3-459A-8198-6B29DF07CB12}"/>
    <dgm:cxn modelId="{4B400A6A-A8AA-45FA-8F5D-70E157B05F0C}" type="presParOf" srcId="{B5160712-FD6F-481A-8B64-0F43486A1FAF}" destId="{E7BB4968-71EC-4F64-ADCC-08155CC8267A}" srcOrd="0" destOrd="0" presId="urn:microsoft.com/office/officeart/2005/8/layout/radial3"/>
    <dgm:cxn modelId="{DE4E8B90-CFF8-4191-B822-61F46C00E020}" type="presParOf" srcId="{E7BB4968-71EC-4F64-ADCC-08155CC8267A}" destId="{CD4ADA5A-D1A9-4CD3-83D3-7E56C1DF141D}" srcOrd="0" destOrd="0" presId="urn:microsoft.com/office/officeart/2005/8/layout/radial3"/>
    <dgm:cxn modelId="{A43D8B3E-5EE5-4E2D-A9BE-A07800233E8B}" type="presParOf" srcId="{E7BB4968-71EC-4F64-ADCC-08155CC8267A}" destId="{4C799B07-7AE9-4EE2-91A5-4EFD91C9B6FD}" srcOrd="1" destOrd="0" presId="urn:microsoft.com/office/officeart/2005/8/layout/radial3"/>
    <dgm:cxn modelId="{59152D3F-36FD-4BAA-8257-131112AD8CDF}" type="presParOf" srcId="{E7BB4968-71EC-4F64-ADCC-08155CC8267A}" destId="{6D437F78-5E99-4F85-9C08-4F8D8E44C08A}" srcOrd="2" destOrd="0" presId="urn:microsoft.com/office/officeart/2005/8/layout/radial3"/>
    <dgm:cxn modelId="{B1775AB1-F6E6-44E7-89C6-D7658ED08D19}" type="presParOf" srcId="{E7BB4968-71EC-4F64-ADCC-08155CC8267A}" destId="{AC941A84-9B6E-4D31-84B3-1150D0A4EC67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FAFDDE-EFD7-47C1-9F94-6978036E6A8D}" type="doc">
      <dgm:prSet loTypeId="urn:microsoft.com/office/officeart/2005/8/layout/arrow2" loCatId="process" qsTypeId="urn:microsoft.com/office/officeart/2005/8/quickstyle/3d3" qsCatId="3D" csTypeId="urn:microsoft.com/office/officeart/2005/8/colors/accent4_5" csCatId="accent4" phldr="1"/>
      <dgm:spPr/>
    </dgm:pt>
    <dgm:pt modelId="{DC53BE14-297A-4F9C-82CB-81367016240B}">
      <dgm:prSet phldrT="[Текст]" custT="1"/>
      <dgm:spPr/>
      <dgm:t>
        <a:bodyPr/>
        <a:lstStyle/>
        <a:p>
          <a:pPr algn="l"/>
          <a:r>
            <a:rPr lang="en-US" sz="2000" b="1" dirty="0" smtClean="0"/>
            <a:t>I. </a:t>
          </a:r>
          <a:r>
            <a:rPr lang="ru-RU" sz="2000" b="1" dirty="0" smtClean="0"/>
            <a:t>Осознание</a:t>
          </a:r>
        </a:p>
        <a:p>
          <a:pPr algn="l"/>
          <a:r>
            <a:rPr lang="ru-RU" sz="2000" b="1" dirty="0" smtClean="0"/>
            <a:t>теоретических основ духовно-нравственного воспитания.</a:t>
          </a:r>
          <a:endParaRPr lang="ru-RU" sz="2000" b="1" dirty="0"/>
        </a:p>
      </dgm:t>
    </dgm:pt>
    <dgm:pt modelId="{AB035973-C0CB-4735-B7DC-DC146EBCFA76}" type="parTrans" cxnId="{7FE8D2F8-881A-41B0-8562-045B5F667933}">
      <dgm:prSet/>
      <dgm:spPr/>
      <dgm:t>
        <a:bodyPr/>
        <a:lstStyle/>
        <a:p>
          <a:endParaRPr lang="ru-RU"/>
        </a:p>
      </dgm:t>
    </dgm:pt>
    <dgm:pt modelId="{A720C442-2E4A-4C4B-B28F-20FCBF27034D}" type="sibTrans" cxnId="{7FE8D2F8-881A-41B0-8562-045B5F667933}">
      <dgm:prSet/>
      <dgm:spPr/>
      <dgm:t>
        <a:bodyPr/>
        <a:lstStyle/>
        <a:p>
          <a:endParaRPr lang="ru-RU"/>
        </a:p>
      </dgm:t>
    </dgm:pt>
    <dgm:pt modelId="{10FA18B2-1D35-4C11-9DC5-1EC2977BC1E7}">
      <dgm:prSet phldrT="[Текст]" custT="1"/>
      <dgm:spPr/>
      <dgm:t>
        <a:bodyPr/>
        <a:lstStyle/>
        <a:p>
          <a:pPr algn="l"/>
          <a:r>
            <a:rPr lang="en-US" sz="1600" b="1" dirty="0" smtClean="0"/>
            <a:t>II.  </a:t>
          </a:r>
          <a:r>
            <a:rPr lang="ru-RU" sz="1600" b="1" dirty="0" smtClean="0"/>
            <a:t>Правильный выбор ценностных ориентиров - ИДЕАЛОВ</a:t>
          </a:r>
          <a:endParaRPr lang="ru-RU" sz="1600" b="1" dirty="0"/>
        </a:p>
      </dgm:t>
    </dgm:pt>
    <dgm:pt modelId="{52B0A481-A71D-4EEC-BC26-4BFBB5B8D9FC}" type="parTrans" cxnId="{81963525-6B58-4F61-9DB0-FC43ED7CCA58}">
      <dgm:prSet/>
      <dgm:spPr/>
      <dgm:t>
        <a:bodyPr/>
        <a:lstStyle/>
        <a:p>
          <a:endParaRPr lang="ru-RU"/>
        </a:p>
      </dgm:t>
    </dgm:pt>
    <dgm:pt modelId="{E9482BDC-92D0-4202-8A16-D74189E3A034}" type="sibTrans" cxnId="{81963525-6B58-4F61-9DB0-FC43ED7CCA58}">
      <dgm:prSet/>
      <dgm:spPr/>
      <dgm:t>
        <a:bodyPr/>
        <a:lstStyle/>
        <a:p>
          <a:endParaRPr lang="ru-RU"/>
        </a:p>
      </dgm:t>
    </dgm:pt>
    <dgm:pt modelId="{7B3A0010-B33D-4AC3-99D4-2FA23701DDC1}" type="pres">
      <dgm:prSet presAssocID="{1DFAFDDE-EFD7-47C1-9F94-6978036E6A8D}" presName="arrowDiagram" presStyleCnt="0">
        <dgm:presLayoutVars>
          <dgm:chMax val="5"/>
          <dgm:dir/>
          <dgm:resizeHandles val="exact"/>
        </dgm:presLayoutVars>
      </dgm:prSet>
      <dgm:spPr/>
    </dgm:pt>
    <dgm:pt modelId="{C0BAD6BE-CAF2-41A1-A400-9F582BA57696}" type="pres">
      <dgm:prSet presAssocID="{1DFAFDDE-EFD7-47C1-9F94-6978036E6A8D}" presName="arrow" presStyleLbl="bgShp" presStyleIdx="0" presStyleCnt="1" custLinFactNeighborX="781" custLinFactNeighborY="1250"/>
      <dgm:spPr/>
    </dgm:pt>
    <dgm:pt modelId="{61D47EA0-CCC2-4581-82B0-978E2F90A849}" type="pres">
      <dgm:prSet presAssocID="{1DFAFDDE-EFD7-47C1-9F94-6978036E6A8D}" presName="arrowDiagram2" presStyleCnt="0"/>
      <dgm:spPr/>
    </dgm:pt>
    <dgm:pt modelId="{546B1A1F-73D1-4AC1-BE56-5F1DE03CCAAA}" type="pres">
      <dgm:prSet presAssocID="{DC53BE14-297A-4F9C-82CB-81367016240B}" presName="bullet2a" presStyleLbl="node1" presStyleIdx="0" presStyleCnt="2"/>
      <dgm:spPr/>
    </dgm:pt>
    <dgm:pt modelId="{822973AF-C15A-488C-937A-4B1ADC1127C8}" type="pres">
      <dgm:prSet presAssocID="{DC53BE14-297A-4F9C-82CB-81367016240B}" presName="textBox2a" presStyleLbl="revTx" presStyleIdx="0" presStyleCnt="2" custScaleX="241414" custLinFactNeighborX="12432" custLinFactNeighborY="33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252551-93BB-4B26-A92C-955EAA12EDD6}" type="pres">
      <dgm:prSet presAssocID="{10FA18B2-1D35-4C11-9DC5-1EC2977BC1E7}" presName="bullet2b" presStyleLbl="node1" presStyleIdx="1" presStyleCnt="2"/>
      <dgm:spPr/>
    </dgm:pt>
    <dgm:pt modelId="{94894AFA-BEE9-4510-8A01-42AE302DDFCC}" type="pres">
      <dgm:prSet presAssocID="{10FA18B2-1D35-4C11-9DC5-1EC2977BC1E7}" presName="textBox2b" presStyleLbl="revTx" presStyleIdx="1" presStyleCnt="2" custScaleX="211329" custLinFactNeighborX="10863" custLinFactNeighborY="1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4E8015-C5FA-4CB8-9A1E-7E5FB34FD4AF}" type="presOf" srcId="{10FA18B2-1D35-4C11-9DC5-1EC2977BC1E7}" destId="{94894AFA-BEE9-4510-8A01-42AE302DDFCC}" srcOrd="0" destOrd="0" presId="urn:microsoft.com/office/officeart/2005/8/layout/arrow2"/>
    <dgm:cxn modelId="{4CFB6FE3-BAF3-41ED-A84E-E930AEB033E0}" type="presOf" srcId="{1DFAFDDE-EFD7-47C1-9F94-6978036E6A8D}" destId="{7B3A0010-B33D-4AC3-99D4-2FA23701DDC1}" srcOrd="0" destOrd="0" presId="urn:microsoft.com/office/officeart/2005/8/layout/arrow2"/>
    <dgm:cxn modelId="{9E1B5CB5-0337-45AD-A3F5-3784DDFBACBF}" type="presOf" srcId="{DC53BE14-297A-4F9C-82CB-81367016240B}" destId="{822973AF-C15A-488C-937A-4B1ADC1127C8}" srcOrd="0" destOrd="0" presId="urn:microsoft.com/office/officeart/2005/8/layout/arrow2"/>
    <dgm:cxn modelId="{81963525-6B58-4F61-9DB0-FC43ED7CCA58}" srcId="{1DFAFDDE-EFD7-47C1-9F94-6978036E6A8D}" destId="{10FA18B2-1D35-4C11-9DC5-1EC2977BC1E7}" srcOrd="1" destOrd="0" parTransId="{52B0A481-A71D-4EEC-BC26-4BFBB5B8D9FC}" sibTransId="{E9482BDC-92D0-4202-8A16-D74189E3A034}"/>
    <dgm:cxn modelId="{7FE8D2F8-881A-41B0-8562-045B5F667933}" srcId="{1DFAFDDE-EFD7-47C1-9F94-6978036E6A8D}" destId="{DC53BE14-297A-4F9C-82CB-81367016240B}" srcOrd="0" destOrd="0" parTransId="{AB035973-C0CB-4735-B7DC-DC146EBCFA76}" sibTransId="{A720C442-2E4A-4C4B-B28F-20FCBF27034D}"/>
    <dgm:cxn modelId="{C76777B2-10B4-4FEC-B2B0-551CCC5E2281}" type="presParOf" srcId="{7B3A0010-B33D-4AC3-99D4-2FA23701DDC1}" destId="{C0BAD6BE-CAF2-41A1-A400-9F582BA57696}" srcOrd="0" destOrd="0" presId="urn:microsoft.com/office/officeart/2005/8/layout/arrow2"/>
    <dgm:cxn modelId="{EF8AE0EC-89A3-46FB-BF71-150F0E8DC74F}" type="presParOf" srcId="{7B3A0010-B33D-4AC3-99D4-2FA23701DDC1}" destId="{61D47EA0-CCC2-4581-82B0-978E2F90A849}" srcOrd="1" destOrd="0" presId="urn:microsoft.com/office/officeart/2005/8/layout/arrow2"/>
    <dgm:cxn modelId="{F6DA2B93-038D-405F-A98D-BF250667430B}" type="presParOf" srcId="{61D47EA0-CCC2-4581-82B0-978E2F90A849}" destId="{546B1A1F-73D1-4AC1-BE56-5F1DE03CCAAA}" srcOrd="0" destOrd="0" presId="urn:microsoft.com/office/officeart/2005/8/layout/arrow2"/>
    <dgm:cxn modelId="{3F613806-D196-47CB-A23B-361576A5C46B}" type="presParOf" srcId="{61D47EA0-CCC2-4581-82B0-978E2F90A849}" destId="{822973AF-C15A-488C-937A-4B1ADC1127C8}" srcOrd="1" destOrd="0" presId="urn:microsoft.com/office/officeart/2005/8/layout/arrow2"/>
    <dgm:cxn modelId="{B7DD20B8-F7CD-48C0-B6D6-FC2A17ECD791}" type="presParOf" srcId="{61D47EA0-CCC2-4581-82B0-978E2F90A849}" destId="{0A252551-93BB-4B26-A92C-955EAA12EDD6}" srcOrd="2" destOrd="0" presId="urn:microsoft.com/office/officeart/2005/8/layout/arrow2"/>
    <dgm:cxn modelId="{F4845007-4530-4FA7-B13A-A386CE34F82B}" type="presParOf" srcId="{61D47EA0-CCC2-4581-82B0-978E2F90A849}" destId="{94894AFA-BEE9-4510-8A01-42AE302DDFCC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9E99F9-A8BB-4692-A357-04A1D38CA310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A6D7701-86D4-49B7-846E-E903DA84655F}">
      <dgm:prSet phldrT="[Текст]" custT="1"/>
      <dgm:spPr/>
      <dgm:t>
        <a:bodyPr/>
        <a:lstStyle/>
        <a:p>
          <a:r>
            <a:rPr lang="ru-RU" sz="2400" b="1" u="sng" dirty="0" smtClean="0">
              <a:latin typeface="Bookman Old Style" pitchFamily="18" charset="0"/>
            </a:rPr>
            <a:t>Нравственный идеал </a:t>
          </a:r>
          <a:r>
            <a:rPr lang="ru-RU" sz="2400" b="1" dirty="0" smtClean="0">
              <a:latin typeface="Bookman Old Style" pitchFamily="18" charset="0"/>
            </a:rPr>
            <a:t>есть источник понятий о красоте, добре, дружбе и любви. </a:t>
          </a:r>
          <a:endParaRPr lang="ru-RU" sz="2400" dirty="0">
            <a:latin typeface="Bookman Old Style" pitchFamily="18" charset="0"/>
          </a:endParaRPr>
        </a:p>
      </dgm:t>
    </dgm:pt>
    <dgm:pt modelId="{37CF3296-654B-4329-8529-558E7E16806F}" type="parTrans" cxnId="{DC552A46-7127-4017-B73F-0F1C01C66459}">
      <dgm:prSet/>
      <dgm:spPr/>
      <dgm:t>
        <a:bodyPr/>
        <a:lstStyle/>
        <a:p>
          <a:endParaRPr lang="ru-RU"/>
        </a:p>
      </dgm:t>
    </dgm:pt>
    <dgm:pt modelId="{DF36EB02-B798-4FAE-B1C8-B5DC33DCCCD1}" type="sibTrans" cxnId="{DC552A46-7127-4017-B73F-0F1C01C66459}">
      <dgm:prSet/>
      <dgm:spPr/>
      <dgm:t>
        <a:bodyPr/>
        <a:lstStyle/>
        <a:p>
          <a:endParaRPr lang="ru-RU"/>
        </a:p>
      </dgm:t>
    </dgm:pt>
    <dgm:pt modelId="{83807A4E-777F-4C02-AE3B-D25B741625D2}">
      <dgm:prSet phldrT="[Текст]" custT="1"/>
      <dgm:spPr/>
      <dgm:t>
        <a:bodyPr/>
        <a:lstStyle/>
        <a:p>
          <a:r>
            <a:rPr lang="ru-RU" sz="2400" b="1" u="sng" dirty="0" smtClean="0">
              <a:latin typeface="Bookman Old Style" pitchFamily="18" charset="0"/>
            </a:rPr>
            <a:t>Идеал </a:t>
          </a:r>
          <a:r>
            <a:rPr lang="ru-RU" sz="2400" b="1" dirty="0" smtClean="0">
              <a:latin typeface="Bookman Old Style" pitchFamily="18" charset="0"/>
            </a:rPr>
            <a:t>— ключ к пониманию смысла человеческой жизни.</a:t>
          </a:r>
          <a:endParaRPr lang="ru-RU" sz="2400" dirty="0">
            <a:latin typeface="Bookman Old Style" pitchFamily="18" charset="0"/>
          </a:endParaRPr>
        </a:p>
      </dgm:t>
    </dgm:pt>
    <dgm:pt modelId="{75518A53-10DB-4518-A1AA-102AF1795400}" type="parTrans" cxnId="{22ADA99F-B10A-44CF-A247-E4B4521A45C9}">
      <dgm:prSet/>
      <dgm:spPr/>
      <dgm:t>
        <a:bodyPr/>
        <a:lstStyle/>
        <a:p>
          <a:endParaRPr lang="ru-RU"/>
        </a:p>
      </dgm:t>
    </dgm:pt>
    <dgm:pt modelId="{D33DD7A7-5733-4252-86A3-EC743332097B}" type="sibTrans" cxnId="{22ADA99F-B10A-44CF-A247-E4B4521A45C9}">
      <dgm:prSet/>
      <dgm:spPr/>
      <dgm:t>
        <a:bodyPr/>
        <a:lstStyle/>
        <a:p>
          <a:endParaRPr lang="ru-RU"/>
        </a:p>
      </dgm:t>
    </dgm:pt>
    <dgm:pt modelId="{CB5E8B03-A176-453F-AFAF-5AB992ECD645}">
      <dgm:prSet custT="1"/>
      <dgm:spPr/>
      <dgm:t>
        <a:bodyPr/>
        <a:lstStyle/>
        <a:p>
          <a:pPr rtl="0"/>
          <a:r>
            <a:rPr lang="ru-RU" sz="2300" b="1" u="sng" dirty="0" smtClean="0">
              <a:solidFill>
                <a:schemeClr val="bg1"/>
              </a:solidFill>
              <a:latin typeface="Bookman Old Style" pitchFamily="18" charset="0"/>
            </a:rPr>
            <a:t>Идеал</a:t>
          </a:r>
          <a:r>
            <a:rPr lang="ru-RU" sz="2300" b="1" dirty="0" smtClean="0">
              <a:solidFill>
                <a:schemeClr val="bg1"/>
              </a:solidFill>
              <a:latin typeface="Bookman Old Style" pitchFamily="18" charset="0"/>
            </a:rPr>
            <a:t>  необходим как критерий для самопознания, самоопределения, оценки себя и других, так как формирует убеждения, которые выступают руководством к действию</a:t>
          </a:r>
          <a:r>
            <a:rPr lang="ru-RU" sz="2400" b="1" dirty="0" smtClean="0">
              <a:solidFill>
                <a:schemeClr val="bg1"/>
              </a:solidFill>
              <a:latin typeface="Bookman Old Style" pitchFamily="18" charset="0"/>
            </a:rPr>
            <a:t>.</a:t>
          </a:r>
          <a:endParaRPr lang="ru-RU" sz="24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B6309FA-825C-44A4-8FF0-92756C8CE969}" type="sibTrans" cxnId="{96C1BF3F-A24A-4BE9-8EB0-0BC803DAD946}">
      <dgm:prSet/>
      <dgm:spPr/>
      <dgm:t>
        <a:bodyPr/>
        <a:lstStyle/>
        <a:p>
          <a:endParaRPr lang="ru-RU"/>
        </a:p>
      </dgm:t>
    </dgm:pt>
    <dgm:pt modelId="{8768F017-F0FC-4331-A108-D0943AAAAF60}" type="parTrans" cxnId="{96C1BF3F-A24A-4BE9-8EB0-0BC803DAD946}">
      <dgm:prSet/>
      <dgm:spPr/>
      <dgm:t>
        <a:bodyPr/>
        <a:lstStyle/>
        <a:p>
          <a:endParaRPr lang="ru-RU"/>
        </a:p>
      </dgm:t>
    </dgm:pt>
    <dgm:pt modelId="{2897FAF3-9ECC-4928-9C1F-D2C0CAC90A15}" type="pres">
      <dgm:prSet presAssocID="{909E99F9-A8BB-4692-A357-04A1D38CA31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A552EF-E5D4-4FFE-A773-0487BE5D2496}" type="pres">
      <dgm:prSet presAssocID="{CB5E8B03-A176-453F-AFAF-5AB992ECD645}" presName="parentLin" presStyleCnt="0"/>
      <dgm:spPr/>
    </dgm:pt>
    <dgm:pt modelId="{B7DDE16A-AEBD-46D7-A87A-EF66A9E60FA1}" type="pres">
      <dgm:prSet presAssocID="{CB5E8B03-A176-453F-AFAF-5AB992ECD64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6E26118-46DA-4683-8739-CA1244584385}" type="pres">
      <dgm:prSet presAssocID="{CB5E8B03-A176-453F-AFAF-5AB992ECD645}" presName="parentText" presStyleLbl="node1" presStyleIdx="0" presStyleCnt="3" custScaleX="159188" custScaleY="171943" custLinFactNeighborX="3284" custLinFactNeighborY="-11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6A308B-0CAE-4574-8300-71DED5CB3DF3}" type="pres">
      <dgm:prSet presAssocID="{CB5E8B03-A176-453F-AFAF-5AB992ECD645}" presName="negativeSpace" presStyleCnt="0"/>
      <dgm:spPr/>
    </dgm:pt>
    <dgm:pt modelId="{9A8D2451-8273-4569-BD6F-2004B330AA24}" type="pres">
      <dgm:prSet presAssocID="{CB5E8B03-A176-453F-AFAF-5AB992ECD645}" presName="childText" presStyleLbl="conFgAcc1" presStyleIdx="0" presStyleCnt="3" custLinFactY="-118041" custLinFactNeighborX="-159" custLinFactNeighborY="-200000">
        <dgm:presLayoutVars>
          <dgm:bulletEnabled val="1"/>
        </dgm:presLayoutVars>
      </dgm:prSet>
      <dgm:spPr/>
    </dgm:pt>
    <dgm:pt modelId="{D4532441-1DCC-4BFC-8ACE-04B380FE0B5E}" type="pres">
      <dgm:prSet presAssocID="{FB6309FA-825C-44A4-8FF0-92756C8CE969}" presName="spaceBetweenRectangles" presStyleCnt="0"/>
      <dgm:spPr/>
    </dgm:pt>
    <dgm:pt modelId="{FFA64C21-09A5-4A78-A832-85FE63A5B9E8}" type="pres">
      <dgm:prSet presAssocID="{EA6D7701-86D4-49B7-846E-E903DA84655F}" presName="parentLin" presStyleCnt="0"/>
      <dgm:spPr/>
    </dgm:pt>
    <dgm:pt modelId="{55B775E1-61CF-4712-9105-52B28D356AD7}" type="pres">
      <dgm:prSet presAssocID="{EA6D7701-86D4-49B7-846E-E903DA84655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4916B9B-DA89-4D6F-A649-E382E4E101BD}" type="pres">
      <dgm:prSet presAssocID="{EA6D7701-86D4-49B7-846E-E903DA84655F}" presName="parentText" presStyleLbl="node1" presStyleIdx="1" presStyleCnt="3" custScaleX="142857" custLinFactNeighborX="664" custLinFactNeighborY="2398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DFFA08-5F5B-424A-84FC-4F2BB8743C12}" type="pres">
      <dgm:prSet presAssocID="{EA6D7701-86D4-49B7-846E-E903DA84655F}" presName="negativeSpace" presStyleCnt="0"/>
      <dgm:spPr/>
    </dgm:pt>
    <dgm:pt modelId="{C09A3354-3C44-4A14-AFDB-40132045A60B}" type="pres">
      <dgm:prSet presAssocID="{EA6D7701-86D4-49B7-846E-E903DA84655F}" presName="childText" presStyleLbl="conFgAcc1" presStyleIdx="1" presStyleCnt="3" custLinFactY="-4057" custLinFactNeighborX="-159" custLinFactNeighborY="-100000">
        <dgm:presLayoutVars>
          <dgm:bulletEnabled val="1"/>
        </dgm:presLayoutVars>
      </dgm:prSet>
      <dgm:spPr/>
    </dgm:pt>
    <dgm:pt modelId="{832D9341-1DAC-47AA-B5A8-95563DD7370D}" type="pres">
      <dgm:prSet presAssocID="{DF36EB02-B798-4FAE-B1C8-B5DC33DCCCD1}" presName="spaceBetweenRectangles" presStyleCnt="0"/>
      <dgm:spPr/>
    </dgm:pt>
    <dgm:pt modelId="{C4591ED3-4AB8-4E80-831A-26A3EF032FD2}" type="pres">
      <dgm:prSet presAssocID="{83807A4E-777F-4C02-AE3B-D25B741625D2}" presName="parentLin" presStyleCnt="0"/>
      <dgm:spPr/>
    </dgm:pt>
    <dgm:pt modelId="{6C27CDF8-131A-45E9-AC48-90C5EBBF2F5F}" type="pres">
      <dgm:prSet presAssocID="{83807A4E-777F-4C02-AE3B-D25B741625D2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969D2030-C0D9-4887-A4FF-352F30BF7245}" type="pres">
      <dgm:prSet presAssocID="{83807A4E-777F-4C02-AE3B-D25B741625D2}" presName="parentText" presStyleLbl="node1" presStyleIdx="2" presStyleCnt="3" custScaleX="142857" custLinFactNeighborX="-19469" custLinFactNeighborY="182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592C3B-0E82-4C81-9759-DD33BB539FBA}" type="pres">
      <dgm:prSet presAssocID="{83807A4E-777F-4C02-AE3B-D25B741625D2}" presName="negativeSpace" presStyleCnt="0"/>
      <dgm:spPr/>
    </dgm:pt>
    <dgm:pt modelId="{FF4336B9-6A13-4F82-B895-0291CD47F11B}" type="pres">
      <dgm:prSet presAssocID="{83807A4E-777F-4C02-AE3B-D25B741625D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694A247-BE4D-43DB-8A6F-93027396266C}" type="presOf" srcId="{EA6D7701-86D4-49B7-846E-E903DA84655F}" destId="{55B775E1-61CF-4712-9105-52B28D356AD7}" srcOrd="0" destOrd="0" presId="urn:microsoft.com/office/officeart/2005/8/layout/list1"/>
    <dgm:cxn modelId="{CDE84284-3E0F-41AB-9B3A-7C243A44BE7C}" type="presOf" srcId="{83807A4E-777F-4C02-AE3B-D25B741625D2}" destId="{6C27CDF8-131A-45E9-AC48-90C5EBBF2F5F}" srcOrd="0" destOrd="0" presId="urn:microsoft.com/office/officeart/2005/8/layout/list1"/>
    <dgm:cxn modelId="{C85B5C19-8491-4A54-8AEF-7423DBAB3581}" type="presOf" srcId="{CB5E8B03-A176-453F-AFAF-5AB992ECD645}" destId="{B7DDE16A-AEBD-46D7-A87A-EF66A9E60FA1}" srcOrd="0" destOrd="0" presId="urn:microsoft.com/office/officeart/2005/8/layout/list1"/>
    <dgm:cxn modelId="{652F524E-3C5C-449F-A721-A100626B921C}" type="presOf" srcId="{EA6D7701-86D4-49B7-846E-E903DA84655F}" destId="{B4916B9B-DA89-4D6F-A649-E382E4E101BD}" srcOrd="1" destOrd="0" presId="urn:microsoft.com/office/officeart/2005/8/layout/list1"/>
    <dgm:cxn modelId="{22ADA99F-B10A-44CF-A247-E4B4521A45C9}" srcId="{909E99F9-A8BB-4692-A357-04A1D38CA310}" destId="{83807A4E-777F-4C02-AE3B-D25B741625D2}" srcOrd="2" destOrd="0" parTransId="{75518A53-10DB-4518-A1AA-102AF1795400}" sibTransId="{D33DD7A7-5733-4252-86A3-EC743332097B}"/>
    <dgm:cxn modelId="{96C1BF3F-A24A-4BE9-8EB0-0BC803DAD946}" srcId="{909E99F9-A8BB-4692-A357-04A1D38CA310}" destId="{CB5E8B03-A176-453F-AFAF-5AB992ECD645}" srcOrd="0" destOrd="0" parTransId="{8768F017-F0FC-4331-A108-D0943AAAAF60}" sibTransId="{FB6309FA-825C-44A4-8FF0-92756C8CE969}"/>
    <dgm:cxn modelId="{DC552A46-7127-4017-B73F-0F1C01C66459}" srcId="{909E99F9-A8BB-4692-A357-04A1D38CA310}" destId="{EA6D7701-86D4-49B7-846E-E903DA84655F}" srcOrd="1" destOrd="0" parTransId="{37CF3296-654B-4329-8529-558E7E16806F}" sibTransId="{DF36EB02-B798-4FAE-B1C8-B5DC33DCCCD1}"/>
    <dgm:cxn modelId="{444B9A42-4BBC-4BEA-95DF-9AEF1F13A7BF}" type="presOf" srcId="{909E99F9-A8BB-4692-A357-04A1D38CA310}" destId="{2897FAF3-9ECC-4928-9C1F-D2C0CAC90A15}" srcOrd="0" destOrd="0" presId="urn:microsoft.com/office/officeart/2005/8/layout/list1"/>
    <dgm:cxn modelId="{C9762426-1B67-4678-B19B-AD74BA1CD962}" type="presOf" srcId="{CB5E8B03-A176-453F-AFAF-5AB992ECD645}" destId="{46E26118-46DA-4683-8739-CA1244584385}" srcOrd="1" destOrd="0" presId="urn:microsoft.com/office/officeart/2005/8/layout/list1"/>
    <dgm:cxn modelId="{BA6E3EDB-EC03-43D7-BE78-3272AFAA2085}" type="presOf" srcId="{83807A4E-777F-4C02-AE3B-D25B741625D2}" destId="{969D2030-C0D9-4887-A4FF-352F30BF7245}" srcOrd="1" destOrd="0" presId="urn:microsoft.com/office/officeart/2005/8/layout/list1"/>
    <dgm:cxn modelId="{E6C1708D-804D-4865-A67C-8380264D65BD}" type="presParOf" srcId="{2897FAF3-9ECC-4928-9C1F-D2C0CAC90A15}" destId="{2DA552EF-E5D4-4FFE-A773-0487BE5D2496}" srcOrd="0" destOrd="0" presId="urn:microsoft.com/office/officeart/2005/8/layout/list1"/>
    <dgm:cxn modelId="{6B5B662B-7235-4465-91F6-928C60F07A33}" type="presParOf" srcId="{2DA552EF-E5D4-4FFE-A773-0487BE5D2496}" destId="{B7DDE16A-AEBD-46D7-A87A-EF66A9E60FA1}" srcOrd="0" destOrd="0" presId="urn:microsoft.com/office/officeart/2005/8/layout/list1"/>
    <dgm:cxn modelId="{DB59C550-5D8B-4177-BA8A-4C762E4E123C}" type="presParOf" srcId="{2DA552EF-E5D4-4FFE-A773-0487BE5D2496}" destId="{46E26118-46DA-4683-8739-CA1244584385}" srcOrd="1" destOrd="0" presId="urn:microsoft.com/office/officeart/2005/8/layout/list1"/>
    <dgm:cxn modelId="{361A0B3F-C3C0-4F7D-A89A-EA68E3976405}" type="presParOf" srcId="{2897FAF3-9ECC-4928-9C1F-D2C0CAC90A15}" destId="{646A308B-0CAE-4574-8300-71DED5CB3DF3}" srcOrd="1" destOrd="0" presId="urn:microsoft.com/office/officeart/2005/8/layout/list1"/>
    <dgm:cxn modelId="{760FA6AC-06A3-44D4-9B7B-1946444AB58D}" type="presParOf" srcId="{2897FAF3-9ECC-4928-9C1F-D2C0CAC90A15}" destId="{9A8D2451-8273-4569-BD6F-2004B330AA24}" srcOrd="2" destOrd="0" presId="urn:microsoft.com/office/officeart/2005/8/layout/list1"/>
    <dgm:cxn modelId="{6812C96B-2AB4-464D-B5F3-3FCE41EA9FEF}" type="presParOf" srcId="{2897FAF3-9ECC-4928-9C1F-D2C0CAC90A15}" destId="{D4532441-1DCC-4BFC-8ACE-04B380FE0B5E}" srcOrd="3" destOrd="0" presId="urn:microsoft.com/office/officeart/2005/8/layout/list1"/>
    <dgm:cxn modelId="{A3FE1D1D-7CF1-48BD-8125-C64AE7428174}" type="presParOf" srcId="{2897FAF3-9ECC-4928-9C1F-D2C0CAC90A15}" destId="{FFA64C21-09A5-4A78-A832-85FE63A5B9E8}" srcOrd="4" destOrd="0" presId="urn:microsoft.com/office/officeart/2005/8/layout/list1"/>
    <dgm:cxn modelId="{8D0D90DE-6303-448F-9A02-DF814BBE22FB}" type="presParOf" srcId="{FFA64C21-09A5-4A78-A832-85FE63A5B9E8}" destId="{55B775E1-61CF-4712-9105-52B28D356AD7}" srcOrd="0" destOrd="0" presId="urn:microsoft.com/office/officeart/2005/8/layout/list1"/>
    <dgm:cxn modelId="{78EE093F-3060-48F1-8BB9-B5FEC4180B6E}" type="presParOf" srcId="{FFA64C21-09A5-4A78-A832-85FE63A5B9E8}" destId="{B4916B9B-DA89-4D6F-A649-E382E4E101BD}" srcOrd="1" destOrd="0" presId="urn:microsoft.com/office/officeart/2005/8/layout/list1"/>
    <dgm:cxn modelId="{6B8C473F-E18A-4B72-B55D-F6C6FDF125F2}" type="presParOf" srcId="{2897FAF3-9ECC-4928-9C1F-D2C0CAC90A15}" destId="{E3DFFA08-5F5B-424A-84FC-4F2BB8743C12}" srcOrd="5" destOrd="0" presId="urn:microsoft.com/office/officeart/2005/8/layout/list1"/>
    <dgm:cxn modelId="{9347F8B0-7ADE-476D-B2FF-FA0504369602}" type="presParOf" srcId="{2897FAF3-9ECC-4928-9C1F-D2C0CAC90A15}" destId="{C09A3354-3C44-4A14-AFDB-40132045A60B}" srcOrd="6" destOrd="0" presId="urn:microsoft.com/office/officeart/2005/8/layout/list1"/>
    <dgm:cxn modelId="{D00FBF05-E25F-4A6A-A507-1AB31BCF0D12}" type="presParOf" srcId="{2897FAF3-9ECC-4928-9C1F-D2C0CAC90A15}" destId="{832D9341-1DAC-47AA-B5A8-95563DD7370D}" srcOrd="7" destOrd="0" presId="urn:microsoft.com/office/officeart/2005/8/layout/list1"/>
    <dgm:cxn modelId="{9C03B2CB-5EBD-4D65-858E-557F3A0CE9D8}" type="presParOf" srcId="{2897FAF3-9ECC-4928-9C1F-D2C0CAC90A15}" destId="{C4591ED3-4AB8-4E80-831A-26A3EF032FD2}" srcOrd="8" destOrd="0" presId="urn:microsoft.com/office/officeart/2005/8/layout/list1"/>
    <dgm:cxn modelId="{7B8057D8-4255-480F-9B81-F60476864D7F}" type="presParOf" srcId="{C4591ED3-4AB8-4E80-831A-26A3EF032FD2}" destId="{6C27CDF8-131A-45E9-AC48-90C5EBBF2F5F}" srcOrd="0" destOrd="0" presId="urn:microsoft.com/office/officeart/2005/8/layout/list1"/>
    <dgm:cxn modelId="{FCA4B8BD-371E-489F-90E3-73E5A69B3C31}" type="presParOf" srcId="{C4591ED3-4AB8-4E80-831A-26A3EF032FD2}" destId="{969D2030-C0D9-4887-A4FF-352F30BF7245}" srcOrd="1" destOrd="0" presId="urn:microsoft.com/office/officeart/2005/8/layout/list1"/>
    <dgm:cxn modelId="{4BD44E51-BA2E-47E3-8189-481CF864636D}" type="presParOf" srcId="{2897FAF3-9ECC-4928-9C1F-D2C0CAC90A15}" destId="{DC592C3B-0E82-4C81-9759-DD33BB539FBA}" srcOrd="9" destOrd="0" presId="urn:microsoft.com/office/officeart/2005/8/layout/list1"/>
    <dgm:cxn modelId="{A6595729-696B-452A-B146-0BBD370C3E49}" type="presParOf" srcId="{2897FAF3-9ECC-4928-9C1F-D2C0CAC90A15}" destId="{FF4336B9-6A13-4F82-B895-0291CD47F11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47C28C-3831-4E4A-A574-9A742C6EE31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66DF7A-2A73-4FAB-A78B-5E8F7A688A6F}">
      <dgm:prSet phldrT="[Текст]" custT="1"/>
      <dgm:spPr/>
      <dgm:t>
        <a:bodyPr/>
        <a:lstStyle/>
        <a:p>
          <a:r>
            <a:rPr lang="ru-RU" sz="2800" dirty="0" smtClean="0"/>
            <a:t>Первая команда</a:t>
          </a:r>
        </a:p>
      </dgm:t>
    </dgm:pt>
    <dgm:pt modelId="{8019E7D4-C9E6-4554-94DF-E22B7102B46F}" type="parTrans" cxnId="{C8300308-3ED1-4C2C-848E-66864285BD59}">
      <dgm:prSet/>
      <dgm:spPr/>
      <dgm:t>
        <a:bodyPr/>
        <a:lstStyle/>
        <a:p>
          <a:endParaRPr lang="ru-RU"/>
        </a:p>
      </dgm:t>
    </dgm:pt>
    <dgm:pt modelId="{D5AC7197-BF3C-46D0-A526-A9DC7AEE2F07}" type="sibTrans" cxnId="{C8300308-3ED1-4C2C-848E-66864285BD59}">
      <dgm:prSet/>
      <dgm:spPr/>
      <dgm:t>
        <a:bodyPr/>
        <a:lstStyle/>
        <a:p>
          <a:endParaRPr lang="ru-RU"/>
        </a:p>
      </dgm:t>
    </dgm:pt>
    <dgm:pt modelId="{D5BE6232-E626-496A-A3D6-DB2427E7685B}">
      <dgm:prSet phldrT="[Текст]"/>
      <dgm:spPr/>
      <dgm:t>
        <a:bodyPr/>
        <a:lstStyle/>
        <a:p>
          <a:r>
            <a:rPr lang="ru-RU" dirty="0" smtClean="0"/>
            <a:t>Фотографы</a:t>
          </a:r>
          <a:endParaRPr lang="ru-RU" dirty="0"/>
        </a:p>
      </dgm:t>
    </dgm:pt>
    <dgm:pt modelId="{A38F6025-1404-4792-823A-E2EFC1795B00}" type="parTrans" cxnId="{A45721B1-8176-461D-8C02-36191827ECED}">
      <dgm:prSet/>
      <dgm:spPr/>
      <dgm:t>
        <a:bodyPr/>
        <a:lstStyle/>
        <a:p>
          <a:endParaRPr lang="ru-RU"/>
        </a:p>
      </dgm:t>
    </dgm:pt>
    <dgm:pt modelId="{02735084-1EA8-452A-AADF-E72C7A3CAF97}" type="sibTrans" cxnId="{A45721B1-8176-461D-8C02-36191827ECED}">
      <dgm:prSet/>
      <dgm:spPr/>
      <dgm:t>
        <a:bodyPr/>
        <a:lstStyle/>
        <a:p>
          <a:endParaRPr lang="ru-RU"/>
        </a:p>
      </dgm:t>
    </dgm:pt>
    <dgm:pt modelId="{124B5A9F-935E-415D-927E-0BCAC11928D8}">
      <dgm:prSet phldrT="[Текст]"/>
      <dgm:spPr/>
      <dgm:t>
        <a:bodyPr/>
        <a:lstStyle/>
        <a:p>
          <a:r>
            <a:rPr lang="ru-RU" dirty="0" smtClean="0"/>
            <a:t>Журналисты</a:t>
          </a:r>
          <a:endParaRPr lang="ru-RU" dirty="0"/>
        </a:p>
      </dgm:t>
    </dgm:pt>
    <dgm:pt modelId="{C73D4C59-7BB7-4B8C-A676-FE5750E71457}" type="parTrans" cxnId="{65E2F82A-9A62-4C78-B18F-D9F8838BB79D}">
      <dgm:prSet/>
      <dgm:spPr/>
      <dgm:t>
        <a:bodyPr/>
        <a:lstStyle/>
        <a:p>
          <a:endParaRPr lang="ru-RU"/>
        </a:p>
      </dgm:t>
    </dgm:pt>
    <dgm:pt modelId="{1BAF53C0-62E2-41FC-98E2-BD142560DC12}" type="sibTrans" cxnId="{65E2F82A-9A62-4C78-B18F-D9F8838BB79D}">
      <dgm:prSet/>
      <dgm:spPr/>
      <dgm:t>
        <a:bodyPr/>
        <a:lstStyle/>
        <a:p>
          <a:endParaRPr lang="ru-RU"/>
        </a:p>
      </dgm:t>
    </dgm:pt>
    <dgm:pt modelId="{60E23944-DD9E-42F6-A0F0-EFA632EDB6B8}">
      <dgm:prSet phldrT="[Текст]" custT="1"/>
      <dgm:spPr/>
      <dgm:t>
        <a:bodyPr/>
        <a:lstStyle/>
        <a:p>
          <a:r>
            <a:rPr lang="ru-RU" sz="2800" dirty="0" smtClean="0"/>
            <a:t>Вторая команда</a:t>
          </a:r>
        </a:p>
      </dgm:t>
    </dgm:pt>
    <dgm:pt modelId="{D0F48296-1E5E-49E2-862B-1F001FBE4572}" type="parTrans" cxnId="{3046DC39-F936-4294-8B0C-411E09CDAF27}">
      <dgm:prSet/>
      <dgm:spPr/>
      <dgm:t>
        <a:bodyPr/>
        <a:lstStyle/>
        <a:p>
          <a:endParaRPr lang="ru-RU"/>
        </a:p>
      </dgm:t>
    </dgm:pt>
    <dgm:pt modelId="{ECFA63E0-3D90-4665-8F11-8461C633A9FC}" type="sibTrans" cxnId="{3046DC39-F936-4294-8B0C-411E09CDAF27}">
      <dgm:prSet/>
      <dgm:spPr/>
      <dgm:t>
        <a:bodyPr/>
        <a:lstStyle/>
        <a:p>
          <a:endParaRPr lang="ru-RU"/>
        </a:p>
      </dgm:t>
    </dgm:pt>
    <dgm:pt modelId="{25512E23-07F9-4AB3-9CFC-80EEDAB283DB}">
      <dgm:prSet phldrT="[Текст]"/>
      <dgm:spPr/>
      <dgm:t>
        <a:bodyPr/>
        <a:lstStyle/>
        <a:p>
          <a:r>
            <a:rPr lang="ru-RU" dirty="0" smtClean="0"/>
            <a:t>Фотографы</a:t>
          </a:r>
          <a:endParaRPr lang="ru-RU" dirty="0"/>
        </a:p>
      </dgm:t>
    </dgm:pt>
    <dgm:pt modelId="{7C20005A-4841-4B10-B34A-CDB83E75729A}" type="parTrans" cxnId="{EBFDC98E-9822-46D3-BF6F-CF3409A43105}">
      <dgm:prSet/>
      <dgm:spPr/>
      <dgm:t>
        <a:bodyPr/>
        <a:lstStyle/>
        <a:p>
          <a:endParaRPr lang="ru-RU"/>
        </a:p>
      </dgm:t>
    </dgm:pt>
    <dgm:pt modelId="{539B784A-3386-49DD-861E-B3E3DD2D02C7}" type="sibTrans" cxnId="{EBFDC98E-9822-46D3-BF6F-CF3409A43105}">
      <dgm:prSet/>
      <dgm:spPr/>
      <dgm:t>
        <a:bodyPr/>
        <a:lstStyle/>
        <a:p>
          <a:endParaRPr lang="ru-RU"/>
        </a:p>
      </dgm:t>
    </dgm:pt>
    <dgm:pt modelId="{FCE6A628-CAEA-4B8B-A3CF-EDA297DD68B5}">
      <dgm:prSet phldrT="[Текст]"/>
      <dgm:spPr/>
      <dgm:t>
        <a:bodyPr/>
        <a:lstStyle/>
        <a:p>
          <a:r>
            <a:rPr lang="ru-RU" dirty="0" smtClean="0"/>
            <a:t>Журналисты</a:t>
          </a:r>
          <a:endParaRPr lang="ru-RU" dirty="0"/>
        </a:p>
      </dgm:t>
    </dgm:pt>
    <dgm:pt modelId="{CA6BB1C9-F540-4F66-B488-FEC91C884265}" type="parTrans" cxnId="{343B14B5-BD19-415B-9872-22510C84D4F5}">
      <dgm:prSet/>
      <dgm:spPr/>
      <dgm:t>
        <a:bodyPr/>
        <a:lstStyle/>
        <a:p>
          <a:endParaRPr lang="ru-RU"/>
        </a:p>
      </dgm:t>
    </dgm:pt>
    <dgm:pt modelId="{5727ED5F-157D-4968-AC6A-F0845E79FC99}" type="sibTrans" cxnId="{343B14B5-BD19-415B-9872-22510C84D4F5}">
      <dgm:prSet/>
      <dgm:spPr/>
      <dgm:t>
        <a:bodyPr/>
        <a:lstStyle/>
        <a:p>
          <a:endParaRPr lang="ru-RU"/>
        </a:p>
      </dgm:t>
    </dgm:pt>
    <dgm:pt modelId="{CF4FC1AB-96DA-41F6-A895-C66CA8546D87}">
      <dgm:prSet/>
      <dgm:spPr/>
      <dgm:t>
        <a:bodyPr/>
        <a:lstStyle/>
        <a:p>
          <a:r>
            <a:rPr lang="ru-RU" dirty="0" smtClean="0"/>
            <a:t>Третья команда</a:t>
          </a:r>
          <a:endParaRPr lang="ru-RU" dirty="0"/>
        </a:p>
      </dgm:t>
    </dgm:pt>
    <dgm:pt modelId="{6C442F0D-1522-43D5-A960-0896417F1811}" type="parTrans" cxnId="{CA7989CF-80EE-4CCE-9278-DCB2E310E29C}">
      <dgm:prSet/>
      <dgm:spPr/>
      <dgm:t>
        <a:bodyPr/>
        <a:lstStyle/>
        <a:p>
          <a:endParaRPr lang="ru-RU"/>
        </a:p>
      </dgm:t>
    </dgm:pt>
    <dgm:pt modelId="{E184A7B4-34F9-4679-8DEA-6E11781AAB07}" type="sibTrans" cxnId="{CA7989CF-80EE-4CCE-9278-DCB2E310E29C}">
      <dgm:prSet/>
      <dgm:spPr/>
      <dgm:t>
        <a:bodyPr/>
        <a:lstStyle/>
        <a:p>
          <a:endParaRPr lang="ru-RU"/>
        </a:p>
      </dgm:t>
    </dgm:pt>
    <dgm:pt modelId="{EADF15D3-B2CB-49EA-A192-D00BE81AF8CC}">
      <dgm:prSet/>
      <dgm:spPr/>
      <dgm:t>
        <a:bodyPr/>
        <a:lstStyle/>
        <a:p>
          <a:r>
            <a:rPr lang="ru-RU" dirty="0" smtClean="0"/>
            <a:t>Фотографы</a:t>
          </a:r>
          <a:endParaRPr lang="ru-RU" dirty="0"/>
        </a:p>
      </dgm:t>
    </dgm:pt>
    <dgm:pt modelId="{5A2D07FD-C9BB-4856-B68F-39881073FB64}" type="parTrans" cxnId="{4DE90976-5D90-4BFB-8B7D-E368EE7D8CDC}">
      <dgm:prSet/>
      <dgm:spPr/>
      <dgm:t>
        <a:bodyPr/>
        <a:lstStyle/>
        <a:p>
          <a:endParaRPr lang="ru-RU"/>
        </a:p>
      </dgm:t>
    </dgm:pt>
    <dgm:pt modelId="{F204189D-D339-4D14-A495-18E140FCD452}" type="sibTrans" cxnId="{4DE90976-5D90-4BFB-8B7D-E368EE7D8CDC}">
      <dgm:prSet/>
      <dgm:spPr/>
      <dgm:t>
        <a:bodyPr/>
        <a:lstStyle/>
        <a:p>
          <a:endParaRPr lang="ru-RU"/>
        </a:p>
      </dgm:t>
    </dgm:pt>
    <dgm:pt modelId="{6E4F3F27-D977-449D-A945-13790E947205}">
      <dgm:prSet/>
      <dgm:spPr/>
      <dgm:t>
        <a:bodyPr/>
        <a:lstStyle/>
        <a:p>
          <a:r>
            <a:rPr lang="ru-RU" dirty="0" smtClean="0"/>
            <a:t>Журналисты</a:t>
          </a:r>
          <a:endParaRPr lang="ru-RU" dirty="0"/>
        </a:p>
      </dgm:t>
    </dgm:pt>
    <dgm:pt modelId="{AF022ED2-F8CA-400D-99BA-94322F4B0F53}" type="parTrans" cxnId="{C1CCE1F1-1F21-4142-97BE-A68C0F95FC7F}">
      <dgm:prSet/>
      <dgm:spPr/>
      <dgm:t>
        <a:bodyPr/>
        <a:lstStyle/>
        <a:p>
          <a:endParaRPr lang="ru-RU"/>
        </a:p>
      </dgm:t>
    </dgm:pt>
    <dgm:pt modelId="{8330E922-71E5-4680-8F02-B72730D6BA79}" type="sibTrans" cxnId="{C1CCE1F1-1F21-4142-97BE-A68C0F95FC7F}">
      <dgm:prSet/>
      <dgm:spPr/>
      <dgm:t>
        <a:bodyPr/>
        <a:lstStyle/>
        <a:p>
          <a:endParaRPr lang="ru-RU"/>
        </a:p>
      </dgm:t>
    </dgm:pt>
    <dgm:pt modelId="{85D88EDD-0E18-4B50-AAAA-E5B5B1032D8E}">
      <dgm:prSet/>
      <dgm:spPr/>
      <dgm:t>
        <a:bodyPr/>
        <a:lstStyle/>
        <a:p>
          <a:r>
            <a:rPr lang="ru-RU" dirty="0" smtClean="0"/>
            <a:t>Ответственные и</a:t>
          </a:r>
        </a:p>
        <a:p>
          <a:r>
            <a:rPr lang="ru-RU" dirty="0" smtClean="0"/>
            <a:t>оформители</a:t>
          </a:r>
          <a:endParaRPr lang="ru-RU" dirty="0"/>
        </a:p>
      </dgm:t>
    </dgm:pt>
    <dgm:pt modelId="{C1DD1054-A0F7-4F82-A168-B7545D8CDF86}" type="parTrans" cxnId="{928403D8-4AC3-4492-B440-ECA00FBC2479}">
      <dgm:prSet/>
      <dgm:spPr/>
      <dgm:t>
        <a:bodyPr/>
        <a:lstStyle/>
        <a:p>
          <a:endParaRPr lang="ru-RU"/>
        </a:p>
      </dgm:t>
    </dgm:pt>
    <dgm:pt modelId="{6E923CA7-DB6C-46C7-8F3D-517EB3B77803}" type="sibTrans" cxnId="{928403D8-4AC3-4492-B440-ECA00FBC2479}">
      <dgm:prSet/>
      <dgm:spPr/>
      <dgm:t>
        <a:bodyPr/>
        <a:lstStyle/>
        <a:p>
          <a:endParaRPr lang="ru-RU"/>
        </a:p>
      </dgm:t>
    </dgm:pt>
    <dgm:pt modelId="{5C02A108-7AD5-4EA0-8864-69D970B44C0E}">
      <dgm:prSet/>
      <dgm:spPr/>
      <dgm:t>
        <a:bodyPr/>
        <a:lstStyle/>
        <a:p>
          <a:r>
            <a:rPr lang="ru-RU" dirty="0" smtClean="0"/>
            <a:t>Ответственные и</a:t>
          </a:r>
        </a:p>
        <a:p>
          <a:r>
            <a:rPr lang="ru-RU" dirty="0" smtClean="0"/>
            <a:t>оформители</a:t>
          </a:r>
          <a:endParaRPr lang="ru-RU" dirty="0"/>
        </a:p>
      </dgm:t>
    </dgm:pt>
    <dgm:pt modelId="{17BBFDA5-C10E-4063-BBA1-14A3A05FC618}" type="parTrans" cxnId="{9DF6BAD5-7BC6-4D1A-B957-1E0DBAB2A65E}">
      <dgm:prSet/>
      <dgm:spPr/>
      <dgm:t>
        <a:bodyPr/>
        <a:lstStyle/>
        <a:p>
          <a:endParaRPr lang="ru-RU"/>
        </a:p>
      </dgm:t>
    </dgm:pt>
    <dgm:pt modelId="{441C5AFC-FE2E-47EE-B992-2829287C7AC2}" type="sibTrans" cxnId="{9DF6BAD5-7BC6-4D1A-B957-1E0DBAB2A65E}">
      <dgm:prSet/>
      <dgm:spPr/>
      <dgm:t>
        <a:bodyPr/>
        <a:lstStyle/>
        <a:p>
          <a:endParaRPr lang="ru-RU"/>
        </a:p>
      </dgm:t>
    </dgm:pt>
    <dgm:pt modelId="{4FA2CEAF-FF29-4A06-A3BC-C1302E854D1C}">
      <dgm:prSet/>
      <dgm:spPr/>
      <dgm:t>
        <a:bodyPr/>
        <a:lstStyle/>
        <a:p>
          <a:r>
            <a:rPr lang="ru-RU" dirty="0" smtClean="0"/>
            <a:t>Ответственные и</a:t>
          </a:r>
        </a:p>
        <a:p>
          <a:r>
            <a:rPr lang="ru-RU" dirty="0" smtClean="0"/>
            <a:t>оформители</a:t>
          </a:r>
          <a:endParaRPr lang="ru-RU" dirty="0"/>
        </a:p>
      </dgm:t>
    </dgm:pt>
    <dgm:pt modelId="{53F0062C-6069-4FCA-94C4-2C30DA77662E}" type="parTrans" cxnId="{83F6B3BC-B3F7-48E9-86E8-53FB292D872D}">
      <dgm:prSet/>
      <dgm:spPr/>
      <dgm:t>
        <a:bodyPr/>
        <a:lstStyle/>
        <a:p>
          <a:endParaRPr lang="ru-RU"/>
        </a:p>
      </dgm:t>
    </dgm:pt>
    <dgm:pt modelId="{396ED930-8DBC-46C0-BF4A-9CD2C853911D}" type="sibTrans" cxnId="{83F6B3BC-B3F7-48E9-86E8-53FB292D872D}">
      <dgm:prSet/>
      <dgm:spPr/>
      <dgm:t>
        <a:bodyPr/>
        <a:lstStyle/>
        <a:p>
          <a:endParaRPr lang="ru-RU"/>
        </a:p>
      </dgm:t>
    </dgm:pt>
    <dgm:pt modelId="{B7C9518F-9BE6-49ED-B51F-7E6E746B575E}" type="pres">
      <dgm:prSet presAssocID="{6047C28C-3831-4E4A-A574-9A742C6EE31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96961C4-DEB7-4B34-BE45-A4056B39AB6E}" type="pres">
      <dgm:prSet presAssocID="{7666DF7A-2A73-4FAB-A78B-5E8F7A688A6F}" presName="root" presStyleCnt="0"/>
      <dgm:spPr/>
    </dgm:pt>
    <dgm:pt modelId="{717B805B-1F6C-4CE3-B28D-DD1F929C3931}" type="pres">
      <dgm:prSet presAssocID="{7666DF7A-2A73-4FAB-A78B-5E8F7A688A6F}" presName="rootComposite" presStyleCnt="0"/>
      <dgm:spPr/>
    </dgm:pt>
    <dgm:pt modelId="{B534BA48-3546-4ED3-A770-8A0DBAE51A42}" type="pres">
      <dgm:prSet presAssocID="{7666DF7A-2A73-4FAB-A78B-5E8F7A688A6F}" presName="rootText" presStyleLbl="node1" presStyleIdx="0" presStyleCnt="3"/>
      <dgm:spPr/>
      <dgm:t>
        <a:bodyPr/>
        <a:lstStyle/>
        <a:p>
          <a:endParaRPr lang="ru-RU"/>
        </a:p>
      </dgm:t>
    </dgm:pt>
    <dgm:pt modelId="{DD9FF451-4EEF-4251-9C24-305054FF0D5F}" type="pres">
      <dgm:prSet presAssocID="{7666DF7A-2A73-4FAB-A78B-5E8F7A688A6F}" presName="rootConnector" presStyleLbl="node1" presStyleIdx="0" presStyleCnt="3"/>
      <dgm:spPr/>
      <dgm:t>
        <a:bodyPr/>
        <a:lstStyle/>
        <a:p>
          <a:endParaRPr lang="ru-RU"/>
        </a:p>
      </dgm:t>
    </dgm:pt>
    <dgm:pt modelId="{03A4DA91-B8C1-4F84-A3B5-88DB81599743}" type="pres">
      <dgm:prSet presAssocID="{7666DF7A-2A73-4FAB-A78B-5E8F7A688A6F}" presName="childShape" presStyleCnt="0"/>
      <dgm:spPr/>
    </dgm:pt>
    <dgm:pt modelId="{7C04345B-A4A8-4442-A570-96F8A2522327}" type="pres">
      <dgm:prSet presAssocID="{A38F6025-1404-4792-823A-E2EFC1795B00}" presName="Name13" presStyleLbl="parChTrans1D2" presStyleIdx="0" presStyleCnt="9"/>
      <dgm:spPr/>
      <dgm:t>
        <a:bodyPr/>
        <a:lstStyle/>
        <a:p>
          <a:endParaRPr lang="ru-RU"/>
        </a:p>
      </dgm:t>
    </dgm:pt>
    <dgm:pt modelId="{491DFEDF-3958-4998-9037-A871B2592C92}" type="pres">
      <dgm:prSet presAssocID="{D5BE6232-E626-496A-A3D6-DB2427E7685B}" presName="childText" presStyleLbl="bgAcc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5F37A9-423A-40AD-B258-1736361941CF}" type="pres">
      <dgm:prSet presAssocID="{C73D4C59-7BB7-4B8C-A676-FE5750E71457}" presName="Name13" presStyleLbl="parChTrans1D2" presStyleIdx="1" presStyleCnt="9"/>
      <dgm:spPr/>
      <dgm:t>
        <a:bodyPr/>
        <a:lstStyle/>
        <a:p>
          <a:endParaRPr lang="ru-RU"/>
        </a:p>
      </dgm:t>
    </dgm:pt>
    <dgm:pt modelId="{FEE34DE5-FAED-4841-B912-0FB1DA47FC45}" type="pres">
      <dgm:prSet presAssocID="{124B5A9F-935E-415D-927E-0BCAC11928D8}" presName="childText" presStyleLbl="bgAcc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14C77-16EB-4397-8785-67C9AE54537B}" type="pres">
      <dgm:prSet presAssocID="{53F0062C-6069-4FCA-94C4-2C30DA77662E}" presName="Name13" presStyleLbl="parChTrans1D2" presStyleIdx="2" presStyleCnt="9"/>
      <dgm:spPr/>
      <dgm:t>
        <a:bodyPr/>
        <a:lstStyle/>
        <a:p>
          <a:endParaRPr lang="ru-RU"/>
        </a:p>
      </dgm:t>
    </dgm:pt>
    <dgm:pt modelId="{B7F6F4AF-B1A6-4D41-8089-A06264B048CC}" type="pres">
      <dgm:prSet presAssocID="{4FA2CEAF-FF29-4A06-A3BC-C1302E854D1C}" presName="childText" presStyleLbl="bgAcc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6AE38C-0974-487F-A448-D62EA5AAF092}" type="pres">
      <dgm:prSet presAssocID="{60E23944-DD9E-42F6-A0F0-EFA632EDB6B8}" presName="root" presStyleCnt="0"/>
      <dgm:spPr/>
    </dgm:pt>
    <dgm:pt modelId="{596A1875-0BC4-4107-BA02-2E7773D4648E}" type="pres">
      <dgm:prSet presAssocID="{60E23944-DD9E-42F6-A0F0-EFA632EDB6B8}" presName="rootComposite" presStyleCnt="0"/>
      <dgm:spPr/>
    </dgm:pt>
    <dgm:pt modelId="{88231B23-3C90-4093-8CC6-CA4244562AE5}" type="pres">
      <dgm:prSet presAssocID="{60E23944-DD9E-42F6-A0F0-EFA632EDB6B8}" presName="rootText" presStyleLbl="node1" presStyleIdx="1" presStyleCnt="3"/>
      <dgm:spPr/>
      <dgm:t>
        <a:bodyPr/>
        <a:lstStyle/>
        <a:p>
          <a:endParaRPr lang="ru-RU"/>
        </a:p>
      </dgm:t>
    </dgm:pt>
    <dgm:pt modelId="{1FC5D96E-7460-49D2-BFFE-029379FD1890}" type="pres">
      <dgm:prSet presAssocID="{60E23944-DD9E-42F6-A0F0-EFA632EDB6B8}" presName="rootConnector" presStyleLbl="node1" presStyleIdx="1" presStyleCnt="3"/>
      <dgm:spPr/>
      <dgm:t>
        <a:bodyPr/>
        <a:lstStyle/>
        <a:p>
          <a:endParaRPr lang="ru-RU"/>
        </a:p>
      </dgm:t>
    </dgm:pt>
    <dgm:pt modelId="{ED43F227-43B7-4EC6-8957-857C47A184A1}" type="pres">
      <dgm:prSet presAssocID="{60E23944-DD9E-42F6-A0F0-EFA632EDB6B8}" presName="childShape" presStyleCnt="0"/>
      <dgm:spPr/>
    </dgm:pt>
    <dgm:pt modelId="{BE51EADA-75C2-4372-89C4-436FAC923B8C}" type="pres">
      <dgm:prSet presAssocID="{7C20005A-4841-4B10-B34A-CDB83E75729A}" presName="Name13" presStyleLbl="parChTrans1D2" presStyleIdx="3" presStyleCnt="9"/>
      <dgm:spPr/>
      <dgm:t>
        <a:bodyPr/>
        <a:lstStyle/>
        <a:p>
          <a:endParaRPr lang="ru-RU"/>
        </a:p>
      </dgm:t>
    </dgm:pt>
    <dgm:pt modelId="{51CF0218-D4A4-4776-859B-6C36E0729FE6}" type="pres">
      <dgm:prSet presAssocID="{25512E23-07F9-4AB3-9CFC-80EEDAB283DB}" presName="childText" presStyleLbl="bgAcc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38CFF1-2349-4377-A04B-2E8B49504A90}" type="pres">
      <dgm:prSet presAssocID="{CA6BB1C9-F540-4F66-B488-FEC91C884265}" presName="Name13" presStyleLbl="parChTrans1D2" presStyleIdx="4" presStyleCnt="9"/>
      <dgm:spPr/>
      <dgm:t>
        <a:bodyPr/>
        <a:lstStyle/>
        <a:p>
          <a:endParaRPr lang="ru-RU"/>
        </a:p>
      </dgm:t>
    </dgm:pt>
    <dgm:pt modelId="{90484E54-A72C-4F3B-B59D-269B343545F2}" type="pres">
      <dgm:prSet presAssocID="{FCE6A628-CAEA-4B8B-A3CF-EDA297DD68B5}" presName="childText" presStyleLbl="bgAcc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531F62-60E9-4A15-991B-0EC71C757C71}" type="pres">
      <dgm:prSet presAssocID="{17BBFDA5-C10E-4063-BBA1-14A3A05FC618}" presName="Name13" presStyleLbl="parChTrans1D2" presStyleIdx="5" presStyleCnt="9"/>
      <dgm:spPr/>
      <dgm:t>
        <a:bodyPr/>
        <a:lstStyle/>
        <a:p>
          <a:endParaRPr lang="ru-RU"/>
        </a:p>
      </dgm:t>
    </dgm:pt>
    <dgm:pt modelId="{FDF1BB92-9B83-4C94-9072-F7EF7B23EE78}" type="pres">
      <dgm:prSet presAssocID="{5C02A108-7AD5-4EA0-8864-69D970B44C0E}" presName="childText" presStyleLbl="bgAcc1" presStyleIdx="5" presStyleCnt="9" custLinFactNeighborX="1515" custLinFactNeighborY="-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B046BD-4276-48E7-AEAB-9961BE2548B5}" type="pres">
      <dgm:prSet presAssocID="{CF4FC1AB-96DA-41F6-A895-C66CA8546D87}" presName="root" presStyleCnt="0"/>
      <dgm:spPr/>
    </dgm:pt>
    <dgm:pt modelId="{3D02B508-45B7-4DF2-9F4A-9CBFFE88D2B0}" type="pres">
      <dgm:prSet presAssocID="{CF4FC1AB-96DA-41F6-A895-C66CA8546D87}" presName="rootComposite" presStyleCnt="0"/>
      <dgm:spPr/>
    </dgm:pt>
    <dgm:pt modelId="{732BA3B4-B15B-4A2F-9218-1AD3DF5AD599}" type="pres">
      <dgm:prSet presAssocID="{CF4FC1AB-96DA-41F6-A895-C66CA8546D87}" presName="rootText" presStyleLbl="node1" presStyleIdx="2" presStyleCnt="3" custLinFactNeighborX="609" custLinFactNeighborY="-113"/>
      <dgm:spPr/>
      <dgm:t>
        <a:bodyPr/>
        <a:lstStyle/>
        <a:p>
          <a:endParaRPr lang="ru-RU"/>
        </a:p>
      </dgm:t>
    </dgm:pt>
    <dgm:pt modelId="{A25E6E59-8E3A-4CC6-AA2F-7B388AD50D36}" type="pres">
      <dgm:prSet presAssocID="{CF4FC1AB-96DA-41F6-A895-C66CA8546D87}" presName="rootConnector" presStyleLbl="node1" presStyleIdx="2" presStyleCnt="3"/>
      <dgm:spPr/>
      <dgm:t>
        <a:bodyPr/>
        <a:lstStyle/>
        <a:p>
          <a:endParaRPr lang="ru-RU"/>
        </a:p>
      </dgm:t>
    </dgm:pt>
    <dgm:pt modelId="{5FDCA6AC-27A5-4E37-84B8-654CB792F6B2}" type="pres">
      <dgm:prSet presAssocID="{CF4FC1AB-96DA-41F6-A895-C66CA8546D87}" presName="childShape" presStyleCnt="0"/>
      <dgm:spPr/>
    </dgm:pt>
    <dgm:pt modelId="{641E16FB-2807-4FE8-BE40-97D207157A8C}" type="pres">
      <dgm:prSet presAssocID="{5A2D07FD-C9BB-4856-B68F-39881073FB64}" presName="Name13" presStyleLbl="parChTrans1D2" presStyleIdx="6" presStyleCnt="9"/>
      <dgm:spPr/>
      <dgm:t>
        <a:bodyPr/>
        <a:lstStyle/>
        <a:p>
          <a:endParaRPr lang="ru-RU"/>
        </a:p>
      </dgm:t>
    </dgm:pt>
    <dgm:pt modelId="{AE85119A-F4CD-4E51-972D-0F03F7C37373}" type="pres">
      <dgm:prSet presAssocID="{EADF15D3-B2CB-49EA-A192-D00BE81AF8CC}" presName="childText" presStyleLbl="bgAcc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26021A-BC63-430B-AEC3-630B7E4CDB36}" type="pres">
      <dgm:prSet presAssocID="{AF022ED2-F8CA-400D-99BA-94322F4B0F53}" presName="Name13" presStyleLbl="parChTrans1D2" presStyleIdx="7" presStyleCnt="9"/>
      <dgm:spPr/>
      <dgm:t>
        <a:bodyPr/>
        <a:lstStyle/>
        <a:p>
          <a:endParaRPr lang="ru-RU"/>
        </a:p>
      </dgm:t>
    </dgm:pt>
    <dgm:pt modelId="{AE5E5115-2049-4584-8219-A3673BAF02C6}" type="pres">
      <dgm:prSet presAssocID="{6E4F3F27-D977-449D-A945-13790E947205}" presName="childText" presStyleLbl="bgAcc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8A9BC3-D0AA-4B2E-8235-8874CCCA5117}" type="pres">
      <dgm:prSet presAssocID="{C1DD1054-A0F7-4F82-A168-B7545D8CDF86}" presName="Name13" presStyleLbl="parChTrans1D2" presStyleIdx="8" presStyleCnt="9"/>
      <dgm:spPr/>
      <dgm:t>
        <a:bodyPr/>
        <a:lstStyle/>
        <a:p>
          <a:endParaRPr lang="ru-RU"/>
        </a:p>
      </dgm:t>
    </dgm:pt>
    <dgm:pt modelId="{399AFCB7-04A8-4283-B966-5C056C77B46F}" type="pres">
      <dgm:prSet presAssocID="{85D88EDD-0E18-4B50-AAAA-E5B5B1032D8E}" presName="childText" presStyleLbl="bgAcc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11DE13-24A0-4D5A-83C1-EDABB58FA967}" type="presOf" srcId="{6E4F3F27-D977-449D-A945-13790E947205}" destId="{AE5E5115-2049-4584-8219-A3673BAF02C6}" srcOrd="0" destOrd="0" presId="urn:microsoft.com/office/officeart/2005/8/layout/hierarchy3"/>
    <dgm:cxn modelId="{A45721B1-8176-461D-8C02-36191827ECED}" srcId="{7666DF7A-2A73-4FAB-A78B-5E8F7A688A6F}" destId="{D5BE6232-E626-496A-A3D6-DB2427E7685B}" srcOrd="0" destOrd="0" parTransId="{A38F6025-1404-4792-823A-E2EFC1795B00}" sibTransId="{02735084-1EA8-452A-AADF-E72C7A3CAF97}"/>
    <dgm:cxn modelId="{C689B118-DB36-49BB-9A24-AA702D8B9C2D}" type="presOf" srcId="{C73D4C59-7BB7-4B8C-A676-FE5750E71457}" destId="{EF5F37A9-423A-40AD-B258-1736361941CF}" srcOrd="0" destOrd="0" presId="urn:microsoft.com/office/officeart/2005/8/layout/hierarchy3"/>
    <dgm:cxn modelId="{C695827F-E587-47AB-B58E-492A65163338}" type="presOf" srcId="{60E23944-DD9E-42F6-A0F0-EFA632EDB6B8}" destId="{1FC5D96E-7460-49D2-BFFE-029379FD1890}" srcOrd="1" destOrd="0" presId="urn:microsoft.com/office/officeart/2005/8/layout/hierarchy3"/>
    <dgm:cxn modelId="{EBFDC98E-9822-46D3-BF6F-CF3409A43105}" srcId="{60E23944-DD9E-42F6-A0F0-EFA632EDB6B8}" destId="{25512E23-07F9-4AB3-9CFC-80EEDAB283DB}" srcOrd="0" destOrd="0" parTransId="{7C20005A-4841-4B10-B34A-CDB83E75729A}" sibTransId="{539B784A-3386-49DD-861E-B3E3DD2D02C7}"/>
    <dgm:cxn modelId="{D8C87A89-395D-4232-96D6-D41C3558C777}" type="presOf" srcId="{D5BE6232-E626-496A-A3D6-DB2427E7685B}" destId="{491DFEDF-3958-4998-9037-A871B2592C92}" srcOrd="0" destOrd="0" presId="urn:microsoft.com/office/officeart/2005/8/layout/hierarchy3"/>
    <dgm:cxn modelId="{7CFED759-54B9-4C74-A596-3822C2E762E6}" type="presOf" srcId="{7666DF7A-2A73-4FAB-A78B-5E8F7A688A6F}" destId="{B534BA48-3546-4ED3-A770-8A0DBAE51A42}" srcOrd="0" destOrd="0" presId="urn:microsoft.com/office/officeart/2005/8/layout/hierarchy3"/>
    <dgm:cxn modelId="{F953051E-5DCD-4281-8F5B-FF5E2CC164BA}" type="presOf" srcId="{A38F6025-1404-4792-823A-E2EFC1795B00}" destId="{7C04345B-A4A8-4442-A570-96F8A2522327}" srcOrd="0" destOrd="0" presId="urn:microsoft.com/office/officeart/2005/8/layout/hierarchy3"/>
    <dgm:cxn modelId="{4FA829FC-5B68-49FC-A715-C3CF495EB57C}" type="presOf" srcId="{4FA2CEAF-FF29-4A06-A3BC-C1302E854D1C}" destId="{B7F6F4AF-B1A6-4D41-8089-A06264B048CC}" srcOrd="0" destOrd="0" presId="urn:microsoft.com/office/officeart/2005/8/layout/hierarchy3"/>
    <dgm:cxn modelId="{8B83D3AE-DF46-4B75-ADBF-63518A96C237}" type="presOf" srcId="{CA6BB1C9-F540-4F66-B488-FEC91C884265}" destId="{7838CFF1-2349-4377-A04B-2E8B49504A90}" srcOrd="0" destOrd="0" presId="urn:microsoft.com/office/officeart/2005/8/layout/hierarchy3"/>
    <dgm:cxn modelId="{83F6B3BC-B3F7-48E9-86E8-53FB292D872D}" srcId="{7666DF7A-2A73-4FAB-A78B-5E8F7A688A6F}" destId="{4FA2CEAF-FF29-4A06-A3BC-C1302E854D1C}" srcOrd="2" destOrd="0" parTransId="{53F0062C-6069-4FCA-94C4-2C30DA77662E}" sibTransId="{396ED930-8DBC-46C0-BF4A-9CD2C853911D}"/>
    <dgm:cxn modelId="{8E071878-9859-44FD-9458-188059415F17}" type="presOf" srcId="{7C20005A-4841-4B10-B34A-CDB83E75729A}" destId="{BE51EADA-75C2-4372-89C4-436FAC923B8C}" srcOrd="0" destOrd="0" presId="urn:microsoft.com/office/officeart/2005/8/layout/hierarchy3"/>
    <dgm:cxn modelId="{CA7989CF-80EE-4CCE-9278-DCB2E310E29C}" srcId="{6047C28C-3831-4E4A-A574-9A742C6EE316}" destId="{CF4FC1AB-96DA-41F6-A895-C66CA8546D87}" srcOrd="2" destOrd="0" parTransId="{6C442F0D-1522-43D5-A960-0896417F1811}" sibTransId="{E184A7B4-34F9-4679-8DEA-6E11781AAB07}"/>
    <dgm:cxn modelId="{40646184-C30A-452E-9F3A-644AADCAE38D}" type="presOf" srcId="{5A2D07FD-C9BB-4856-B68F-39881073FB64}" destId="{641E16FB-2807-4FE8-BE40-97D207157A8C}" srcOrd="0" destOrd="0" presId="urn:microsoft.com/office/officeart/2005/8/layout/hierarchy3"/>
    <dgm:cxn modelId="{4DE90976-5D90-4BFB-8B7D-E368EE7D8CDC}" srcId="{CF4FC1AB-96DA-41F6-A895-C66CA8546D87}" destId="{EADF15D3-B2CB-49EA-A192-D00BE81AF8CC}" srcOrd="0" destOrd="0" parTransId="{5A2D07FD-C9BB-4856-B68F-39881073FB64}" sibTransId="{F204189D-D339-4D14-A495-18E140FCD452}"/>
    <dgm:cxn modelId="{612C8F04-3764-4BC6-85CD-8E0AF25B612C}" type="presOf" srcId="{6047C28C-3831-4E4A-A574-9A742C6EE316}" destId="{B7C9518F-9BE6-49ED-B51F-7E6E746B575E}" srcOrd="0" destOrd="0" presId="urn:microsoft.com/office/officeart/2005/8/layout/hierarchy3"/>
    <dgm:cxn modelId="{3046DC39-F936-4294-8B0C-411E09CDAF27}" srcId="{6047C28C-3831-4E4A-A574-9A742C6EE316}" destId="{60E23944-DD9E-42F6-A0F0-EFA632EDB6B8}" srcOrd="1" destOrd="0" parTransId="{D0F48296-1E5E-49E2-862B-1F001FBE4572}" sibTransId="{ECFA63E0-3D90-4665-8F11-8461C633A9FC}"/>
    <dgm:cxn modelId="{8F07510C-15C6-4472-BCBA-7DF2C042E1BD}" type="presOf" srcId="{FCE6A628-CAEA-4B8B-A3CF-EDA297DD68B5}" destId="{90484E54-A72C-4F3B-B59D-269B343545F2}" srcOrd="0" destOrd="0" presId="urn:microsoft.com/office/officeart/2005/8/layout/hierarchy3"/>
    <dgm:cxn modelId="{99CDAF59-BD3B-4FAE-B06A-6BC66FD8E0E0}" type="presOf" srcId="{60E23944-DD9E-42F6-A0F0-EFA632EDB6B8}" destId="{88231B23-3C90-4093-8CC6-CA4244562AE5}" srcOrd="0" destOrd="0" presId="urn:microsoft.com/office/officeart/2005/8/layout/hierarchy3"/>
    <dgm:cxn modelId="{9F3504FA-5F13-402B-85D9-68A2FC12612B}" type="presOf" srcId="{25512E23-07F9-4AB3-9CFC-80EEDAB283DB}" destId="{51CF0218-D4A4-4776-859B-6C36E0729FE6}" srcOrd="0" destOrd="0" presId="urn:microsoft.com/office/officeart/2005/8/layout/hierarchy3"/>
    <dgm:cxn modelId="{48EFB3DC-6BA2-497E-B1F7-B785744F8C4F}" type="presOf" srcId="{85D88EDD-0E18-4B50-AAAA-E5B5B1032D8E}" destId="{399AFCB7-04A8-4283-B966-5C056C77B46F}" srcOrd="0" destOrd="0" presId="urn:microsoft.com/office/officeart/2005/8/layout/hierarchy3"/>
    <dgm:cxn modelId="{E24BA846-6BD3-46D7-9E7A-47827CE8B44D}" type="presOf" srcId="{CF4FC1AB-96DA-41F6-A895-C66CA8546D87}" destId="{732BA3B4-B15B-4A2F-9218-1AD3DF5AD599}" srcOrd="0" destOrd="0" presId="urn:microsoft.com/office/officeart/2005/8/layout/hierarchy3"/>
    <dgm:cxn modelId="{BF9C8FE1-494E-4E9C-A4FA-9559ED39B95B}" type="presOf" srcId="{CF4FC1AB-96DA-41F6-A895-C66CA8546D87}" destId="{A25E6E59-8E3A-4CC6-AA2F-7B388AD50D36}" srcOrd="1" destOrd="0" presId="urn:microsoft.com/office/officeart/2005/8/layout/hierarchy3"/>
    <dgm:cxn modelId="{343B14B5-BD19-415B-9872-22510C84D4F5}" srcId="{60E23944-DD9E-42F6-A0F0-EFA632EDB6B8}" destId="{FCE6A628-CAEA-4B8B-A3CF-EDA297DD68B5}" srcOrd="1" destOrd="0" parTransId="{CA6BB1C9-F540-4F66-B488-FEC91C884265}" sibTransId="{5727ED5F-157D-4968-AC6A-F0845E79FC99}"/>
    <dgm:cxn modelId="{61F2F1FC-3F8E-4FEB-990C-B330A42FC87A}" type="presOf" srcId="{17BBFDA5-C10E-4063-BBA1-14A3A05FC618}" destId="{DB531F62-60E9-4A15-991B-0EC71C757C71}" srcOrd="0" destOrd="0" presId="urn:microsoft.com/office/officeart/2005/8/layout/hierarchy3"/>
    <dgm:cxn modelId="{C1CCE1F1-1F21-4142-97BE-A68C0F95FC7F}" srcId="{CF4FC1AB-96DA-41F6-A895-C66CA8546D87}" destId="{6E4F3F27-D977-449D-A945-13790E947205}" srcOrd="1" destOrd="0" parTransId="{AF022ED2-F8CA-400D-99BA-94322F4B0F53}" sibTransId="{8330E922-71E5-4680-8F02-B72730D6BA79}"/>
    <dgm:cxn modelId="{877194CD-01E6-4D16-8A0A-020D5FB1FE92}" type="presOf" srcId="{C1DD1054-A0F7-4F82-A168-B7545D8CDF86}" destId="{248A9BC3-D0AA-4B2E-8235-8874CCCA5117}" srcOrd="0" destOrd="0" presId="urn:microsoft.com/office/officeart/2005/8/layout/hierarchy3"/>
    <dgm:cxn modelId="{C8300308-3ED1-4C2C-848E-66864285BD59}" srcId="{6047C28C-3831-4E4A-A574-9A742C6EE316}" destId="{7666DF7A-2A73-4FAB-A78B-5E8F7A688A6F}" srcOrd="0" destOrd="0" parTransId="{8019E7D4-C9E6-4554-94DF-E22B7102B46F}" sibTransId="{D5AC7197-BF3C-46D0-A526-A9DC7AEE2F07}"/>
    <dgm:cxn modelId="{C056597B-9759-4474-8BDD-146354019D55}" type="presOf" srcId="{5C02A108-7AD5-4EA0-8864-69D970B44C0E}" destId="{FDF1BB92-9B83-4C94-9072-F7EF7B23EE78}" srcOrd="0" destOrd="0" presId="urn:microsoft.com/office/officeart/2005/8/layout/hierarchy3"/>
    <dgm:cxn modelId="{B87A6BED-E44A-4EC1-9682-C9DE6A2C7EBC}" type="presOf" srcId="{EADF15D3-B2CB-49EA-A192-D00BE81AF8CC}" destId="{AE85119A-F4CD-4E51-972D-0F03F7C37373}" srcOrd="0" destOrd="0" presId="urn:microsoft.com/office/officeart/2005/8/layout/hierarchy3"/>
    <dgm:cxn modelId="{9DF6BAD5-7BC6-4D1A-B957-1E0DBAB2A65E}" srcId="{60E23944-DD9E-42F6-A0F0-EFA632EDB6B8}" destId="{5C02A108-7AD5-4EA0-8864-69D970B44C0E}" srcOrd="2" destOrd="0" parTransId="{17BBFDA5-C10E-4063-BBA1-14A3A05FC618}" sibTransId="{441C5AFC-FE2E-47EE-B992-2829287C7AC2}"/>
    <dgm:cxn modelId="{7FAD0A88-905B-43AA-A3FA-DDF1A87E0A6E}" type="presOf" srcId="{53F0062C-6069-4FCA-94C4-2C30DA77662E}" destId="{0DD14C77-16EB-4397-8785-67C9AE54537B}" srcOrd="0" destOrd="0" presId="urn:microsoft.com/office/officeart/2005/8/layout/hierarchy3"/>
    <dgm:cxn modelId="{0F34BCC7-40AA-419F-A5DD-66AFEBFDDC63}" type="presOf" srcId="{124B5A9F-935E-415D-927E-0BCAC11928D8}" destId="{FEE34DE5-FAED-4841-B912-0FB1DA47FC45}" srcOrd="0" destOrd="0" presId="urn:microsoft.com/office/officeart/2005/8/layout/hierarchy3"/>
    <dgm:cxn modelId="{F02239D2-C3C4-4F20-B06B-1DCD2F6FD782}" type="presOf" srcId="{AF022ED2-F8CA-400D-99BA-94322F4B0F53}" destId="{5C26021A-BC63-430B-AEC3-630B7E4CDB36}" srcOrd="0" destOrd="0" presId="urn:microsoft.com/office/officeart/2005/8/layout/hierarchy3"/>
    <dgm:cxn modelId="{E40809DC-E015-440D-83F3-A0AE50C5A2F1}" type="presOf" srcId="{7666DF7A-2A73-4FAB-A78B-5E8F7A688A6F}" destId="{DD9FF451-4EEF-4251-9C24-305054FF0D5F}" srcOrd="1" destOrd="0" presId="urn:microsoft.com/office/officeart/2005/8/layout/hierarchy3"/>
    <dgm:cxn modelId="{65E2F82A-9A62-4C78-B18F-D9F8838BB79D}" srcId="{7666DF7A-2A73-4FAB-A78B-5E8F7A688A6F}" destId="{124B5A9F-935E-415D-927E-0BCAC11928D8}" srcOrd="1" destOrd="0" parTransId="{C73D4C59-7BB7-4B8C-A676-FE5750E71457}" sibTransId="{1BAF53C0-62E2-41FC-98E2-BD142560DC12}"/>
    <dgm:cxn modelId="{928403D8-4AC3-4492-B440-ECA00FBC2479}" srcId="{CF4FC1AB-96DA-41F6-A895-C66CA8546D87}" destId="{85D88EDD-0E18-4B50-AAAA-E5B5B1032D8E}" srcOrd="2" destOrd="0" parTransId="{C1DD1054-A0F7-4F82-A168-B7545D8CDF86}" sibTransId="{6E923CA7-DB6C-46C7-8F3D-517EB3B77803}"/>
    <dgm:cxn modelId="{E132A47A-CDAD-451A-90E4-2BF57F62FDCF}" type="presParOf" srcId="{B7C9518F-9BE6-49ED-B51F-7E6E746B575E}" destId="{A96961C4-DEB7-4B34-BE45-A4056B39AB6E}" srcOrd="0" destOrd="0" presId="urn:microsoft.com/office/officeart/2005/8/layout/hierarchy3"/>
    <dgm:cxn modelId="{9AFC5EF7-FCD6-45A7-B4CD-2A39E347B538}" type="presParOf" srcId="{A96961C4-DEB7-4B34-BE45-A4056B39AB6E}" destId="{717B805B-1F6C-4CE3-B28D-DD1F929C3931}" srcOrd="0" destOrd="0" presId="urn:microsoft.com/office/officeart/2005/8/layout/hierarchy3"/>
    <dgm:cxn modelId="{EE8D7E74-DCA8-4B17-A5E3-2E09688E380F}" type="presParOf" srcId="{717B805B-1F6C-4CE3-B28D-DD1F929C3931}" destId="{B534BA48-3546-4ED3-A770-8A0DBAE51A42}" srcOrd="0" destOrd="0" presId="urn:microsoft.com/office/officeart/2005/8/layout/hierarchy3"/>
    <dgm:cxn modelId="{098D3DC9-2E30-406F-B1B5-08B8EE6A7515}" type="presParOf" srcId="{717B805B-1F6C-4CE3-B28D-DD1F929C3931}" destId="{DD9FF451-4EEF-4251-9C24-305054FF0D5F}" srcOrd="1" destOrd="0" presId="urn:microsoft.com/office/officeart/2005/8/layout/hierarchy3"/>
    <dgm:cxn modelId="{11B4A795-360D-4280-9DB6-0CA246015EA9}" type="presParOf" srcId="{A96961C4-DEB7-4B34-BE45-A4056B39AB6E}" destId="{03A4DA91-B8C1-4F84-A3B5-88DB81599743}" srcOrd="1" destOrd="0" presId="urn:microsoft.com/office/officeart/2005/8/layout/hierarchy3"/>
    <dgm:cxn modelId="{2817F564-3B34-40F0-AB8C-C86D9A33FBA4}" type="presParOf" srcId="{03A4DA91-B8C1-4F84-A3B5-88DB81599743}" destId="{7C04345B-A4A8-4442-A570-96F8A2522327}" srcOrd="0" destOrd="0" presId="urn:microsoft.com/office/officeart/2005/8/layout/hierarchy3"/>
    <dgm:cxn modelId="{78C2F5CF-31E0-4131-B011-293C280B8AB6}" type="presParOf" srcId="{03A4DA91-B8C1-4F84-A3B5-88DB81599743}" destId="{491DFEDF-3958-4998-9037-A871B2592C92}" srcOrd="1" destOrd="0" presId="urn:microsoft.com/office/officeart/2005/8/layout/hierarchy3"/>
    <dgm:cxn modelId="{D4265B2C-9BCA-4FB8-B49C-0428C26F279B}" type="presParOf" srcId="{03A4DA91-B8C1-4F84-A3B5-88DB81599743}" destId="{EF5F37A9-423A-40AD-B258-1736361941CF}" srcOrd="2" destOrd="0" presId="urn:microsoft.com/office/officeart/2005/8/layout/hierarchy3"/>
    <dgm:cxn modelId="{1D8B501F-61B4-4DD7-BC58-32BED9CB6336}" type="presParOf" srcId="{03A4DA91-B8C1-4F84-A3B5-88DB81599743}" destId="{FEE34DE5-FAED-4841-B912-0FB1DA47FC45}" srcOrd="3" destOrd="0" presId="urn:microsoft.com/office/officeart/2005/8/layout/hierarchy3"/>
    <dgm:cxn modelId="{0384738C-A638-409F-B115-B8C7C132042B}" type="presParOf" srcId="{03A4DA91-B8C1-4F84-A3B5-88DB81599743}" destId="{0DD14C77-16EB-4397-8785-67C9AE54537B}" srcOrd="4" destOrd="0" presId="urn:microsoft.com/office/officeart/2005/8/layout/hierarchy3"/>
    <dgm:cxn modelId="{4FAEEB94-A185-4FD0-90F3-844C7CEEA7D5}" type="presParOf" srcId="{03A4DA91-B8C1-4F84-A3B5-88DB81599743}" destId="{B7F6F4AF-B1A6-4D41-8089-A06264B048CC}" srcOrd="5" destOrd="0" presId="urn:microsoft.com/office/officeart/2005/8/layout/hierarchy3"/>
    <dgm:cxn modelId="{47419F0B-26CA-4F80-B85E-4389B0FBE838}" type="presParOf" srcId="{B7C9518F-9BE6-49ED-B51F-7E6E746B575E}" destId="{B86AE38C-0974-487F-A448-D62EA5AAF092}" srcOrd="1" destOrd="0" presId="urn:microsoft.com/office/officeart/2005/8/layout/hierarchy3"/>
    <dgm:cxn modelId="{4B02BDBC-E856-4679-92BC-63B2699365BD}" type="presParOf" srcId="{B86AE38C-0974-487F-A448-D62EA5AAF092}" destId="{596A1875-0BC4-4107-BA02-2E7773D4648E}" srcOrd="0" destOrd="0" presId="urn:microsoft.com/office/officeart/2005/8/layout/hierarchy3"/>
    <dgm:cxn modelId="{F16CF840-E3A4-411D-8220-162B2EC994A3}" type="presParOf" srcId="{596A1875-0BC4-4107-BA02-2E7773D4648E}" destId="{88231B23-3C90-4093-8CC6-CA4244562AE5}" srcOrd="0" destOrd="0" presId="urn:microsoft.com/office/officeart/2005/8/layout/hierarchy3"/>
    <dgm:cxn modelId="{F296CC2B-0CD7-4C7B-8E91-E774F4F88F6A}" type="presParOf" srcId="{596A1875-0BC4-4107-BA02-2E7773D4648E}" destId="{1FC5D96E-7460-49D2-BFFE-029379FD1890}" srcOrd="1" destOrd="0" presId="urn:microsoft.com/office/officeart/2005/8/layout/hierarchy3"/>
    <dgm:cxn modelId="{BBF15B2B-54C0-4BCB-91A0-53739A1B5976}" type="presParOf" srcId="{B86AE38C-0974-487F-A448-D62EA5AAF092}" destId="{ED43F227-43B7-4EC6-8957-857C47A184A1}" srcOrd="1" destOrd="0" presId="urn:microsoft.com/office/officeart/2005/8/layout/hierarchy3"/>
    <dgm:cxn modelId="{02424215-0F8E-4F5F-AF36-AFFE05E25ADD}" type="presParOf" srcId="{ED43F227-43B7-4EC6-8957-857C47A184A1}" destId="{BE51EADA-75C2-4372-89C4-436FAC923B8C}" srcOrd="0" destOrd="0" presId="urn:microsoft.com/office/officeart/2005/8/layout/hierarchy3"/>
    <dgm:cxn modelId="{9561FCA2-88A8-4AB0-9C59-8B0558558120}" type="presParOf" srcId="{ED43F227-43B7-4EC6-8957-857C47A184A1}" destId="{51CF0218-D4A4-4776-859B-6C36E0729FE6}" srcOrd="1" destOrd="0" presId="urn:microsoft.com/office/officeart/2005/8/layout/hierarchy3"/>
    <dgm:cxn modelId="{E584EB23-E7A0-45E9-B787-53347FF1F3F4}" type="presParOf" srcId="{ED43F227-43B7-4EC6-8957-857C47A184A1}" destId="{7838CFF1-2349-4377-A04B-2E8B49504A90}" srcOrd="2" destOrd="0" presId="urn:microsoft.com/office/officeart/2005/8/layout/hierarchy3"/>
    <dgm:cxn modelId="{80E430B5-4974-4B8B-B3BD-14B613AA16A5}" type="presParOf" srcId="{ED43F227-43B7-4EC6-8957-857C47A184A1}" destId="{90484E54-A72C-4F3B-B59D-269B343545F2}" srcOrd="3" destOrd="0" presId="urn:microsoft.com/office/officeart/2005/8/layout/hierarchy3"/>
    <dgm:cxn modelId="{F4E71209-3863-45F1-95D8-5EE8490A0D01}" type="presParOf" srcId="{ED43F227-43B7-4EC6-8957-857C47A184A1}" destId="{DB531F62-60E9-4A15-991B-0EC71C757C71}" srcOrd="4" destOrd="0" presId="urn:microsoft.com/office/officeart/2005/8/layout/hierarchy3"/>
    <dgm:cxn modelId="{6DA7AF08-1FC7-4FF0-9BC4-A33BD839781E}" type="presParOf" srcId="{ED43F227-43B7-4EC6-8957-857C47A184A1}" destId="{FDF1BB92-9B83-4C94-9072-F7EF7B23EE78}" srcOrd="5" destOrd="0" presId="urn:microsoft.com/office/officeart/2005/8/layout/hierarchy3"/>
    <dgm:cxn modelId="{8D8BAF7F-98BB-4A69-AF32-C8700DC4B75A}" type="presParOf" srcId="{B7C9518F-9BE6-49ED-B51F-7E6E746B575E}" destId="{63B046BD-4276-48E7-AEAB-9961BE2548B5}" srcOrd="2" destOrd="0" presId="urn:microsoft.com/office/officeart/2005/8/layout/hierarchy3"/>
    <dgm:cxn modelId="{0CBE245C-DF5D-4409-BEC0-806BB6BDC74E}" type="presParOf" srcId="{63B046BD-4276-48E7-AEAB-9961BE2548B5}" destId="{3D02B508-45B7-4DF2-9F4A-9CBFFE88D2B0}" srcOrd="0" destOrd="0" presId="urn:microsoft.com/office/officeart/2005/8/layout/hierarchy3"/>
    <dgm:cxn modelId="{0A8A5188-C18D-4301-9F4E-8AEA55DE1062}" type="presParOf" srcId="{3D02B508-45B7-4DF2-9F4A-9CBFFE88D2B0}" destId="{732BA3B4-B15B-4A2F-9218-1AD3DF5AD599}" srcOrd="0" destOrd="0" presId="urn:microsoft.com/office/officeart/2005/8/layout/hierarchy3"/>
    <dgm:cxn modelId="{0D595B40-466A-4D6A-89A8-90D4C0948E21}" type="presParOf" srcId="{3D02B508-45B7-4DF2-9F4A-9CBFFE88D2B0}" destId="{A25E6E59-8E3A-4CC6-AA2F-7B388AD50D36}" srcOrd="1" destOrd="0" presId="urn:microsoft.com/office/officeart/2005/8/layout/hierarchy3"/>
    <dgm:cxn modelId="{AC983565-F202-4E34-975B-55D8174F5C77}" type="presParOf" srcId="{63B046BD-4276-48E7-AEAB-9961BE2548B5}" destId="{5FDCA6AC-27A5-4E37-84B8-654CB792F6B2}" srcOrd="1" destOrd="0" presId="urn:microsoft.com/office/officeart/2005/8/layout/hierarchy3"/>
    <dgm:cxn modelId="{4D32F55B-C1C6-4990-AAB8-64AE3EADE2E9}" type="presParOf" srcId="{5FDCA6AC-27A5-4E37-84B8-654CB792F6B2}" destId="{641E16FB-2807-4FE8-BE40-97D207157A8C}" srcOrd="0" destOrd="0" presId="urn:microsoft.com/office/officeart/2005/8/layout/hierarchy3"/>
    <dgm:cxn modelId="{E7DCF20C-A939-4F5C-858E-26709C2413E1}" type="presParOf" srcId="{5FDCA6AC-27A5-4E37-84B8-654CB792F6B2}" destId="{AE85119A-F4CD-4E51-972D-0F03F7C37373}" srcOrd="1" destOrd="0" presId="urn:microsoft.com/office/officeart/2005/8/layout/hierarchy3"/>
    <dgm:cxn modelId="{4C8A439A-9A41-439C-9B93-14D7679188A3}" type="presParOf" srcId="{5FDCA6AC-27A5-4E37-84B8-654CB792F6B2}" destId="{5C26021A-BC63-430B-AEC3-630B7E4CDB36}" srcOrd="2" destOrd="0" presId="urn:microsoft.com/office/officeart/2005/8/layout/hierarchy3"/>
    <dgm:cxn modelId="{6164660F-2623-49EB-8CB4-0016C29D5774}" type="presParOf" srcId="{5FDCA6AC-27A5-4E37-84B8-654CB792F6B2}" destId="{AE5E5115-2049-4584-8219-A3673BAF02C6}" srcOrd="3" destOrd="0" presId="urn:microsoft.com/office/officeart/2005/8/layout/hierarchy3"/>
    <dgm:cxn modelId="{B9E890C5-CD9F-48D5-886F-20A46C5CD691}" type="presParOf" srcId="{5FDCA6AC-27A5-4E37-84B8-654CB792F6B2}" destId="{248A9BC3-D0AA-4B2E-8235-8874CCCA5117}" srcOrd="4" destOrd="0" presId="urn:microsoft.com/office/officeart/2005/8/layout/hierarchy3"/>
    <dgm:cxn modelId="{DF37B88A-9802-4861-8F70-C9460A2A54B2}" type="presParOf" srcId="{5FDCA6AC-27A5-4E37-84B8-654CB792F6B2}" destId="{399AFCB7-04A8-4283-B966-5C056C77B46F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F087E64-3F8E-4B90-874E-AE683F150789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E1B39B-22C8-425B-A0D5-E54C0B189506}">
      <dgm:prSet phldrT="[Текст]"/>
      <dgm:spPr/>
      <dgm:t>
        <a:bodyPr/>
        <a:lstStyle/>
        <a:p>
          <a:r>
            <a:rPr lang="ru-RU" dirty="0" smtClean="0"/>
            <a:t>фотографы</a:t>
          </a:r>
          <a:endParaRPr lang="ru-RU" dirty="0"/>
        </a:p>
      </dgm:t>
    </dgm:pt>
    <dgm:pt modelId="{CF932205-71E8-46C5-8E79-624DE14E1F33}" type="parTrans" cxnId="{ACB8C58D-9F53-44E0-BC7C-9EF2B734DB74}">
      <dgm:prSet/>
      <dgm:spPr/>
      <dgm:t>
        <a:bodyPr/>
        <a:lstStyle/>
        <a:p>
          <a:endParaRPr lang="ru-RU"/>
        </a:p>
      </dgm:t>
    </dgm:pt>
    <dgm:pt modelId="{6DC6F3DA-AE70-4AE8-8611-50BB4FBCADF7}" type="sibTrans" cxnId="{ACB8C58D-9F53-44E0-BC7C-9EF2B734DB74}">
      <dgm:prSet/>
      <dgm:spPr/>
      <dgm:t>
        <a:bodyPr/>
        <a:lstStyle/>
        <a:p>
          <a:endParaRPr lang="ru-RU"/>
        </a:p>
      </dgm:t>
    </dgm:pt>
    <dgm:pt modelId="{54B08E21-FA66-4DD5-8CEC-1CDFB3CE6935}">
      <dgm:prSet phldrT="[Текст]" custT="1"/>
      <dgm:spPr/>
      <dgm:t>
        <a:bodyPr/>
        <a:lstStyle/>
        <a:p>
          <a:r>
            <a:rPr lang="ru-RU" sz="2000" dirty="0" smtClean="0">
              <a:latin typeface="Bookman Old Style" pitchFamily="18" charset="0"/>
            </a:rPr>
            <a:t>Должны делать фотографии во время всей экскурсии. Фотографировать работу своей команды, слушать рекомендации своих ответственных и следовать этим рекомендациям.</a:t>
          </a:r>
          <a:endParaRPr lang="ru-RU" sz="2000" dirty="0">
            <a:latin typeface="Bookman Old Style" pitchFamily="18" charset="0"/>
          </a:endParaRPr>
        </a:p>
      </dgm:t>
    </dgm:pt>
    <dgm:pt modelId="{5D622A27-4BE8-4D51-B787-FF47E4809FC7}" type="parTrans" cxnId="{8CA18381-A846-4C77-A1B2-B216F71C4252}">
      <dgm:prSet/>
      <dgm:spPr/>
      <dgm:t>
        <a:bodyPr/>
        <a:lstStyle/>
        <a:p>
          <a:endParaRPr lang="ru-RU"/>
        </a:p>
      </dgm:t>
    </dgm:pt>
    <dgm:pt modelId="{5D2BB3B9-B35B-4DC3-92AA-3D48A3DE4FEC}" type="sibTrans" cxnId="{8CA18381-A846-4C77-A1B2-B216F71C4252}">
      <dgm:prSet/>
      <dgm:spPr/>
      <dgm:t>
        <a:bodyPr/>
        <a:lstStyle/>
        <a:p>
          <a:endParaRPr lang="ru-RU"/>
        </a:p>
      </dgm:t>
    </dgm:pt>
    <dgm:pt modelId="{8B450BFF-0309-4D34-9F27-4CD4452A574F}">
      <dgm:prSet phldrT="[Текст]"/>
      <dgm:spPr/>
      <dgm:t>
        <a:bodyPr/>
        <a:lstStyle/>
        <a:p>
          <a:r>
            <a:rPr lang="ru-RU" dirty="0" smtClean="0"/>
            <a:t>ответственные и оформители</a:t>
          </a:r>
          <a:endParaRPr lang="ru-RU" dirty="0"/>
        </a:p>
      </dgm:t>
    </dgm:pt>
    <dgm:pt modelId="{3B993B0B-6D08-4EA3-B206-5511054E0B1D}" type="parTrans" cxnId="{5A951C20-C029-47F1-94C4-A8A0DDA11D76}">
      <dgm:prSet/>
      <dgm:spPr/>
      <dgm:t>
        <a:bodyPr/>
        <a:lstStyle/>
        <a:p>
          <a:endParaRPr lang="ru-RU"/>
        </a:p>
      </dgm:t>
    </dgm:pt>
    <dgm:pt modelId="{8CD999D8-34DD-4561-9833-C73677E72683}" type="sibTrans" cxnId="{5A951C20-C029-47F1-94C4-A8A0DDA11D76}">
      <dgm:prSet/>
      <dgm:spPr/>
      <dgm:t>
        <a:bodyPr/>
        <a:lstStyle/>
        <a:p>
          <a:endParaRPr lang="ru-RU"/>
        </a:p>
      </dgm:t>
    </dgm:pt>
    <dgm:pt modelId="{DF429E66-8605-4F69-90F4-226E9E5C108D}">
      <dgm:prSet phldrT="[Текст]" custT="1"/>
      <dgm:spPr/>
      <dgm:t>
        <a:bodyPr/>
        <a:lstStyle/>
        <a:p>
          <a:r>
            <a:rPr lang="ru-RU" sz="2000" dirty="0" smtClean="0">
              <a:latin typeface="Bookman Old Style" pitchFamily="18" charset="0"/>
            </a:rPr>
            <a:t>Должны проследить, чтобы вся работа выполнялась добросовестно. Заранее спланировать проект, перед каждым участником группы поставить задачи. А после проведения экскурсии собрать полученный материал и оформить итоговый проект.</a:t>
          </a:r>
          <a:endParaRPr lang="ru-RU" sz="2000" dirty="0">
            <a:latin typeface="Bookman Old Style" pitchFamily="18" charset="0"/>
          </a:endParaRPr>
        </a:p>
      </dgm:t>
    </dgm:pt>
    <dgm:pt modelId="{08192CD2-77EF-4AFB-A6D4-84E16F716E5A}" type="parTrans" cxnId="{4ED9A1FD-F015-4EF6-8EB9-33FC79C2395E}">
      <dgm:prSet/>
      <dgm:spPr/>
      <dgm:t>
        <a:bodyPr/>
        <a:lstStyle/>
        <a:p>
          <a:endParaRPr lang="ru-RU"/>
        </a:p>
      </dgm:t>
    </dgm:pt>
    <dgm:pt modelId="{7FDB5161-DEA8-4D40-B524-B392118EA8B3}" type="sibTrans" cxnId="{4ED9A1FD-F015-4EF6-8EB9-33FC79C2395E}">
      <dgm:prSet/>
      <dgm:spPr/>
      <dgm:t>
        <a:bodyPr/>
        <a:lstStyle/>
        <a:p>
          <a:endParaRPr lang="ru-RU"/>
        </a:p>
      </dgm:t>
    </dgm:pt>
    <dgm:pt modelId="{5108C4E5-7AE7-4B02-9BF2-1DF9DEEEF8AF}">
      <dgm:prSet/>
      <dgm:spPr/>
      <dgm:t>
        <a:bodyPr/>
        <a:lstStyle/>
        <a:p>
          <a:endParaRPr lang="ru-RU" sz="1500" dirty="0"/>
        </a:p>
      </dgm:t>
    </dgm:pt>
    <dgm:pt modelId="{34C8A04C-A8B3-4AF1-B3CB-78CE76F48C73}" type="parTrans" cxnId="{C3684101-6472-4CC1-BD9D-350BD218F156}">
      <dgm:prSet/>
      <dgm:spPr/>
      <dgm:t>
        <a:bodyPr/>
        <a:lstStyle/>
        <a:p>
          <a:endParaRPr lang="ru-RU"/>
        </a:p>
      </dgm:t>
    </dgm:pt>
    <dgm:pt modelId="{59E7AB70-236B-4A76-ACCE-7B386C7AAC59}" type="sibTrans" cxnId="{C3684101-6472-4CC1-BD9D-350BD218F156}">
      <dgm:prSet/>
      <dgm:spPr/>
      <dgm:t>
        <a:bodyPr/>
        <a:lstStyle/>
        <a:p>
          <a:endParaRPr lang="ru-RU"/>
        </a:p>
      </dgm:t>
    </dgm:pt>
    <dgm:pt modelId="{DECE0811-0B4C-4DA5-A1C6-77455134E3E0}">
      <dgm:prSet/>
      <dgm:spPr/>
      <dgm:t>
        <a:bodyPr/>
        <a:lstStyle/>
        <a:p>
          <a:r>
            <a:rPr lang="ru-RU" dirty="0" smtClean="0"/>
            <a:t>журналисты</a:t>
          </a:r>
          <a:endParaRPr lang="ru-RU" dirty="0"/>
        </a:p>
      </dgm:t>
    </dgm:pt>
    <dgm:pt modelId="{A726CEB8-0677-4F54-8980-41F7A435E4D7}" type="parTrans" cxnId="{88DEB5E8-ADE3-400B-AD56-AA761ADF933F}">
      <dgm:prSet/>
      <dgm:spPr/>
      <dgm:t>
        <a:bodyPr/>
        <a:lstStyle/>
        <a:p>
          <a:endParaRPr lang="ru-RU"/>
        </a:p>
      </dgm:t>
    </dgm:pt>
    <dgm:pt modelId="{FD2FC09F-6830-4929-94A6-1E478A628C41}" type="sibTrans" cxnId="{88DEB5E8-ADE3-400B-AD56-AA761ADF933F}">
      <dgm:prSet/>
      <dgm:spPr/>
      <dgm:t>
        <a:bodyPr/>
        <a:lstStyle/>
        <a:p>
          <a:endParaRPr lang="ru-RU"/>
        </a:p>
      </dgm:t>
    </dgm:pt>
    <dgm:pt modelId="{1FEF75E9-F1C3-4471-88E3-E8ADA096EFB3}">
      <dgm:prSet custT="1"/>
      <dgm:spPr/>
      <dgm:t>
        <a:bodyPr/>
        <a:lstStyle/>
        <a:p>
          <a:r>
            <a:rPr lang="ru-RU" sz="2000" dirty="0" smtClean="0">
              <a:latin typeface="Bookman Old Style" pitchFamily="18" charset="0"/>
            </a:rPr>
            <a:t>Должны узнать историю создания храма (монастыря, часовни, музея). Взять интервью у экскурсовода (прихожан, певчих и т.д.). Записать полученные данные.</a:t>
          </a:r>
          <a:endParaRPr lang="ru-RU" sz="2000" dirty="0">
            <a:latin typeface="Bookman Old Style" pitchFamily="18" charset="0"/>
          </a:endParaRPr>
        </a:p>
      </dgm:t>
    </dgm:pt>
    <dgm:pt modelId="{51F51FE3-910A-4EB0-995D-9EE581437CA6}" type="parTrans" cxnId="{733502B9-175A-44B0-A11B-BB6839CAE595}">
      <dgm:prSet/>
      <dgm:spPr/>
      <dgm:t>
        <a:bodyPr/>
        <a:lstStyle/>
        <a:p>
          <a:endParaRPr lang="ru-RU"/>
        </a:p>
      </dgm:t>
    </dgm:pt>
    <dgm:pt modelId="{12119C97-14AD-455D-ABCA-A74865E48702}" type="sibTrans" cxnId="{733502B9-175A-44B0-A11B-BB6839CAE595}">
      <dgm:prSet/>
      <dgm:spPr/>
      <dgm:t>
        <a:bodyPr/>
        <a:lstStyle/>
        <a:p>
          <a:endParaRPr lang="ru-RU"/>
        </a:p>
      </dgm:t>
    </dgm:pt>
    <dgm:pt modelId="{806A9A77-AF2C-4492-A0EC-8B092E2A2D32}" type="pres">
      <dgm:prSet presAssocID="{2F087E64-3F8E-4B90-874E-AE683F15078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6B69FE4-D4F2-4E5D-9540-2F877E689627}" type="pres">
      <dgm:prSet presAssocID="{86E1B39B-22C8-425B-A0D5-E54C0B189506}" presName="linNode" presStyleCnt="0"/>
      <dgm:spPr/>
    </dgm:pt>
    <dgm:pt modelId="{1A972D13-6882-4D60-8824-E3C6C69618D4}" type="pres">
      <dgm:prSet presAssocID="{86E1B39B-22C8-425B-A0D5-E54C0B189506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F61CE-9BA7-497D-81D4-E947860F9687}" type="pres">
      <dgm:prSet presAssocID="{86E1B39B-22C8-425B-A0D5-E54C0B189506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73D69E-D5B7-43D3-91D2-0D52FB5E1757}" type="pres">
      <dgm:prSet presAssocID="{6DC6F3DA-AE70-4AE8-8611-50BB4FBCADF7}" presName="spacing" presStyleCnt="0"/>
      <dgm:spPr/>
    </dgm:pt>
    <dgm:pt modelId="{F16B432F-EA58-4AFC-A00C-5E541EF24A01}" type="pres">
      <dgm:prSet presAssocID="{DECE0811-0B4C-4DA5-A1C6-77455134E3E0}" presName="linNode" presStyleCnt="0"/>
      <dgm:spPr/>
    </dgm:pt>
    <dgm:pt modelId="{B24DA2BC-5985-460F-8507-FD82B46A4A35}" type="pres">
      <dgm:prSet presAssocID="{DECE0811-0B4C-4DA5-A1C6-77455134E3E0}" presName="parentShp" presStyleLbl="node1" presStyleIdx="1" presStyleCnt="3" custLinFactNeighborX="944" custLinFactNeighborY="96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BFD8A-8A16-4D12-8864-E1E5D24EE969}" type="pres">
      <dgm:prSet presAssocID="{DECE0811-0B4C-4DA5-A1C6-77455134E3E0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FBF0FD-9352-4B05-A49D-BD22D13FBA75}" type="pres">
      <dgm:prSet presAssocID="{FD2FC09F-6830-4929-94A6-1E478A628C41}" presName="spacing" presStyleCnt="0"/>
      <dgm:spPr/>
    </dgm:pt>
    <dgm:pt modelId="{9EE226D8-A0AB-4DB0-A94E-12D742F2D8E7}" type="pres">
      <dgm:prSet presAssocID="{8B450BFF-0309-4D34-9F27-4CD4452A574F}" presName="linNode" presStyleCnt="0"/>
      <dgm:spPr/>
    </dgm:pt>
    <dgm:pt modelId="{15D91019-9D8E-4170-B954-3E14338DC1D9}" type="pres">
      <dgm:prSet presAssocID="{8B450BFF-0309-4D34-9F27-4CD4452A574F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8EE77-E0DA-421F-8816-7BC527F80E8F}" type="pres">
      <dgm:prSet presAssocID="{8B450BFF-0309-4D34-9F27-4CD4452A574F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4F1505-807E-4B2C-A791-67E69A556163}" type="presOf" srcId="{2F087E64-3F8E-4B90-874E-AE683F150789}" destId="{806A9A77-AF2C-4492-A0EC-8B092E2A2D32}" srcOrd="0" destOrd="0" presId="urn:microsoft.com/office/officeart/2005/8/layout/vList6"/>
    <dgm:cxn modelId="{4ED9A1FD-F015-4EF6-8EB9-33FC79C2395E}" srcId="{8B450BFF-0309-4D34-9F27-4CD4452A574F}" destId="{DF429E66-8605-4F69-90F4-226E9E5C108D}" srcOrd="0" destOrd="0" parTransId="{08192CD2-77EF-4AFB-A6D4-84E16F716E5A}" sibTransId="{7FDB5161-DEA8-4D40-B524-B392118EA8B3}"/>
    <dgm:cxn modelId="{33CC273D-CC79-475D-A0C5-438EA33C28AB}" type="presOf" srcId="{5108C4E5-7AE7-4B02-9BF2-1DF9DEEEF8AF}" destId="{70D8EE77-E0DA-421F-8816-7BC527F80E8F}" srcOrd="0" destOrd="1" presId="urn:microsoft.com/office/officeart/2005/8/layout/vList6"/>
    <dgm:cxn modelId="{C5F07A33-9C98-4D51-966E-DB8AE8430C18}" type="presOf" srcId="{86E1B39B-22C8-425B-A0D5-E54C0B189506}" destId="{1A972D13-6882-4D60-8824-E3C6C69618D4}" srcOrd="0" destOrd="0" presId="urn:microsoft.com/office/officeart/2005/8/layout/vList6"/>
    <dgm:cxn modelId="{ACB8C58D-9F53-44E0-BC7C-9EF2B734DB74}" srcId="{2F087E64-3F8E-4B90-874E-AE683F150789}" destId="{86E1B39B-22C8-425B-A0D5-E54C0B189506}" srcOrd="0" destOrd="0" parTransId="{CF932205-71E8-46C5-8E79-624DE14E1F33}" sibTransId="{6DC6F3DA-AE70-4AE8-8611-50BB4FBCADF7}"/>
    <dgm:cxn modelId="{E8AF87E8-85B2-4DD1-A2E5-8403CA1526A4}" type="presOf" srcId="{DECE0811-0B4C-4DA5-A1C6-77455134E3E0}" destId="{B24DA2BC-5985-460F-8507-FD82B46A4A35}" srcOrd="0" destOrd="0" presId="urn:microsoft.com/office/officeart/2005/8/layout/vList6"/>
    <dgm:cxn modelId="{88DEB5E8-ADE3-400B-AD56-AA761ADF933F}" srcId="{2F087E64-3F8E-4B90-874E-AE683F150789}" destId="{DECE0811-0B4C-4DA5-A1C6-77455134E3E0}" srcOrd="1" destOrd="0" parTransId="{A726CEB8-0677-4F54-8980-41F7A435E4D7}" sibTransId="{FD2FC09F-6830-4929-94A6-1E478A628C41}"/>
    <dgm:cxn modelId="{B3054C75-299B-47B7-A7E1-FEC8F56ADA8C}" type="presOf" srcId="{54B08E21-FA66-4DD5-8CEC-1CDFB3CE6935}" destId="{2CEF61CE-9BA7-497D-81D4-E947860F9687}" srcOrd="0" destOrd="0" presId="urn:microsoft.com/office/officeart/2005/8/layout/vList6"/>
    <dgm:cxn modelId="{C3684101-6472-4CC1-BD9D-350BD218F156}" srcId="{8B450BFF-0309-4D34-9F27-4CD4452A574F}" destId="{5108C4E5-7AE7-4B02-9BF2-1DF9DEEEF8AF}" srcOrd="1" destOrd="0" parTransId="{34C8A04C-A8B3-4AF1-B3CB-78CE76F48C73}" sibTransId="{59E7AB70-236B-4A76-ACCE-7B386C7AAC59}"/>
    <dgm:cxn modelId="{37E5AAE3-A5FC-461E-9151-323A87A235B3}" type="presOf" srcId="{1FEF75E9-F1C3-4471-88E3-E8ADA096EFB3}" destId="{E28BFD8A-8A16-4D12-8864-E1E5D24EE969}" srcOrd="0" destOrd="0" presId="urn:microsoft.com/office/officeart/2005/8/layout/vList6"/>
    <dgm:cxn modelId="{5A951C20-C029-47F1-94C4-A8A0DDA11D76}" srcId="{2F087E64-3F8E-4B90-874E-AE683F150789}" destId="{8B450BFF-0309-4D34-9F27-4CD4452A574F}" srcOrd="2" destOrd="0" parTransId="{3B993B0B-6D08-4EA3-B206-5511054E0B1D}" sibTransId="{8CD999D8-34DD-4561-9833-C73677E72683}"/>
    <dgm:cxn modelId="{193AC1D3-48A1-4987-8E90-08C0FC78AADA}" type="presOf" srcId="{DF429E66-8605-4F69-90F4-226E9E5C108D}" destId="{70D8EE77-E0DA-421F-8816-7BC527F80E8F}" srcOrd="0" destOrd="0" presId="urn:microsoft.com/office/officeart/2005/8/layout/vList6"/>
    <dgm:cxn modelId="{733502B9-175A-44B0-A11B-BB6839CAE595}" srcId="{DECE0811-0B4C-4DA5-A1C6-77455134E3E0}" destId="{1FEF75E9-F1C3-4471-88E3-E8ADA096EFB3}" srcOrd="0" destOrd="0" parTransId="{51F51FE3-910A-4EB0-995D-9EE581437CA6}" sibTransId="{12119C97-14AD-455D-ABCA-A74865E48702}"/>
    <dgm:cxn modelId="{B31C8E30-F826-4D1C-9D1E-8D7096E21F11}" type="presOf" srcId="{8B450BFF-0309-4D34-9F27-4CD4452A574F}" destId="{15D91019-9D8E-4170-B954-3E14338DC1D9}" srcOrd="0" destOrd="0" presId="urn:microsoft.com/office/officeart/2005/8/layout/vList6"/>
    <dgm:cxn modelId="{8CA18381-A846-4C77-A1B2-B216F71C4252}" srcId="{86E1B39B-22C8-425B-A0D5-E54C0B189506}" destId="{54B08E21-FA66-4DD5-8CEC-1CDFB3CE6935}" srcOrd="0" destOrd="0" parTransId="{5D622A27-4BE8-4D51-B787-FF47E4809FC7}" sibTransId="{5D2BB3B9-B35B-4DC3-92AA-3D48A3DE4FEC}"/>
    <dgm:cxn modelId="{EE9F1F15-F8D6-468A-A658-D05C819EF26F}" type="presParOf" srcId="{806A9A77-AF2C-4492-A0EC-8B092E2A2D32}" destId="{86B69FE4-D4F2-4E5D-9540-2F877E689627}" srcOrd="0" destOrd="0" presId="urn:microsoft.com/office/officeart/2005/8/layout/vList6"/>
    <dgm:cxn modelId="{2D925315-CEA5-4A79-B428-EBDBF111AA0E}" type="presParOf" srcId="{86B69FE4-D4F2-4E5D-9540-2F877E689627}" destId="{1A972D13-6882-4D60-8824-E3C6C69618D4}" srcOrd="0" destOrd="0" presId="urn:microsoft.com/office/officeart/2005/8/layout/vList6"/>
    <dgm:cxn modelId="{ED287363-C0D7-4F83-9817-DC0B85453B45}" type="presParOf" srcId="{86B69FE4-D4F2-4E5D-9540-2F877E689627}" destId="{2CEF61CE-9BA7-497D-81D4-E947860F9687}" srcOrd="1" destOrd="0" presId="urn:microsoft.com/office/officeart/2005/8/layout/vList6"/>
    <dgm:cxn modelId="{8EE69314-8C46-4ACF-A75B-01AF0AAB976B}" type="presParOf" srcId="{806A9A77-AF2C-4492-A0EC-8B092E2A2D32}" destId="{6573D69E-D5B7-43D3-91D2-0D52FB5E1757}" srcOrd="1" destOrd="0" presId="urn:microsoft.com/office/officeart/2005/8/layout/vList6"/>
    <dgm:cxn modelId="{5C9883B5-204A-4E2B-A54E-D954D0DF2ACD}" type="presParOf" srcId="{806A9A77-AF2C-4492-A0EC-8B092E2A2D32}" destId="{F16B432F-EA58-4AFC-A00C-5E541EF24A01}" srcOrd="2" destOrd="0" presId="urn:microsoft.com/office/officeart/2005/8/layout/vList6"/>
    <dgm:cxn modelId="{44FEF3A0-373A-4C03-83BA-0174E57D7EF2}" type="presParOf" srcId="{F16B432F-EA58-4AFC-A00C-5E541EF24A01}" destId="{B24DA2BC-5985-460F-8507-FD82B46A4A35}" srcOrd="0" destOrd="0" presId="urn:microsoft.com/office/officeart/2005/8/layout/vList6"/>
    <dgm:cxn modelId="{9E831F55-84A0-4C3A-8E71-6D327C621D8C}" type="presParOf" srcId="{F16B432F-EA58-4AFC-A00C-5E541EF24A01}" destId="{E28BFD8A-8A16-4D12-8864-E1E5D24EE969}" srcOrd="1" destOrd="0" presId="urn:microsoft.com/office/officeart/2005/8/layout/vList6"/>
    <dgm:cxn modelId="{26B464EC-5F7B-4A9A-BFDC-D32A06ED9E5B}" type="presParOf" srcId="{806A9A77-AF2C-4492-A0EC-8B092E2A2D32}" destId="{F6FBF0FD-9352-4B05-A49D-BD22D13FBA75}" srcOrd="3" destOrd="0" presId="urn:microsoft.com/office/officeart/2005/8/layout/vList6"/>
    <dgm:cxn modelId="{7A187680-EF3E-4824-93D5-0142A8ED53D6}" type="presParOf" srcId="{806A9A77-AF2C-4492-A0EC-8B092E2A2D32}" destId="{9EE226D8-A0AB-4DB0-A94E-12D742F2D8E7}" srcOrd="4" destOrd="0" presId="urn:microsoft.com/office/officeart/2005/8/layout/vList6"/>
    <dgm:cxn modelId="{B5C93635-2B80-4929-BE58-C1387EDCBD6C}" type="presParOf" srcId="{9EE226D8-A0AB-4DB0-A94E-12D742F2D8E7}" destId="{15D91019-9D8E-4170-B954-3E14338DC1D9}" srcOrd="0" destOrd="0" presId="urn:microsoft.com/office/officeart/2005/8/layout/vList6"/>
    <dgm:cxn modelId="{803BB37B-9C34-4530-9168-3FC004D66D86}" type="presParOf" srcId="{9EE226D8-A0AB-4DB0-A94E-12D742F2D8E7}" destId="{70D8EE77-E0DA-421F-8816-7BC527F80E8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ADA5A-D1A9-4CD3-83D3-7E56C1DF141D}">
      <dsp:nvSpPr>
        <dsp:cNvPr id="0" name=""/>
        <dsp:cNvSpPr/>
      </dsp:nvSpPr>
      <dsp:spPr>
        <a:xfrm>
          <a:off x="3190874" y="2000260"/>
          <a:ext cx="4212580" cy="421258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cap="none" spc="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anose="02050604050505020204" pitchFamily="18" charset="0"/>
            </a:rPr>
            <a:t>ДУХОВНО-НРАВСТВЕННОЕ ВОСПИТАНИЕ</a:t>
          </a:r>
          <a:endParaRPr lang="ru-RU" sz="25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3807792" y="2617178"/>
        <a:ext cx="2978744" cy="2978744"/>
      </dsp:txXfrm>
    </dsp:sp>
    <dsp:sp modelId="{4C799B07-7AE9-4EE2-91A5-4EFD91C9B6FD}">
      <dsp:nvSpPr>
        <dsp:cNvPr id="0" name=""/>
        <dsp:cNvSpPr/>
      </dsp:nvSpPr>
      <dsp:spPr>
        <a:xfrm>
          <a:off x="3905279" y="428595"/>
          <a:ext cx="3051803" cy="210629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anose="02050604050505020204" pitchFamily="18" charset="0"/>
              <a:ea typeface="Times New Roman" pitchFamily="18" charset="0"/>
              <a:cs typeface="Arial" pitchFamily="34" charset="0"/>
            </a:rPr>
            <a:t>Работа с детским коллективом в урочное время</a:t>
          </a:r>
          <a:endParaRPr lang="ru-RU" sz="20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Bookman Old Style" panose="02050604050505020204" pitchFamily="18" charset="0"/>
            <a:ea typeface="Times New Roman" pitchFamily="18" charset="0"/>
            <a:cs typeface="Arial" pitchFamily="34" charset="0"/>
          </a:endParaRPr>
        </a:p>
      </dsp:txBody>
      <dsp:txXfrm>
        <a:off x="4352205" y="737054"/>
        <a:ext cx="2157951" cy="1489372"/>
      </dsp:txXfrm>
    </dsp:sp>
    <dsp:sp modelId="{6D437F78-5E99-4F85-9C08-4F8D8E44C08A}">
      <dsp:nvSpPr>
        <dsp:cNvPr id="0" name=""/>
        <dsp:cNvSpPr/>
      </dsp:nvSpPr>
      <dsp:spPr>
        <a:xfrm>
          <a:off x="6262749" y="4571990"/>
          <a:ext cx="2626311" cy="210629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anose="02050604050505020204" pitchFamily="18" charset="0"/>
              <a:ea typeface="Times New Roman" pitchFamily="18" charset="0"/>
              <a:cs typeface="Arial" pitchFamily="34" charset="0"/>
            </a:rPr>
            <a:t>Работа с родителями учащихся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6647363" y="4880449"/>
        <a:ext cx="1857083" cy="1489372"/>
      </dsp:txXfrm>
    </dsp:sp>
    <dsp:sp modelId="{AC941A84-9B6E-4D31-84B3-1150D0A4EC67}">
      <dsp:nvSpPr>
        <dsp:cNvPr id="0" name=""/>
        <dsp:cNvSpPr/>
      </dsp:nvSpPr>
      <dsp:spPr>
        <a:xfrm>
          <a:off x="1905025" y="4751709"/>
          <a:ext cx="2693776" cy="210629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anose="02050604050505020204" pitchFamily="18" charset="0"/>
              <a:ea typeface="Times New Roman" pitchFamily="18" charset="0"/>
              <a:cs typeface="Arial" pitchFamily="34" charset="0"/>
            </a:rPr>
            <a:t>Организация внеурочной деятельности</a:t>
          </a:r>
          <a:endParaRPr lang="ru-RU" sz="1900" kern="1200" dirty="0">
            <a:latin typeface="Bookman Old Style" panose="02050604050505020204" pitchFamily="18" charset="0"/>
          </a:endParaRPr>
        </a:p>
      </dsp:txBody>
      <dsp:txXfrm>
        <a:off x="2299519" y="5060168"/>
        <a:ext cx="1904788" cy="14893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BAD6BE-CAF2-41A1-A400-9F582BA57696}">
      <dsp:nvSpPr>
        <dsp:cNvPr id="0" name=""/>
        <dsp:cNvSpPr/>
      </dsp:nvSpPr>
      <dsp:spPr>
        <a:xfrm>
          <a:off x="631694" y="0"/>
          <a:ext cx="7594630" cy="474664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B1A1F-73D1-4AC1-BE56-5F1DE03CCAAA}">
      <dsp:nvSpPr>
        <dsp:cNvPr id="0" name=""/>
        <dsp:cNvSpPr/>
      </dsp:nvSpPr>
      <dsp:spPr>
        <a:xfrm>
          <a:off x="2338131" y="2586920"/>
          <a:ext cx="265812" cy="265812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2973AF-C15A-488C-937A-4B1ADC1127C8}">
      <dsp:nvSpPr>
        <dsp:cNvPr id="0" name=""/>
        <dsp:cNvSpPr/>
      </dsp:nvSpPr>
      <dsp:spPr>
        <a:xfrm>
          <a:off x="1032662" y="2719827"/>
          <a:ext cx="5958712" cy="202681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848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I. </a:t>
          </a:r>
          <a:r>
            <a:rPr lang="ru-RU" sz="2000" b="1" kern="1200" dirty="0" smtClean="0"/>
            <a:t>Осознание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теоретических основ духовно-нравственного воспитания.</a:t>
          </a:r>
          <a:endParaRPr lang="ru-RU" sz="2000" b="1" kern="1200" dirty="0"/>
        </a:p>
      </dsp:txBody>
      <dsp:txXfrm>
        <a:off x="1032662" y="2719827"/>
        <a:ext cx="5958712" cy="2026816"/>
      </dsp:txXfrm>
    </dsp:sp>
    <dsp:sp modelId="{0A252551-93BB-4B26-A92C-955EAA12EDD6}">
      <dsp:nvSpPr>
        <dsp:cNvPr id="0" name=""/>
        <dsp:cNvSpPr/>
      </dsp:nvSpPr>
      <dsp:spPr>
        <a:xfrm>
          <a:off x="4787400" y="1376526"/>
          <a:ext cx="455677" cy="455677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894AFA-BEE9-4510-8A01-42AE302DDFCC}">
      <dsp:nvSpPr>
        <dsp:cNvPr id="0" name=""/>
        <dsp:cNvSpPr/>
      </dsp:nvSpPr>
      <dsp:spPr>
        <a:xfrm>
          <a:off x="3909423" y="1604365"/>
          <a:ext cx="5216138" cy="314227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454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II.  </a:t>
          </a:r>
          <a:r>
            <a:rPr lang="ru-RU" sz="1600" b="1" kern="1200" dirty="0" smtClean="0"/>
            <a:t>Правильный выбор ценностных ориентиров - ИДЕАЛОВ</a:t>
          </a:r>
          <a:endParaRPr lang="ru-RU" sz="1600" b="1" kern="1200" dirty="0"/>
        </a:p>
      </dsp:txBody>
      <dsp:txXfrm>
        <a:off x="3909423" y="1604365"/>
        <a:ext cx="5216138" cy="31422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8D2451-8273-4569-BD6F-2004B330AA24}">
      <dsp:nvSpPr>
        <dsp:cNvPr id="0" name=""/>
        <dsp:cNvSpPr/>
      </dsp:nvSpPr>
      <dsp:spPr>
        <a:xfrm>
          <a:off x="0" y="0"/>
          <a:ext cx="993776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E26118-46DA-4683-8739-CA1244584385}">
      <dsp:nvSpPr>
        <dsp:cNvPr id="0" name=""/>
        <dsp:cNvSpPr/>
      </dsp:nvSpPr>
      <dsp:spPr>
        <a:xfrm>
          <a:off x="432023" y="27661"/>
          <a:ext cx="9505739" cy="15734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937" tIns="0" rIns="262937" bIns="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u="sng" kern="1200" dirty="0" smtClean="0">
              <a:solidFill>
                <a:schemeClr val="bg1"/>
              </a:solidFill>
              <a:latin typeface="Bookman Old Style" pitchFamily="18" charset="0"/>
            </a:rPr>
            <a:t>Идеал</a:t>
          </a:r>
          <a:r>
            <a:rPr lang="ru-RU" sz="2300" b="1" kern="1200" dirty="0" smtClean="0">
              <a:solidFill>
                <a:schemeClr val="bg1"/>
              </a:solidFill>
              <a:latin typeface="Bookman Old Style" pitchFamily="18" charset="0"/>
            </a:rPr>
            <a:t>  необходим как критерий для самопознания, самоопределения, оценки себя и других, так как формирует убеждения, которые выступают руководством к действию</a:t>
          </a:r>
          <a:r>
            <a:rPr lang="ru-RU" sz="2400" b="1" kern="1200" dirty="0" smtClean="0">
              <a:solidFill>
                <a:schemeClr val="bg1"/>
              </a:solidFill>
              <a:latin typeface="Bookman Old Style" pitchFamily="18" charset="0"/>
            </a:rPr>
            <a:t>.</a:t>
          </a:r>
          <a:endParaRPr lang="ru-RU" sz="24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508834" y="104472"/>
        <a:ext cx="9352117" cy="1419862"/>
      </dsp:txXfrm>
    </dsp:sp>
    <dsp:sp modelId="{C09A3354-3C44-4A14-AFDB-40132045A60B}">
      <dsp:nvSpPr>
        <dsp:cNvPr id="0" name=""/>
        <dsp:cNvSpPr/>
      </dsp:nvSpPr>
      <dsp:spPr>
        <a:xfrm>
          <a:off x="0" y="2361442"/>
          <a:ext cx="993776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3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916B9B-DA89-4D6F-A649-E382E4E101BD}">
      <dsp:nvSpPr>
        <dsp:cNvPr id="0" name=""/>
        <dsp:cNvSpPr/>
      </dsp:nvSpPr>
      <dsp:spPr>
        <a:xfrm>
          <a:off x="475546" y="2322503"/>
          <a:ext cx="9462216" cy="915120"/>
        </a:xfrm>
        <a:prstGeom prst="roundRect">
          <a:avLst/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937" tIns="0" rIns="26293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dirty="0" smtClean="0">
              <a:latin typeface="Bookman Old Style" pitchFamily="18" charset="0"/>
            </a:rPr>
            <a:t>Нравственный идеал </a:t>
          </a:r>
          <a:r>
            <a:rPr lang="ru-RU" sz="2400" b="1" kern="1200" dirty="0" smtClean="0">
              <a:latin typeface="Bookman Old Style" pitchFamily="18" charset="0"/>
            </a:rPr>
            <a:t>есть источник понятий о красоте, добре, дружбе и любви. </a:t>
          </a:r>
          <a:endParaRPr lang="ru-RU" sz="2400" kern="1200" dirty="0">
            <a:latin typeface="Bookman Old Style" pitchFamily="18" charset="0"/>
          </a:endParaRPr>
        </a:p>
      </dsp:txBody>
      <dsp:txXfrm>
        <a:off x="520218" y="2367175"/>
        <a:ext cx="9372872" cy="825776"/>
      </dsp:txXfrm>
    </dsp:sp>
    <dsp:sp modelId="{FF4336B9-6A13-4F82-B895-0291CD47F11B}">
      <dsp:nvSpPr>
        <dsp:cNvPr id="0" name=""/>
        <dsp:cNvSpPr/>
      </dsp:nvSpPr>
      <dsp:spPr>
        <a:xfrm>
          <a:off x="0" y="3966695"/>
          <a:ext cx="993776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9D2030-C0D9-4887-A4FF-352F30BF7245}">
      <dsp:nvSpPr>
        <dsp:cNvPr id="0" name=""/>
        <dsp:cNvSpPr/>
      </dsp:nvSpPr>
      <dsp:spPr>
        <a:xfrm>
          <a:off x="381001" y="3675851"/>
          <a:ext cx="9462216" cy="915120"/>
        </a:xfrm>
        <a:prstGeom prst="roundRect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937" tIns="0" rIns="26293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dirty="0" smtClean="0">
              <a:latin typeface="Bookman Old Style" pitchFamily="18" charset="0"/>
            </a:rPr>
            <a:t>Идеал </a:t>
          </a:r>
          <a:r>
            <a:rPr lang="ru-RU" sz="2400" b="1" kern="1200" dirty="0" smtClean="0">
              <a:latin typeface="Bookman Old Style" pitchFamily="18" charset="0"/>
            </a:rPr>
            <a:t>— ключ к пониманию смысла человеческой жизни.</a:t>
          </a:r>
          <a:endParaRPr lang="ru-RU" sz="2400" kern="1200" dirty="0">
            <a:latin typeface="Bookman Old Style" pitchFamily="18" charset="0"/>
          </a:endParaRPr>
        </a:p>
      </dsp:txBody>
      <dsp:txXfrm>
        <a:off x="425673" y="3720523"/>
        <a:ext cx="9372872" cy="8257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4BA48-3546-4ED3-A770-8A0DBAE51A42}">
      <dsp:nvSpPr>
        <dsp:cNvPr id="0" name=""/>
        <dsp:cNvSpPr/>
      </dsp:nvSpPr>
      <dsp:spPr>
        <a:xfrm>
          <a:off x="2066209" y="346"/>
          <a:ext cx="2000961" cy="10004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Первая команда</a:t>
          </a:r>
        </a:p>
      </dsp:txBody>
      <dsp:txXfrm>
        <a:off x="2095512" y="29649"/>
        <a:ext cx="1942355" cy="941874"/>
      </dsp:txXfrm>
    </dsp:sp>
    <dsp:sp modelId="{7C04345B-A4A8-4442-A570-96F8A2522327}">
      <dsp:nvSpPr>
        <dsp:cNvPr id="0" name=""/>
        <dsp:cNvSpPr/>
      </dsp:nvSpPr>
      <dsp:spPr>
        <a:xfrm>
          <a:off x="2266306" y="1000826"/>
          <a:ext cx="200096" cy="7503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0360"/>
              </a:lnTo>
              <a:lnTo>
                <a:pt x="200096" y="7503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1DFEDF-3958-4998-9037-A871B2592C92}">
      <dsp:nvSpPr>
        <dsp:cNvPr id="0" name=""/>
        <dsp:cNvSpPr/>
      </dsp:nvSpPr>
      <dsp:spPr>
        <a:xfrm>
          <a:off x="2466402" y="1250946"/>
          <a:ext cx="1600768" cy="10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Фотографы</a:t>
          </a:r>
          <a:endParaRPr lang="ru-RU" sz="1800" kern="1200" dirty="0"/>
        </a:p>
      </dsp:txBody>
      <dsp:txXfrm>
        <a:off x="2495705" y="1280249"/>
        <a:ext cx="1542162" cy="941874"/>
      </dsp:txXfrm>
    </dsp:sp>
    <dsp:sp modelId="{EF5F37A9-423A-40AD-B258-1736361941CF}">
      <dsp:nvSpPr>
        <dsp:cNvPr id="0" name=""/>
        <dsp:cNvSpPr/>
      </dsp:nvSpPr>
      <dsp:spPr>
        <a:xfrm>
          <a:off x="2266306" y="1000826"/>
          <a:ext cx="200096" cy="2000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0961"/>
              </a:lnTo>
              <a:lnTo>
                <a:pt x="200096" y="20009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E34DE5-FAED-4841-B912-0FB1DA47FC45}">
      <dsp:nvSpPr>
        <dsp:cNvPr id="0" name=""/>
        <dsp:cNvSpPr/>
      </dsp:nvSpPr>
      <dsp:spPr>
        <a:xfrm>
          <a:off x="2466402" y="2501547"/>
          <a:ext cx="1600768" cy="10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Журналисты</a:t>
          </a:r>
          <a:endParaRPr lang="ru-RU" sz="1800" kern="1200" dirty="0"/>
        </a:p>
      </dsp:txBody>
      <dsp:txXfrm>
        <a:off x="2495705" y="2530850"/>
        <a:ext cx="1542162" cy="941874"/>
      </dsp:txXfrm>
    </dsp:sp>
    <dsp:sp modelId="{0DD14C77-16EB-4397-8785-67C9AE54537B}">
      <dsp:nvSpPr>
        <dsp:cNvPr id="0" name=""/>
        <dsp:cNvSpPr/>
      </dsp:nvSpPr>
      <dsp:spPr>
        <a:xfrm>
          <a:off x="2266306" y="1000826"/>
          <a:ext cx="200096" cy="32515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51561"/>
              </a:lnTo>
              <a:lnTo>
                <a:pt x="200096" y="32515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F6F4AF-B1A6-4D41-8089-A06264B048CC}">
      <dsp:nvSpPr>
        <dsp:cNvPr id="0" name=""/>
        <dsp:cNvSpPr/>
      </dsp:nvSpPr>
      <dsp:spPr>
        <a:xfrm>
          <a:off x="2466402" y="3752148"/>
          <a:ext cx="1600768" cy="10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Ответственные 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оформители</a:t>
          </a:r>
          <a:endParaRPr lang="ru-RU" sz="1800" kern="1200" dirty="0"/>
        </a:p>
      </dsp:txBody>
      <dsp:txXfrm>
        <a:off x="2495705" y="3781451"/>
        <a:ext cx="1542162" cy="941874"/>
      </dsp:txXfrm>
    </dsp:sp>
    <dsp:sp modelId="{88231B23-3C90-4093-8CC6-CA4244562AE5}">
      <dsp:nvSpPr>
        <dsp:cNvPr id="0" name=""/>
        <dsp:cNvSpPr/>
      </dsp:nvSpPr>
      <dsp:spPr>
        <a:xfrm>
          <a:off x="4567411" y="346"/>
          <a:ext cx="2000961" cy="10004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Вторая команда</a:t>
          </a:r>
        </a:p>
      </dsp:txBody>
      <dsp:txXfrm>
        <a:off x="4596714" y="29649"/>
        <a:ext cx="1942355" cy="941874"/>
      </dsp:txXfrm>
    </dsp:sp>
    <dsp:sp modelId="{BE51EADA-75C2-4372-89C4-436FAC923B8C}">
      <dsp:nvSpPr>
        <dsp:cNvPr id="0" name=""/>
        <dsp:cNvSpPr/>
      </dsp:nvSpPr>
      <dsp:spPr>
        <a:xfrm>
          <a:off x="4767507" y="1000826"/>
          <a:ext cx="200096" cy="7503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0360"/>
              </a:lnTo>
              <a:lnTo>
                <a:pt x="200096" y="7503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CF0218-D4A4-4776-859B-6C36E0729FE6}">
      <dsp:nvSpPr>
        <dsp:cNvPr id="0" name=""/>
        <dsp:cNvSpPr/>
      </dsp:nvSpPr>
      <dsp:spPr>
        <a:xfrm>
          <a:off x="4967603" y="1250946"/>
          <a:ext cx="1600768" cy="10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Фотографы</a:t>
          </a:r>
          <a:endParaRPr lang="ru-RU" sz="1800" kern="1200" dirty="0"/>
        </a:p>
      </dsp:txBody>
      <dsp:txXfrm>
        <a:off x="4996906" y="1280249"/>
        <a:ext cx="1542162" cy="941874"/>
      </dsp:txXfrm>
    </dsp:sp>
    <dsp:sp modelId="{7838CFF1-2349-4377-A04B-2E8B49504A90}">
      <dsp:nvSpPr>
        <dsp:cNvPr id="0" name=""/>
        <dsp:cNvSpPr/>
      </dsp:nvSpPr>
      <dsp:spPr>
        <a:xfrm>
          <a:off x="4767507" y="1000826"/>
          <a:ext cx="200096" cy="2000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0961"/>
              </a:lnTo>
              <a:lnTo>
                <a:pt x="200096" y="20009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484E54-A72C-4F3B-B59D-269B343545F2}">
      <dsp:nvSpPr>
        <dsp:cNvPr id="0" name=""/>
        <dsp:cNvSpPr/>
      </dsp:nvSpPr>
      <dsp:spPr>
        <a:xfrm>
          <a:off x="4967603" y="2501547"/>
          <a:ext cx="1600768" cy="10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Журналисты</a:t>
          </a:r>
          <a:endParaRPr lang="ru-RU" sz="1800" kern="1200" dirty="0"/>
        </a:p>
      </dsp:txBody>
      <dsp:txXfrm>
        <a:off x="4996906" y="2530850"/>
        <a:ext cx="1542162" cy="941874"/>
      </dsp:txXfrm>
    </dsp:sp>
    <dsp:sp modelId="{DB531F62-60E9-4A15-991B-0EC71C757C71}">
      <dsp:nvSpPr>
        <dsp:cNvPr id="0" name=""/>
        <dsp:cNvSpPr/>
      </dsp:nvSpPr>
      <dsp:spPr>
        <a:xfrm>
          <a:off x="4767507" y="1000826"/>
          <a:ext cx="224347" cy="32443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4318"/>
              </a:lnTo>
              <a:lnTo>
                <a:pt x="224347" y="32443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F1BB92-9B83-4C94-9072-F7EF7B23EE78}">
      <dsp:nvSpPr>
        <dsp:cNvPr id="0" name=""/>
        <dsp:cNvSpPr/>
      </dsp:nvSpPr>
      <dsp:spPr>
        <a:xfrm>
          <a:off x="4991855" y="3744904"/>
          <a:ext cx="1600768" cy="10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Ответственные 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оформители</a:t>
          </a:r>
          <a:endParaRPr lang="ru-RU" sz="1800" kern="1200" dirty="0"/>
        </a:p>
      </dsp:txBody>
      <dsp:txXfrm>
        <a:off x="5021158" y="3774207"/>
        <a:ext cx="1542162" cy="941874"/>
      </dsp:txXfrm>
    </dsp:sp>
    <dsp:sp modelId="{732BA3B4-B15B-4A2F-9218-1AD3DF5AD599}">
      <dsp:nvSpPr>
        <dsp:cNvPr id="0" name=""/>
        <dsp:cNvSpPr/>
      </dsp:nvSpPr>
      <dsp:spPr>
        <a:xfrm>
          <a:off x="7080798" y="0"/>
          <a:ext cx="2000961" cy="10004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Третья команда</a:t>
          </a:r>
          <a:endParaRPr lang="ru-RU" sz="3000" kern="1200" dirty="0"/>
        </a:p>
      </dsp:txBody>
      <dsp:txXfrm>
        <a:off x="7110101" y="29303"/>
        <a:ext cx="1942355" cy="941874"/>
      </dsp:txXfrm>
    </dsp:sp>
    <dsp:sp modelId="{641E16FB-2807-4FE8-BE40-97D207157A8C}">
      <dsp:nvSpPr>
        <dsp:cNvPr id="0" name=""/>
        <dsp:cNvSpPr/>
      </dsp:nvSpPr>
      <dsp:spPr>
        <a:xfrm>
          <a:off x="7280894" y="1000480"/>
          <a:ext cx="187910" cy="750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0706"/>
              </a:lnTo>
              <a:lnTo>
                <a:pt x="187910" y="7507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85119A-F4CD-4E51-972D-0F03F7C37373}">
      <dsp:nvSpPr>
        <dsp:cNvPr id="0" name=""/>
        <dsp:cNvSpPr/>
      </dsp:nvSpPr>
      <dsp:spPr>
        <a:xfrm>
          <a:off x="7468805" y="1250946"/>
          <a:ext cx="1600768" cy="10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Фотографы</a:t>
          </a:r>
          <a:endParaRPr lang="ru-RU" sz="1800" kern="1200" dirty="0"/>
        </a:p>
      </dsp:txBody>
      <dsp:txXfrm>
        <a:off x="7498108" y="1280249"/>
        <a:ext cx="1542162" cy="941874"/>
      </dsp:txXfrm>
    </dsp:sp>
    <dsp:sp modelId="{5C26021A-BC63-430B-AEC3-630B7E4CDB36}">
      <dsp:nvSpPr>
        <dsp:cNvPr id="0" name=""/>
        <dsp:cNvSpPr/>
      </dsp:nvSpPr>
      <dsp:spPr>
        <a:xfrm>
          <a:off x="7280894" y="1000480"/>
          <a:ext cx="187910" cy="20013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1307"/>
              </a:lnTo>
              <a:lnTo>
                <a:pt x="187910" y="20013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5E5115-2049-4584-8219-A3673BAF02C6}">
      <dsp:nvSpPr>
        <dsp:cNvPr id="0" name=""/>
        <dsp:cNvSpPr/>
      </dsp:nvSpPr>
      <dsp:spPr>
        <a:xfrm>
          <a:off x="7468805" y="2501547"/>
          <a:ext cx="1600768" cy="10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Журналисты</a:t>
          </a:r>
          <a:endParaRPr lang="ru-RU" sz="1800" kern="1200" dirty="0"/>
        </a:p>
      </dsp:txBody>
      <dsp:txXfrm>
        <a:off x="7498108" y="2530850"/>
        <a:ext cx="1542162" cy="941874"/>
      </dsp:txXfrm>
    </dsp:sp>
    <dsp:sp modelId="{248A9BC3-D0AA-4B2E-8235-8874CCCA5117}">
      <dsp:nvSpPr>
        <dsp:cNvPr id="0" name=""/>
        <dsp:cNvSpPr/>
      </dsp:nvSpPr>
      <dsp:spPr>
        <a:xfrm>
          <a:off x="7280894" y="1000480"/>
          <a:ext cx="187910" cy="3251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51908"/>
              </a:lnTo>
              <a:lnTo>
                <a:pt x="187910" y="32519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9AFCB7-04A8-4283-B966-5C056C77B46F}">
      <dsp:nvSpPr>
        <dsp:cNvPr id="0" name=""/>
        <dsp:cNvSpPr/>
      </dsp:nvSpPr>
      <dsp:spPr>
        <a:xfrm>
          <a:off x="7468805" y="3752148"/>
          <a:ext cx="1600768" cy="10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Ответственные 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оформители</a:t>
          </a:r>
          <a:endParaRPr lang="ru-RU" sz="1800" kern="1200" dirty="0"/>
        </a:p>
      </dsp:txBody>
      <dsp:txXfrm>
        <a:off x="7498108" y="3781451"/>
        <a:ext cx="1542162" cy="9418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EF61CE-9BA7-497D-81D4-E947860F9687}">
      <dsp:nvSpPr>
        <dsp:cNvPr id="0" name=""/>
        <dsp:cNvSpPr/>
      </dsp:nvSpPr>
      <dsp:spPr>
        <a:xfrm>
          <a:off x="4505113" y="0"/>
          <a:ext cx="6757669" cy="175716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ookman Old Style" pitchFamily="18" charset="0"/>
            </a:rPr>
            <a:t>Должны делать фотографии во время всей экскурсии. Фотографировать работу своей команды, слушать рекомендации своих ответственных и следовать этим рекомендациям.</a:t>
          </a:r>
          <a:endParaRPr lang="ru-RU" sz="2000" kern="1200" dirty="0">
            <a:latin typeface="Bookman Old Style" pitchFamily="18" charset="0"/>
          </a:endParaRPr>
        </a:p>
      </dsp:txBody>
      <dsp:txXfrm>
        <a:off x="4505113" y="219646"/>
        <a:ext cx="6098733" cy="1317873"/>
      </dsp:txXfrm>
    </dsp:sp>
    <dsp:sp modelId="{1A972D13-6882-4D60-8824-E3C6C69618D4}">
      <dsp:nvSpPr>
        <dsp:cNvPr id="0" name=""/>
        <dsp:cNvSpPr/>
      </dsp:nvSpPr>
      <dsp:spPr>
        <a:xfrm>
          <a:off x="0" y="0"/>
          <a:ext cx="4505113" cy="17571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/>
            <a:t>фотографы</a:t>
          </a:r>
          <a:endParaRPr lang="ru-RU" sz="4600" kern="1200" dirty="0"/>
        </a:p>
      </dsp:txBody>
      <dsp:txXfrm>
        <a:off x="85778" y="85778"/>
        <a:ext cx="4333557" cy="1585608"/>
      </dsp:txXfrm>
    </dsp:sp>
    <dsp:sp modelId="{E28BFD8A-8A16-4D12-8864-E1E5D24EE969}">
      <dsp:nvSpPr>
        <dsp:cNvPr id="0" name=""/>
        <dsp:cNvSpPr/>
      </dsp:nvSpPr>
      <dsp:spPr>
        <a:xfrm>
          <a:off x="4505113" y="1932880"/>
          <a:ext cx="6757669" cy="175716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ookman Old Style" pitchFamily="18" charset="0"/>
            </a:rPr>
            <a:t>Должны узнать историю создания храма (монастыря, часовни, музея). Взять интервью у экскурсовода (прихожан, певчих и т.д.). Записать полученные данные.</a:t>
          </a:r>
          <a:endParaRPr lang="ru-RU" sz="2000" kern="1200" dirty="0">
            <a:latin typeface="Bookman Old Style" pitchFamily="18" charset="0"/>
          </a:endParaRPr>
        </a:p>
      </dsp:txBody>
      <dsp:txXfrm>
        <a:off x="4505113" y="2152526"/>
        <a:ext cx="6098733" cy="1317873"/>
      </dsp:txXfrm>
    </dsp:sp>
    <dsp:sp modelId="{B24DA2BC-5985-460F-8507-FD82B46A4A35}">
      <dsp:nvSpPr>
        <dsp:cNvPr id="0" name=""/>
        <dsp:cNvSpPr/>
      </dsp:nvSpPr>
      <dsp:spPr>
        <a:xfrm>
          <a:off x="63792" y="2103009"/>
          <a:ext cx="4505113" cy="17571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/>
            <a:t>журналисты</a:t>
          </a:r>
          <a:endParaRPr lang="ru-RU" sz="4600" kern="1200" dirty="0"/>
        </a:p>
      </dsp:txBody>
      <dsp:txXfrm>
        <a:off x="149570" y="2188787"/>
        <a:ext cx="4333557" cy="1585608"/>
      </dsp:txXfrm>
    </dsp:sp>
    <dsp:sp modelId="{70D8EE77-E0DA-421F-8816-7BC527F80E8F}">
      <dsp:nvSpPr>
        <dsp:cNvPr id="0" name=""/>
        <dsp:cNvSpPr/>
      </dsp:nvSpPr>
      <dsp:spPr>
        <a:xfrm>
          <a:off x="4505113" y="3865760"/>
          <a:ext cx="6757669" cy="175716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ookman Old Style" pitchFamily="18" charset="0"/>
            </a:rPr>
            <a:t>Должны проследить, чтобы вся работа выполнялась добросовестно. Заранее спланировать проект, перед каждым участником группы поставить задачи. А после проведения экскурсии собрать полученный материал и оформить итоговый проект.</a:t>
          </a:r>
          <a:endParaRPr lang="ru-RU" sz="2000" kern="1200" dirty="0">
            <a:latin typeface="Bookman Old Style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</dsp:txBody>
      <dsp:txXfrm>
        <a:off x="4505113" y="4085406"/>
        <a:ext cx="6098733" cy="1317873"/>
      </dsp:txXfrm>
    </dsp:sp>
    <dsp:sp modelId="{15D91019-9D8E-4170-B954-3E14338DC1D9}">
      <dsp:nvSpPr>
        <dsp:cNvPr id="0" name=""/>
        <dsp:cNvSpPr/>
      </dsp:nvSpPr>
      <dsp:spPr>
        <a:xfrm>
          <a:off x="0" y="3865760"/>
          <a:ext cx="4505113" cy="17571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/>
            <a:t>ответственные и оформители</a:t>
          </a:r>
          <a:endParaRPr lang="ru-RU" sz="4600" kern="1200" dirty="0"/>
        </a:p>
      </dsp:txBody>
      <dsp:txXfrm>
        <a:off x="85778" y="3951538"/>
        <a:ext cx="4333557" cy="1585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/>
          </p:nvPr>
        </p:nvSpPr>
        <p:spPr>
          <a:xfrm>
            <a:off x="2706688" y="511175"/>
            <a:ext cx="4533900" cy="25511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body" sz="quarter" idx="1"/>
          </p:nvPr>
        </p:nvSpPr>
        <p:spPr>
          <a:xfrm>
            <a:off x="1325881" y="3232667"/>
            <a:ext cx="7292340" cy="306252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889412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1pPr>
    <a:lvl2pPr indent="1143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2pPr>
    <a:lvl3pPr indent="2286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3pPr>
    <a:lvl4pPr indent="3429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4pPr>
    <a:lvl5pPr indent="4572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5pPr>
    <a:lvl6pPr indent="5715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6pPr>
    <a:lvl7pPr indent="6858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7pPr>
    <a:lvl8pPr indent="8001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8pPr>
    <a:lvl9pPr indent="9144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06688" y="511175"/>
            <a:ext cx="4533900" cy="2551113"/>
          </a:xfrm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ru-RU" dirty="0" smtClean="0">
                <a:latin typeface="+mn-lt"/>
              </a:rPr>
              <a:t>Предмет «ОРКСЭ» является обязательным для изучения учебным предметом в 4 классе начальной школы. В соответствии с базисным учебным планом на него отводится по одному часу в неделю. Общий объем учебного времени, отводимого на этот предмет, составляет 34 часа в год.</a:t>
            </a:r>
          </a:p>
          <a:p>
            <a:pPr eaLnBrk="1" hangingPunct="1">
              <a:defRPr/>
            </a:pPr>
            <a:r>
              <a:rPr lang="ru-RU" dirty="0" smtClean="0">
                <a:latin typeface="+mn-lt"/>
              </a:rPr>
              <a:t>Сущность духовно-нравственного воспитания обучающихся рассматривается как формирование и развитие  у них уважительного отношения к людям, обществу, природе, Родине, к своему и другим народам, к их истории, культуре, духовным традициям.  Планируемые результаты освоения предмета ОРКСЭ обозначены в ФГОС НОО, т.е. будут способствовать формированию у школьников поликультурной компетентности, развития познавательных интересов и ценностей, приобретения опыта, выработке норм и правил поведения, необходимых для повседневной жизни и деятельности.</a:t>
            </a:r>
          </a:p>
          <a:p>
            <a:pPr eaLnBrk="1" hangingPunct="1">
              <a:defRPr/>
            </a:pPr>
            <a:r>
              <a:rPr lang="ru-RU" dirty="0" smtClean="0">
                <a:latin typeface="+mn-lt"/>
              </a:rPr>
              <a:t>Учебный комплекс состоит из шести модулей: «Основы православной культуры», «Основы исламской культуры», «Основы буддийской культуры», «Основы иудейской культуры», «Основы мировых религиозных культур», «Основы светской этики».</a:t>
            </a:r>
          </a:p>
          <a:p>
            <a:pPr eaLnBrk="1" hangingPunct="1">
              <a:defRPr/>
            </a:pPr>
            <a:r>
              <a:rPr lang="ru-RU" dirty="0" smtClean="0">
                <a:latin typeface="+mn-lt"/>
              </a:rPr>
              <a:t>На сегодняшний день состав учебно-методического комплекта включает учебник, рабочую тетрадь, методическое пособие, сборник рабочих программ, книгу для учителя, книгу для родителей.</a:t>
            </a:r>
          </a:p>
          <a:p>
            <a:pPr eaLnBrk="1" hangingPunct="1">
              <a:defRPr/>
            </a:pPr>
            <a:r>
              <a:rPr lang="ru-RU" dirty="0" smtClean="0">
                <a:latin typeface="+mn-lt"/>
              </a:rPr>
              <a:t>В основе содержания курса ОРКСЭ лежит принцип диалога религиозных и светских культур в пространстве культурно-исторической и современной жизни России. В процессе изучения предмета ОРКСЭ у школьников появится возможность осознать себя гражданином России, живущим в мире культурного и религиозного разнообразия. </a:t>
            </a:r>
          </a:p>
          <a:p>
            <a:pPr eaLnBrk="1" hangingPunct="1">
              <a:defRPr/>
            </a:pPr>
            <a:r>
              <a:rPr lang="ru-RU" dirty="0" smtClean="0">
                <a:latin typeface="+mn-lt"/>
              </a:rPr>
              <a:t>Все модули согласуются между собой по педагогическим целям, задачам, требованиям к достижениям конечных результатов; в системе содержательных, понятийных и ценностно-смысловых связей с другими гуманитарными предметами начальной школы.</a:t>
            </a:r>
          </a:p>
          <a:p>
            <a:pPr eaLnBrk="1" hangingPunct="1">
              <a:defRPr/>
            </a:pPr>
            <a:r>
              <a:rPr lang="ru-RU" dirty="0" smtClean="0">
                <a:latin typeface="+mn-lt"/>
              </a:rPr>
              <a:t>Содержание учебников согласовано с руководителями и уполномоченными лицами соответствующих религиозных организаций.</a:t>
            </a:r>
          </a:p>
          <a:p>
            <a:pPr eaLnBrk="1" hangingPunct="1">
              <a:defRPr/>
            </a:pPr>
            <a:r>
              <a:rPr lang="ru-RU" dirty="0" smtClean="0">
                <a:latin typeface="+mn-lt"/>
              </a:rPr>
              <a:t>Выдержана единая структура всех модулей.</a:t>
            </a:r>
          </a:p>
          <a:p>
            <a:pPr eaLnBrk="1" hangingPunct="1">
              <a:defRPr/>
            </a:pPr>
            <a:endParaRPr lang="ru-RU" dirty="0" smtClean="0">
              <a:latin typeface="+mn-lt"/>
            </a:endParaRPr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118788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5632689" y="6464151"/>
            <a:ext cx="4309110" cy="34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E23EB04-0FC2-4662-9D67-F99F4B4E598E}" type="slidenum">
              <a:rPr lang="ru-RU" altLang="ru-RU" smtClean="0"/>
              <a:pPr eaLnBrk="1" hangingPunct="1">
                <a:spcBef>
                  <a:spcPct val="0"/>
                </a:spcBef>
              </a:pPr>
              <a:t>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190173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5632689" y="6464151"/>
            <a:ext cx="4309110" cy="34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85359DD-034E-4ABD-8916-676E1658C026}" type="slidenum">
              <a:rPr lang="ru-RU" altLang="ru-RU">
                <a:solidFill>
                  <a:prstClr val="black"/>
                </a:solidFill>
                <a:latin typeface="Calibri" pitchFamily="34" charset="0"/>
              </a:rPr>
              <a:pPr/>
              <a:t>22</a:t>
            </a:fld>
            <a:endParaRPr lang="ru-RU" altLang="ru-RU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979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8 августа 2019 года прошло подписание официальных соглашений между </a:t>
            </a:r>
            <a:r>
              <a:rPr lang="ru-RU" dirty="0" err="1" smtClean="0"/>
              <a:t>соорганизаторами</a:t>
            </a:r>
            <a:r>
              <a:rPr lang="ru-RU" dirty="0" smtClean="0"/>
              <a:t> – Министерством просвещения Российской Федерации, Российским историческим обществом и Группой компаний «Просвещение». Свои подписи поставили министр просвещения РФ Ольга Васильева, председатель РИО Сергей Нарышкин и председатель Совета директоров Группы компаний «Просвещение» Владимир Узун.</a:t>
            </a:r>
            <a:r>
              <a:rPr lang="ru-RU" b="1" dirty="0" smtClean="0"/>
              <a:t> </a:t>
            </a:r>
          </a:p>
          <a:p>
            <a:r>
              <a:rPr lang="ru-RU" b="0" dirty="0" smtClean="0"/>
              <a:t>Конкурс направлен на разработку новых методик и практик патриотического воспитания и обучения школьников; развитие творческой деятельности по обновлению содержания образования, рост профессионального мастерства педагогических работников  школ.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/>
          <a:lstStyle/>
          <a:p>
            <a:fld id="{AF639AE7-4D79-468B-ACD6-B7288E7FFD81}" type="slidenum">
              <a:rPr lang="ru-RU" smtClean="0"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6071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630238"/>
            <a:ext cx="5602288" cy="31527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91079" y="3993931"/>
            <a:ext cx="5528632" cy="378372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2520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035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737188" y="921366"/>
            <a:ext cx="9144000" cy="2387600"/>
          </a:xfrm>
        </p:spPr>
        <p:txBody>
          <a:bodyPr>
            <a:normAutofit fontScale="90000"/>
          </a:bodyPr>
          <a:lstStyle>
            <a:lvl1pPr>
              <a:defRPr/>
            </a:lvl1pPr>
          </a:lstStyle>
          <a:p>
            <a:pPr algn="l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Рисунок 11" descr="line.jpg"/>
          <p:cNvPicPr>
            <a:picLocks noChangeAspect="1"/>
          </p:cNvPicPr>
          <p:nvPr userDrawn="1"/>
        </p:nvPicPr>
        <p:blipFill rotWithShape="1">
          <a:blip r:embed="rId3" cstate="print"/>
          <a:srcRect l="176" t="10082" b="-3"/>
          <a:stretch/>
        </p:blipFill>
        <p:spPr>
          <a:xfrm rot="10800000">
            <a:off x="-3" y="6790649"/>
            <a:ext cx="12192001" cy="67350"/>
          </a:xfrm>
          <a:prstGeom prst="rect">
            <a:avLst/>
          </a:prstGeom>
        </p:spPr>
      </p:pic>
      <p:sp>
        <p:nvSpPr>
          <p:cNvPr id="13" name="AutoShape 4"/>
          <p:cNvSpPr>
            <a:spLocks noChangeAspect="1" noChangeArrowheads="1" noTextEdit="1"/>
          </p:cNvSpPr>
          <p:nvPr userDrawn="1"/>
        </p:nvSpPr>
        <p:spPr bwMode="auto">
          <a:xfrm>
            <a:off x="10099577" y="300997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Freeform 6"/>
          <p:cNvSpPr>
            <a:spLocks/>
          </p:cNvSpPr>
          <p:nvPr userDrawn="1"/>
        </p:nvSpPr>
        <p:spPr bwMode="auto">
          <a:xfrm>
            <a:off x="10104558" y="546724"/>
            <a:ext cx="576131" cy="33206"/>
          </a:xfrm>
          <a:custGeom>
            <a:avLst/>
            <a:gdLst/>
            <a:ahLst/>
            <a:cxnLst>
              <a:cxn ang="0">
                <a:pos x="1505" y="0"/>
              </a:cxn>
              <a:cxn ang="0">
                <a:pos x="0" y="0"/>
              </a:cxn>
              <a:cxn ang="0">
                <a:pos x="0" y="84"/>
              </a:cxn>
              <a:cxn ang="0">
                <a:pos x="1509" y="84"/>
              </a:cxn>
              <a:cxn ang="0">
                <a:pos x="1505" y="0"/>
              </a:cxn>
            </a:cxnLst>
            <a:rect l="0" t="0" r="r" b="b"/>
            <a:pathLst>
              <a:path w="1509" h="84">
                <a:moveTo>
                  <a:pt x="1505" y="0"/>
                </a:moveTo>
                <a:lnTo>
                  <a:pt x="0" y="0"/>
                </a:lnTo>
                <a:lnTo>
                  <a:pt x="0" y="84"/>
                </a:lnTo>
                <a:lnTo>
                  <a:pt x="1509" y="84"/>
                </a:lnTo>
                <a:lnTo>
                  <a:pt x="1505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Freeform 7"/>
          <p:cNvSpPr>
            <a:spLocks/>
          </p:cNvSpPr>
          <p:nvPr userDrawn="1"/>
        </p:nvSpPr>
        <p:spPr bwMode="auto">
          <a:xfrm>
            <a:off x="11029357" y="546724"/>
            <a:ext cx="576131" cy="33206"/>
          </a:xfrm>
          <a:custGeom>
            <a:avLst/>
            <a:gdLst/>
            <a:ahLst/>
            <a:cxnLst>
              <a:cxn ang="0">
                <a:pos x="1510" y="0"/>
              </a:cxn>
              <a:cxn ang="0">
                <a:pos x="9" y="0"/>
              </a:cxn>
              <a:cxn ang="0">
                <a:pos x="0" y="84"/>
              </a:cxn>
              <a:cxn ang="0">
                <a:pos x="1510" y="84"/>
              </a:cxn>
              <a:cxn ang="0">
                <a:pos x="1510" y="0"/>
              </a:cxn>
            </a:cxnLst>
            <a:rect l="0" t="0" r="r" b="b"/>
            <a:pathLst>
              <a:path w="1510" h="84">
                <a:moveTo>
                  <a:pt x="1510" y="0"/>
                </a:moveTo>
                <a:lnTo>
                  <a:pt x="9" y="0"/>
                </a:lnTo>
                <a:lnTo>
                  <a:pt x="0" y="84"/>
                </a:lnTo>
                <a:lnTo>
                  <a:pt x="1510" y="84"/>
                </a:lnTo>
                <a:lnTo>
                  <a:pt x="1510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Freeform 8"/>
          <p:cNvSpPr>
            <a:spLocks/>
          </p:cNvSpPr>
          <p:nvPr userDrawn="1"/>
        </p:nvSpPr>
        <p:spPr bwMode="auto">
          <a:xfrm>
            <a:off x="10099577" y="666268"/>
            <a:ext cx="131166" cy="122864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48" y="309"/>
              </a:cxn>
              <a:cxn ang="0">
                <a:pos x="148" y="292"/>
              </a:cxn>
              <a:cxn ang="0">
                <a:pos x="106" y="283"/>
              </a:cxn>
              <a:cxn ang="0">
                <a:pos x="106" y="30"/>
              </a:cxn>
              <a:cxn ang="0">
                <a:pos x="232" y="30"/>
              </a:cxn>
              <a:cxn ang="0">
                <a:pos x="232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0" y="0"/>
              </a:cxn>
              <a:cxn ang="0">
                <a:pos x="0" y="17"/>
              </a:cxn>
            </a:cxnLst>
            <a:rect l="0" t="0" r="r" b="b"/>
            <a:pathLst>
              <a:path w="342" h="309">
                <a:moveTo>
                  <a:pt x="0" y="17"/>
                </a:move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48" y="309"/>
                </a:lnTo>
                <a:lnTo>
                  <a:pt x="148" y="292"/>
                </a:lnTo>
                <a:lnTo>
                  <a:pt x="106" y="283"/>
                </a:lnTo>
                <a:lnTo>
                  <a:pt x="106" y="30"/>
                </a:lnTo>
                <a:lnTo>
                  <a:pt x="232" y="30"/>
                </a:lnTo>
                <a:lnTo>
                  <a:pt x="232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Freeform 9"/>
          <p:cNvSpPr>
            <a:spLocks noEditPoints="1"/>
          </p:cNvSpPr>
          <p:nvPr userDrawn="1"/>
        </p:nvSpPr>
        <p:spPr bwMode="auto">
          <a:xfrm>
            <a:off x="10253987" y="666268"/>
            <a:ext cx="89658" cy="122864"/>
          </a:xfrm>
          <a:custGeom>
            <a:avLst/>
            <a:gdLst/>
            <a:ahLst/>
            <a:cxnLst>
              <a:cxn ang="0">
                <a:pos x="148" y="0"/>
              </a:cxn>
              <a:cxn ang="0">
                <a:pos x="139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39" y="309"/>
              </a:cxn>
              <a:cxn ang="0">
                <a:pos x="156" y="309"/>
              </a:cxn>
              <a:cxn ang="0">
                <a:pos x="156" y="292"/>
              </a:cxn>
              <a:cxn ang="0">
                <a:pos x="139" y="288"/>
              </a:cxn>
              <a:cxn ang="0">
                <a:pos x="101" y="283"/>
              </a:cxn>
              <a:cxn ang="0">
                <a:pos x="101" y="178"/>
              </a:cxn>
              <a:cxn ang="0">
                <a:pos x="127" y="178"/>
              </a:cxn>
              <a:cxn ang="0">
                <a:pos x="139" y="178"/>
              </a:cxn>
              <a:cxn ang="0">
                <a:pos x="236" y="81"/>
              </a:cxn>
              <a:cxn ang="0">
                <a:pos x="148" y="0"/>
              </a:cxn>
              <a:cxn ang="0">
                <a:pos x="139" y="161"/>
              </a:cxn>
              <a:cxn ang="0">
                <a:pos x="139" y="161"/>
              </a:cxn>
              <a:cxn ang="0">
                <a:pos x="118" y="161"/>
              </a:cxn>
              <a:cxn ang="0">
                <a:pos x="101" y="161"/>
              </a:cxn>
              <a:cxn ang="0">
                <a:pos x="101" y="21"/>
              </a:cxn>
              <a:cxn ang="0">
                <a:pos x="118" y="21"/>
              </a:cxn>
              <a:cxn ang="0">
                <a:pos x="139" y="26"/>
              </a:cxn>
              <a:cxn ang="0">
                <a:pos x="173" y="93"/>
              </a:cxn>
              <a:cxn ang="0">
                <a:pos x="139" y="161"/>
              </a:cxn>
            </a:cxnLst>
            <a:rect l="0" t="0" r="r" b="b"/>
            <a:pathLst>
              <a:path w="236" h="309">
                <a:moveTo>
                  <a:pt x="148" y="0"/>
                </a:moveTo>
                <a:lnTo>
                  <a:pt x="139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39" y="309"/>
                </a:lnTo>
                <a:lnTo>
                  <a:pt x="156" y="309"/>
                </a:lnTo>
                <a:lnTo>
                  <a:pt x="156" y="292"/>
                </a:lnTo>
                <a:lnTo>
                  <a:pt x="139" y="288"/>
                </a:lnTo>
                <a:lnTo>
                  <a:pt x="101" y="283"/>
                </a:lnTo>
                <a:lnTo>
                  <a:pt x="101" y="178"/>
                </a:lnTo>
                <a:lnTo>
                  <a:pt x="127" y="178"/>
                </a:lnTo>
                <a:lnTo>
                  <a:pt x="139" y="178"/>
                </a:lnTo>
                <a:cubicBezTo>
                  <a:pt x="203" y="174"/>
                  <a:pt x="236" y="144"/>
                  <a:pt x="236" y="81"/>
                </a:cubicBezTo>
                <a:cubicBezTo>
                  <a:pt x="236" y="26"/>
                  <a:pt x="198" y="0"/>
                  <a:pt x="148" y="0"/>
                </a:cubicBezTo>
                <a:close/>
                <a:moveTo>
                  <a:pt x="139" y="161"/>
                </a:moveTo>
                <a:lnTo>
                  <a:pt x="139" y="161"/>
                </a:lnTo>
                <a:lnTo>
                  <a:pt x="118" y="161"/>
                </a:lnTo>
                <a:lnTo>
                  <a:pt x="101" y="161"/>
                </a:lnTo>
                <a:lnTo>
                  <a:pt x="101" y="21"/>
                </a:lnTo>
                <a:lnTo>
                  <a:pt x="118" y="21"/>
                </a:lnTo>
                <a:cubicBezTo>
                  <a:pt x="122" y="21"/>
                  <a:pt x="131" y="21"/>
                  <a:pt x="139" y="26"/>
                </a:cubicBezTo>
                <a:cubicBezTo>
                  <a:pt x="156" y="30"/>
                  <a:pt x="173" y="51"/>
                  <a:pt x="173" y="93"/>
                </a:cubicBezTo>
                <a:cubicBezTo>
                  <a:pt x="173" y="123"/>
                  <a:pt x="165" y="152"/>
                  <a:pt x="139" y="161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Freeform 10"/>
          <p:cNvSpPr>
            <a:spLocks noEditPoints="1"/>
          </p:cNvSpPr>
          <p:nvPr userDrawn="1"/>
        </p:nvSpPr>
        <p:spPr bwMode="auto">
          <a:xfrm>
            <a:off x="10368549" y="664607"/>
            <a:ext cx="121204" cy="126184"/>
          </a:xfrm>
          <a:custGeom>
            <a:avLst/>
            <a:gdLst/>
            <a:ahLst/>
            <a:cxnLst>
              <a:cxn ang="0">
                <a:pos x="160" y="0"/>
              </a:cxn>
              <a:cxn ang="0">
                <a:pos x="156" y="0"/>
              </a:cxn>
              <a:cxn ang="0">
                <a:pos x="0" y="156"/>
              </a:cxn>
              <a:cxn ang="0">
                <a:pos x="156" y="317"/>
              </a:cxn>
              <a:cxn ang="0">
                <a:pos x="160" y="317"/>
              </a:cxn>
              <a:cxn ang="0">
                <a:pos x="317" y="156"/>
              </a:cxn>
              <a:cxn ang="0">
                <a:pos x="160" y="0"/>
              </a:cxn>
              <a:cxn ang="0">
                <a:pos x="160" y="300"/>
              </a:cxn>
              <a:cxn ang="0">
                <a:pos x="160" y="300"/>
              </a:cxn>
              <a:cxn ang="0">
                <a:pos x="156" y="300"/>
              </a:cxn>
              <a:cxn ang="0">
                <a:pos x="72" y="148"/>
              </a:cxn>
              <a:cxn ang="0">
                <a:pos x="156" y="17"/>
              </a:cxn>
              <a:cxn ang="0">
                <a:pos x="245" y="169"/>
              </a:cxn>
              <a:cxn ang="0">
                <a:pos x="160" y="300"/>
              </a:cxn>
            </a:cxnLst>
            <a:rect l="0" t="0" r="r" b="b"/>
            <a:pathLst>
              <a:path w="317" h="317">
                <a:moveTo>
                  <a:pt x="160" y="0"/>
                </a:moveTo>
                <a:lnTo>
                  <a:pt x="156" y="0"/>
                </a:lnTo>
                <a:cubicBezTo>
                  <a:pt x="55" y="0"/>
                  <a:pt x="0" y="55"/>
                  <a:pt x="0" y="156"/>
                </a:cubicBezTo>
                <a:cubicBezTo>
                  <a:pt x="0" y="262"/>
                  <a:pt x="55" y="317"/>
                  <a:pt x="156" y="317"/>
                </a:cubicBezTo>
                <a:lnTo>
                  <a:pt x="160" y="317"/>
                </a:lnTo>
                <a:cubicBezTo>
                  <a:pt x="258" y="317"/>
                  <a:pt x="317" y="262"/>
                  <a:pt x="317" y="156"/>
                </a:cubicBezTo>
                <a:cubicBezTo>
                  <a:pt x="317" y="55"/>
                  <a:pt x="262" y="0"/>
                  <a:pt x="160" y="0"/>
                </a:cubicBezTo>
                <a:close/>
                <a:moveTo>
                  <a:pt x="160" y="300"/>
                </a:moveTo>
                <a:lnTo>
                  <a:pt x="160" y="300"/>
                </a:lnTo>
                <a:lnTo>
                  <a:pt x="156" y="300"/>
                </a:lnTo>
                <a:cubicBezTo>
                  <a:pt x="110" y="296"/>
                  <a:pt x="72" y="258"/>
                  <a:pt x="72" y="148"/>
                </a:cubicBezTo>
                <a:cubicBezTo>
                  <a:pt x="72" y="55"/>
                  <a:pt x="106" y="21"/>
                  <a:pt x="156" y="17"/>
                </a:cubicBezTo>
                <a:cubicBezTo>
                  <a:pt x="207" y="21"/>
                  <a:pt x="245" y="63"/>
                  <a:pt x="245" y="169"/>
                </a:cubicBezTo>
                <a:cubicBezTo>
                  <a:pt x="245" y="232"/>
                  <a:pt x="220" y="300"/>
                  <a:pt x="160" y="300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Freeform 11"/>
          <p:cNvSpPr>
            <a:spLocks/>
          </p:cNvSpPr>
          <p:nvPr userDrawn="1"/>
        </p:nvSpPr>
        <p:spPr bwMode="auto">
          <a:xfrm>
            <a:off x="10517978" y="664607"/>
            <a:ext cx="111241" cy="126184"/>
          </a:xfrm>
          <a:custGeom>
            <a:avLst/>
            <a:gdLst/>
            <a:ahLst/>
            <a:cxnLst>
              <a:cxn ang="0">
                <a:pos x="190" y="296"/>
              </a:cxn>
              <a:cxn ang="0">
                <a:pos x="72" y="156"/>
              </a:cxn>
              <a:cxn ang="0">
                <a:pos x="173" y="21"/>
              </a:cxn>
              <a:cxn ang="0">
                <a:pos x="266" y="101"/>
              </a:cxn>
              <a:cxn ang="0">
                <a:pos x="283" y="101"/>
              </a:cxn>
              <a:cxn ang="0">
                <a:pos x="283" y="17"/>
              </a:cxn>
              <a:cxn ang="0">
                <a:pos x="262" y="17"/>
              </a:cxn>
              <a:cxn ang="0">
                <a:pos x="165" y="0"/>
              </a:cxn>
              <a:cxn ang="0">
                <a:pos x="0" y="152"/>
              </a:cxn>
              <a:cxn ang="0">
                <a:pos x="165" y="317"/>
              </a:cxn>
              <a:cxn ang="0">
                <a:pos x="292" y="287"/>
              </a:cxn>
              <a:cxn ang="0">
                <a:pos x="292" y="241"/>
              </a:cxn>
              <a:cxn ang="0">
                <a:pos x="283" y="241"/>
              </a:cxn>
              <a:cxn ang="0">
                <a:pos x="190" y="296"/>
              </a:cxn>
            </a:cxnLst>
            <a:rect l="0" t="0" r="r" b="b"/>
            <a:pathLst>
              <a:path w="292" h="317">
                <a:moveTo>
                  <a:pt x="190" y="296"/>
                </a:moveTo>
                <a:cubicBezTo>
                  <a:pt x="114" y="296"/>
                  <a:pt x="72" y="224"/>
                  <a:pt x="72" y="156"/>
                </a:cubicBezTo>
                <a:cubicBezTo>
                  <a:pt x="72" y="80"/>
                  <a:pt x="110" y="21"/>
                  <a:pt x="173" y="21"/>
                </a:cubicBezTo>
                <a:cubicBezTo>
                  <a:pt x="224" y="21"/>
                  <a:pt x="258" y="51"/>
                  <a:pt x="266" y="101"/>
                </a:cubicBezTo>
                <a:lnTo>
                  <a:pt x="283" y="101"/>
                </a:lnTo>
                <a:lnTo>
                  <a:pt x="283" y="17"/>
                </a:lnTo>
                <a:lnTo>
                  <a:pt x="262" y="17"/>
                </a:lnTo>
                <a:cubicBezTo>
                  <a:pt x="233" y="8"/>
                  <a:pt x="199" y="0"/>
                  <a:pt x="165" y="0"/>
                </a:cubicBezTo>
                <a:cubicBezTo>
                  <a:pt x="76" y="0"/>
                  <a:pt x="0" y="47"/>
                  <a:pt x="0" y="152"/>
                </a:cubicBezTo>
                <a:cubicBezTo>
                  <a:pt x="0" y="254"/>
                  <a:pt x="68" y="317"/>
                  <a:pt x="165" y="317"/>
                </a:cubicBezTo>
                <a:cubicBezTo>
                  <a:pt x="237" y="317"/>
                  <a:pt x="262" y="300"/>
                  <a:pt x="292" y="287"/>
                </a:cubicBezTo>
                <a:lnTo>
                  <a:pt x="292" y="241"/>
                </a:lnTo>
                <a:lnTo>
                  <a:pt x="283" y="241"/>
                </a:lnTo>
                <a:cubicBezTo>
                  <a:pt x="271" y="279"/>
                  <a:pt x="228" y="296"/>
                  <a:pt x="190" y="296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Freeform 12"/>
          <p:cNvSpPr>
            <a:spLocks noEditPoints="1"/>
          </p:cNvSpPr>
          <p:nvPr userDrawn="1"/>
        </p:nvSpPr>
        <p:spPr bwMode="auto">
          <a:xfrm>
            <a:off x="10654125" y="666268"/>
            <a:ext cx="96299" cy="122864"/>
          </a:xfrm>
          <a:custGeom>
            <a:avLst/>
            <a:gdLst/>
            <a:ahLst/>
            <a:cxnLst>
              <a:cxn ang="0">
                <a:pos x="174" y="148"/>
              </a:cxn>
              <a:cxn ang="0">
                <a:pos x="174" y="144"/>
              </a:cxn>
              <a:cxn ang="0">
                <a:pos x="241" y="72"/>
              </a:cxn>
              <a:cxn ang="0">
                <a:pos x="14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40" y="309"/>
              </a:cxn>
              <a:cxn ang="0">
                <a:pos x="148" y="309"/>
              </a:cxn>
              <a:cxn ang="0">
                <a:pos x="254" y="228"/>
              </a:cxn>
              <a:cxn ang="0">
                <a:pos x="174" y="148"/>
              </a:cxn>
              <a:cxn ang="0">
                <a:pos x="102" y="21"/>
              </a:cxn>
              <a:cxn ang="0">
                <a:pos x="102" y="21"/>
              </a:cxn>
              <a:cxn ang="0">
                <a:pos x="140" y="26"/>
              </a:cxn>
              <a:cxn ang="0">
                <a:pos x="174" y="81"/>
              </a:cxn>
              <a:cxn ang="0">
                <a:pos x="140" y="136"/>
              </a:cxn>
              <a:cxn ang="0">
                <a:pos x="127" y="140"/>
              </a:cxn>
              <a:cxn ang="0">
                <a:pos x="102" y="140"/>
              </a:cxn>
              <a:cxn ang="0">
                <a:pos x="102" y="21"/>
              </a:cxn>
              <a:cxn ang="0">
                <a:pos x="140" y="288"/>
              </a:cxn>
              <a:cxn ang="0">
                <a:pos x="140" y="288"/>
              </a:cxn>
              <a:cxn ang="0">
                <a:pos x="102" y="271"/>
              </a:cxn>
              <a:cxn ang="0">
                <a:pos x="102" y="157"/>
              </a:cxn>
              <a:cxn ang="0">
                <a:pos x="127" y="157"/>
              </a:cxn>
              <a:cxn ang="0">
                <a:pos x="140" y="157"/>
              </a:cxn>
              <a:cxn ang="0">
                <a:pos x="190" y="228"/>
              </a:cxn>
              <a:cxn ang="0">
                <a:pos x="140" y="288"/>
              </a:cxn>
            </a:cxnLst>
            <a:rect l="0" t="0" r="r" b="b"/>
            <a:pathLst>
              <a:path w="254" h="309">
                <a:moveTo>
                  <a:pt x="174" y="148"/>
                </a:moveTo>
                <a:lnTo>
                  <a:pt x="174" y="144"/>
                </a:lnTo>
                <a:cubicBezTo>
                  <a:pt x="212" y="136"/>
                  <a:pt x="241" y="110"/>
                  <a:pt x="241" y="72"/>
                </a:cubicBezTo>
                <a:cubicBezTo>
                  <a:pt x="241" y="21"/>
                  <a:pt x="199" y="0"/>
                  <a:pt x="140" y="0"/>
                </a:cubicBez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40" y="309"/>
                </a:lnTo>
                <a:lnTo>
                  <a:pt x="148" y="309"/>
                </a:lnTo>
                <a:cubicBezTo>
                  <a:pt x="207" y="309"/>
                  <a:pt x="254" y="279"/>
                  <a:pt x="254" y="228"/>
                </a:cubicBezTo>
                <a:cubicBezTo>
                  <a:pt x="254" y="174"/>
                  <a:pt x="224" y="152"/>
                  <a:pt x="174" y="148"/>
                </a:cubicBezTo>
                <a:close/>
                <a:moveTo>
                  <a:pt x="102" y="21"/>
                </a:moveTo>
                <a:lnTo>
                  <a:pt x="102" y="21"/>
                </a:lnTo>
                <a:cubicBezTo>
                  <a:pt x="114" y="21"/>
                  <a:pt x="127" y="21"/>
                  <a:pt x="140" y="26"/>
                </a:cubicBezTo>
                <a:cubicBezTo>
                  <a:pt x="161" y="30"/>
                  <a:pt x="174" y="47"/>
                  <a:pt x="174" y="81"/>
                </a:cubicBezTo>
                <a:cubicBezTo>
                  <a:pt x="174" y="106"/>
                  <a:pt x="165" y="131"/>
                  <a:pt x="140" y="136"/>
                </a:cubicBezTo>
                <a:cubicBezTo>
                  <a:pt x="135" y="136"/>
                  <a:pt x="131" y="140"/>
                  <a:pt x="127" y="140"/>
                </a:cubicBezTo>
                <a:lnTo>
                  <a:pt x="102" y="140"/>
                </a:lnTo>
                <a:lnTo>
                  <a:pt x="102" y="21"/>
                </a:lnTo>
                <a:close/>
                <a:moveTo>
                  <a:pt x="140" y="288"/>
                </a:moveTo>
                <a:lnTo>
                  <a:pt x="140" y="288"/>
                </a:lnTo>
                <a:cubicBezTo>
                  <a:pt x="123" y="288"/>
                  <a:pt x="110" y="279"/>
                  <a:pt x="102" y="271"/>
                </a:cubicBezTo>
                <a:lnTo>
                  <a:pt x="102" y="157"/>
                </a:lnTo>
                <a:lnTo>
                  <a:pt x="127" y="157"/>
                </a:lnTo>
                <a:lnTo>
                  <a:pt x="140" y="157"/>
                </a:lnTo>
                <a:cubicBezTo>
                  <a:pt x="174" y="165"/>
                  <a:pt x="190" y="190"/>
                  <a:pt x="190" y="228"/>
                </a:cubicBezTo>
                <a:cubicBezTo>
                  <a:pt x="190" y="262"/>
                  <a:pt x="174" y="288"/>
                  <a:pt x="140" y="288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Freeform 13"/>
          <p:cNvSpPr>
            <a:spLocks/>
          </p:cNvSpPr>
          <p:nvPr userDrawn="1"/>
        </p:nvSpPr>
        <p:spPr bwMode="auto">
          <a:xfrm>
            <a:off x="10778649" y="666268"/>
            <a:ext cx="89658" cy="122864"/>
          </a:xfrm>
          <a:custGeom>
            <a:avLst/>
            <a:gdLst/>
            <a:ahLst/>
            <a:cxnLst>
              <a:cxn ang="0">
                <a:pos x="199" y="279"/>
              </a:cxn>
              <a:cxn ang="0">
                <a:pos x="101" y="279"/>
              </a:cxn>
              <a:cxn ang="0">
                <a:pos x="101" y="157"/>
              </a:cxn>
              <a:cxn ang="0">
                <a:pos x="156" y="157"/>
              </a:cxn>
              <a:cxn ang="0">
                <a:pos x="169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69" y="93"/>
              </a:cxn>
              <a:cxn ang="0">
                <a:pos x="156" y="136"/>
              </a:cxn>
              <a:cxn ang="0">
                <a:pos x="101" y="136"/>
              </a:cxn>
              <a:cxn ang="0">
                <a:pos x="101" y="30"/>
              </a:cxn>
              <a:cxn ang="0">
                <a:pos x="194" y="30"/>
              </a:cxn>
              <a:cxn ang="0">
                <a:pos x="207" y="81"/>
              </a:cxn>
              <a:cxn ang="0">
                <a:pos x="224" y="81"/>
              </a:cxn>
              <a:cxn ang="0">
                <a:pos x="220" y="0"/>
              </a:cxn>
              <a:cxn ang="0">
                <a:pos x="203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4" y="309"/>
              </a:cxn>
              <a:cxn ang="0">
                <a:pos x="237" y="220"/>
              </a:cxn>
              <a:cxn ang="0">
                <a:pos x="220" y="220"/>
              </a:cxn>
              <a:cxn ang="0">
                <a:pos x="199" y="279"/>
              </a:cxn>
            </a:cxnLst>
            <a:rect l="0" t="0" r="r" b="b"/>
            <a:pathLst>
              <a:path w="237" h="309">
                <a:moveTo>
                  <a:pt x="199" y="279"/>
                </a:moveTo>
                <a:lnTo>
                  <a:pt x="101" y="279"/>
                </a:lnTo>
                <a:lnTo>
                  <a:pt x="101" y="157"/>
                </a:lnTo>
                <a:lnTo>
                  <a:pt x="156" y="157"/>
                </a:lnTo>
                <a:lnTo>
                  <a:pt x="169" y="199"/>
                </a:lnTo>
                <a:lnTo>
                  <a:pt x="186" y="199"/>
                </a:lnTo>
                <a:cubicBezTo>
                  <a:pt x="182" y="182"/>
                  <a:pt x="182" y="165"/>
                  <a:pt x="182" y="144"/>
                </a:cubicBezTo>
                <a:cubicBezTo>
                  <a:pt x="182" y="127"/>
                  <a:pt x="182" y="110"/>
                  <a:pt x="186" y="93"/>
                </a:cubicBezTo>
                <a:lnTo>
                  <a:pt x="169" y="93"/>
                </a:lnTo>
                <a:lnTo>
                  <a:pt x="156" y="136"/>
                </a:lnTo>
                <a:lnTo>
                  <a:pt x="101" y="136"/>
                </a:lnTo>
                <a:lnTo>
                  <a:pt x="101" y="30"/>
                </a:lnTo>
                <a:lnTo>
                  <a:pt x="194" y="30"/>
                </a:lnTo>
                <a:lnTo>
                  <a:pt x="207" y="81"/>
                </a:lnTo>
                <a:lnTo>
                  <a:pt x="224" y="81"/>
                </a:lnTo>
                <a:lnTo>
                  <a:pt x="220" y="0"/>
                </a:lnTo>
                <a:lnTo>
                  <a:pt x="203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4" y="309"/>
                </a:lnTo>
                <a:lnTo>
                  <a:pt x="237" y="220"/>
                </a:lnTo>
                <a:lnTo>
                  <a:pt x="220" y="220"/>
                </a:lnTo>
                <a:lnTo>
                  <a:pt x="199" y="279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Freeform 14"/>
          <p:cNvSpPr>
            <a:spLocks/>
          </p:cNvSpPr>
          <p:nvPr userDrawn="1"/>
        </p:nvSpPr>
        <p:spPr bwMode="auto">
          <a:xfrm>
            <a:off x="10893211" y="666268"/>
            <a:ext cx="189277" cy="157731"/>
          </a:xfrm>
          <a:custGeom>
            <a:avLst/>
            <a:gdLst/>
            <a:ahLst/>
            <a:cxnLst>
              <a:cxn ang="0">
                <a:pos x="444" y="26"/>
              </a:cxn>
              <a:cxn ang="0">
                <a:pos x="490" y="17"/>
              </a:cxn>
              <a:cxn ang="0">
                <a:pos x="490" y="0"/>
              </a:cxn>
              <a:cxn ang="0">
                <a:pos x="338" y="0"/>
              </a:cxn>
              <a:cxn ang="0">
                <a:pos x="338" y="17"/>
              </a:cxn>
              <a:cxn ang="0">
                <a:pos x="380" y="26"/>
              </a:cxn>
              <a:cxn ang="0">
                <a:pos x="380" y="283"/>
              </a:cxn>
              <a:cxn ang="0">
                <a:pos x="275" y="283"/>
              </a:cxn>
              <a:cxn ang="0">
                <a:pos x="275" y="26"/>
              </a:cxn>
              <a:cxn ang="0">
                <a:pos x="317" y="17"/>
              </a:cxn>
              <a:cxn ang="0">
                <a:pos x="317" y="0"/>
              </a:cxn>
              <a:cxn ang="0">
                <a:pos x="169" y="0"/>
              </a:cxn>
              <a:cxn ang="0">
                <a:pos x="169" y="17"/>
              </a:cxn>
              <a:cxn ang="0">
                <a:pos x="211" y="26"/>
              </a:cxn>
              <a:cxn ang="0">
                <a:pos x="211" y="283"/>
              </a:cxn>
              <a:cxn ang="0">
                <a:pos x="106" y="283"/>
              </a:cxn>
              <a:cxn ang="0">
                <a:pos x="106" y="26"/>
              </a:cxn>
              <a:cxn ang="0">
                <a:pos x="148" y="17"/>
              </a:cxn>
              <a:cxn ang="0">
                <a:pos x="148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457" y="309"/>
              </a:cxn>
              <a:cxn ang="0">
                <a:pos x="457" y="398"/>
              </a:cxn>
              <a:cxn ang="0">
                <a:pos x="474" y="398"/>
              </a:cxn>
              <a:cxn ang="0">
                <a:pos x="495" y="283"/>
              </a:cxn>
              <a:cxn ang="0">
                <a:pos x="444" y="283"/>
              </a:cxn>
              <a:cxn ang="0">
                <a:pos x="444" y="26"/>
              </a:cxn>
            </a:cxnLst>
            <a:rect l="0" t="0" r="r" b="b"/>
            <a:pathLst>
              <a:path w="495" h="398">
                <a:moveTo>
                  <a:pt x="444" y="26"/>
                </a:moveTo>
                <a:lnTo>
                  <a:pt x="490" y="17"/>
                </a:lnTo>
                <a:lnTo>
                  <a:pt x="490" y="0"/>
                </a:lnTo>
                <a:lnTo>
                  <a:pt x="338" y="0"/>
                </a:lnTo>
                <a:lnTo>
                  <a:pt x="338" y="17"/>
                </a:lnTo>
                <a:lnTo>
                  <a:pt x="380" y="26"/>
                </a:lnTo>
                <a:lnTo>
                  <a:pt x="380" y="283"/>
                </a:lnTo>
                <a:lnTo>
                  <a:pt x="275" y="283"/>
                </a:lnTo>
                <a:lnTo>
                  <a:pt x="275" y="26"/>
                </a:lnTo>
                <a:lnTo>
                  <a:pt x="317" y="17"/>
                </a:lnTo>
                <a:lnTo>
                  <a:pt x="317" y="0"/>
                </a:lnTo>
                <a:lnTo>
                  <a:pt x="169" y="0"/>
                </a:lnTo>
                <a:lnTo>
                  <a:pt x="169" y="17"/>
                </a:lnTo>
                <a:lnTo>
                  <a:pt x="211" y="26"/>
                </a:lnTo>
                <a:lnTo>
                  <a:pt x="211" y="283"/>
                </a:lnTo>
                <a:lnTo>
                  <a:pt x="106" y="283"/>
                </a:lnTo>
                <a:lnTo>
                  <a:pt x="106" y="26"/>
                </a:lnTo>
                <a:lnTo>
                  <a:pt x="148" y="17"/>
                </a:lnTo>
                <a:lnTo>
                  <a:pt x="148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457" y="309"/>
                </a:lnTo>
                <a:lnTo>
                  <a:pt x="457" y="398"/>
                </a:lnTo>
                <a:lnTo>
                  <a:pt x="474" y="398"/>
                </a:lnTo>
                <a:lnTo>
                  <a:pt x="495" y="283"/>
                </a:lnTo>
                <a:lnTo>
                  <a:pt x="444" y="283"/>
                </a:lnTo>
                <a:lnTo>
                  <a:pt x="444" y="26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Freeform 15"/>
          <p:cNvSpPr>
            <a:spLocks/>
          </p:cNvSpPr>
          <p:nvPr userDrawn="1"/>
        </p:nvSpPr>
        <p:spPr bwMode="auto">
          <a:xfrm>
            <a:off x="11100751" y="666268"/>
            <a:ext cx="91317" cy="122864"/>
          </a:xfrm>
          <a:custGeom>
            <a:avLst/>
            <a:gdLst/>
            <a:ahLst/>
            <a:cxnLst>
              <a:cxn ang="0">
                <a:pos x="237" y="220"/>
              </a:cxn>
              <a:cxn ang="0">
                <a:pos x="224" y="220"/>
              </a:cxn>
              <a:cxn ang="0">
                <a:pos x="199" y="279"/>
              </a:cxn>
              <a:cxn ang="0">
                <a:pos x="102" y="279"/>
              </a:cxn>
              <a:cxn ang="0">
                <a:pos x="102" y="157"/>
              </a:cxn>
              <a:cxn ang="0">
                <a:pos x="157" y="157"/>
              </a:cxn>
              <a:cxn ang="0">
                <a:pos x="170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74" y="93"/>
              </a:cxn>
              <a:cxn ang="0">
                <a:pos x="157" y="136"/>
              </a:cxn>
              <a:cxn ang="0">
                <a:pos x="102" y="136"/>
              </a:cxn>
              <a:cxn ang="0">
                <a:pos x="102" y="30"/>
              </a:cxn>
              <a:cxn ang="0">
                <a:pos x="195" y="30"/>
              </a:cxn>
              <a:cxn ang="0">
                <a:pos x="208" y="81"/>
              </a:cxn>
              <a:cxn ang="0">
                <a:pos x="224" y="81"/>
              </a:cxn>
              <a:cxn ang="0">
                <a:pos x="22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37" y="220"/>
              </a:cxn>
            </a:cxnLst>
            <a:rect l="0" t="0" r="r" b="b"/>
            <a:pathLst>
              <a:path w="237" h="309">
                <a:moveTo>
                  <a:pt x="237" y="220"/>
                </a:moveTo>
                <a:lnTo>
                  <a:pt x="224" y="220"/>
                </a:lnTo>
                <a:lnTo>
                  <a:pt x="199" y="279"/>
                </a:lnTo>
                <a:lnTo>
                  <a:pt x="102" y="279"/>
                </a:lnTo>
                <a:lnTo>
                  <a:pt x="102" y="157"/>
                </a:lnTo>
                <a:lnTo>
                  <a:pt x="157" y="157"/>
                </a:lnTo>
                <a:lnTo>
                  <a:pt x="170" y="199"/>
                </a:lnTo>
                <a:lnTo>
                  <a:pt x="186" y="199"/>
                </a:lnTo>
                <a:cubicBezTo>
                  <a:pt x="186" y="182"/>
                  <a:pt x="182" y="165"/>
                  <a:pt x="182" y="144"/>
                </a:cubicBezTo>
                <a:cubicBezTo>
                  <a:pt x="182" y="127"/>
                  <a:pt x="186" y="110"/>
                  <a:pt x="186" y="93"/>
                </a:cubicBezTo>
                <a:lnTo>
                  <a:pt x="174" y="93"/>
                </a:lnTo>
                <a:lnTo>
                  <a:pt x="157" y="136"/>
                </a:lnTo>
                <a:lnTo>
                  <a:pt x="102" y="136"/>
                </a:lnTo>
                <a:lnTo>
                  <a:pt x="102" y="30"/>
                </a:lnTo>
                <a:lnTo>
                  <a:pt x="195" y="30"/>
                </a:lnTo>
                <a:lnTo>
                  <a:pt x="208" y="81"/>
                </a:lnTo>
                <a:lnTo>
                  <a:pt x="224" y="81"/>
                </a:lnTo>
                <a:lnTo>
                  <a:pt x="220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37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Freeform 16"/>
          <p:cNvSpPr>
            <a:spLocks/>
          </p:cNvSpPr>
          <p:nvPr userDrawn="1"/>
        </p:nvSpPr>
        <p:spPr bwMode="auto">
          <a:xfrm>
            <a:off x="11216974" y="666268"/>
            <a:ext cx="129505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6" y="26"/>
              </a:cxn>
              <a:cxn ang="0">
                <a:pos x="236" y="136"/>
              </a:cxn>
              <a:cxn ang="0">
                <a:pos x="105" y="136"/>
              </a:cxn>
              <a:cxn ang="0">
                <a:pos x="105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5" y="283"/>
              </a:cxn>
              <a:cxn ang="0">
                <a:pos x="105" y="161"/>
              </a:cxn>
              <a:cxn ang="0">
                <a:pos x="236" y="161"/>
              </a:cxn>
              <a:cxn ang="0">
                <a:pos x="236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6" y="26"/>
                </a:lnTo>
                <a:lnTo>
                  <a:pt x="236" y="136"/>
                </a:lnTo>
                <a:lnTo>
                  <a:pt x="105" y="136"/>
                </a:lnTo>
                <a:lnTo>
                  <a:pt x="105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5" y="283"/>
                </a:lnTo>
                <a:lnTo>
                  <a:pt x="105" y="161"/>
                </a:lnTo>
                <a:lnTo>
                  <a:pt x="236" y="161"/>
                </a:lnTo>
                <a:lnTo>
                  <a:pt x="236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Freeform 17"/>
          <p:cNvSpPr>
            <a:spLocks/>
          </p:cNvSpPr>
          <p:nvPr userDrawn="1"/>
        </p:nvSpPr>
        <p:spPr bwMode="auto">
          <a:xfrm>
            <a:off x="11368063" y="666268"/>
            <a:ext cx="131166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7" y="26"/>
              </a:cxn>
              <a:cxn ang="0">
                <a:pos x="237" y="30"/>
              </a:cxn>
              <a:cxn ang="0">
                <a:pos x="106" y="237"/>
              </a:cxn>
              <a:cxn ang="0">
                <a:pos x="106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6" y="283"/>
              </a:cxn>
              <a:cxn ang="0">
                <a:pos x="106" y="279"/>
              </a:cxn>
              <a:cxn ang="0">
                <a:pos x="237" y="72"/>
              </a:cxn>
              <a:cxn ang="0">
                <a:pos x="237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7" y="26"/>
                </a:lnTo>
                <a:lnTo>
                  <a:pt x="237" y="30"/>
                </a:lnTo>
                <a:lnTo>
                  <a:pt x="106" y="237"/>
                </a:lnTo>
                <a:lnTo>
                  <a:pt x="106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6" y="283"/>
                </a:lnTo>
                <a:lnTo>
                  <a:pt x="106" y="279"/>
                </a:lnTo>
                <a:lnTo>
                  <a:pt x="237" y="72"/>
                </a:lnTo>
                <a:lnTo>
                  <a:pt x="237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Freeform 18"/>
          <p:cNvSpPr>
            <a:spLocks/>
          </p:cNvSpPr>
          <p:nvPr userDrawn="1"/>
        </p:nvSpPr>
        <p:spPr bwMode="auto">
          <a:xfrm>
            <a:off x="11519152" y="666268"/>
            <a:ext cx="92978" cy="122864"/>
          </a:xfrm>
          <a:custGeom>
            <a:avLst/>
            <a:gdLst/>
            <a:ahLst/>
            <a:cxnLst>
              <a:cxn ang="0">
                <a:pos x="225" y="220"/>
              </a:cxn>
              <a:cxn ang="0">
                <a:pos x="199" y="279"/>
              </a:cxn>
              <a:cxn ang="0">
                <a:pos x="106" y="279"/>
              </a:cxn>
              <a:cxn ang="0">
                <a:pos x="106" y="157"/>
              </a:cxn>
              <a:cxn ang="0">
                <a:pos x="161" y="157"/>
              </a:cxn>
              <a:cxn ang="0">
                <a:pos x="174" y="199"/>
              </a:cxn>
              <a:cxn ang="0">
                <a:pos x="187" y="199"/>
              </a:cxn>
              <a:cxn ang="0">
                <a:pos x="187" y="144"/>
              </a:cxn>
              <a:cxn ang="0">
                <a:pos x="187" y="93"/>
              </a:cxn>
              <a:cxn ang="0">
                <a:pos x="174" y="93"/>
              </a:cxn>
              <a:cxn ang="0">
                <a:pos x="161" y="136"/>
              </a:cxn>
              <a:cxn ang="0">
                <a:pos x="106" y="136"/>
              </a:cxn>
              <a:cxn ang="0">
                <a:pos x="106" y="30"/>
              </a:cxn>
              <a:cxn ang="0">
                <a:pos x="195" y="30"/>
              </a:cxn>
              <a:cxn ang="0">
                <a:pos x="212" y="81"/>
              </a:cxn>
              <a:cxn ang="0">
                <a:pos x="225" y="81"/>
              </a:cxn>
              <a:cxn ang="0">
                <a:pos x="225" y="0"/>
              </a:cxn>
              <a:cxn ang="0">
                <a:pos x="0" y="0"/>
              </a:cxn>
              <a:cxn ang="0">
                <a:pos x="0" y="17"/>
              </a:cxn>
              <a:cxn ang="0">
                <a:pos x="43" y="26"/>
              </a:cxn>
              <a:cxn ang="0">
                <a:pos x="43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41" y="220"/>
              </a:cxn>
              <a:cxn ang="0">
                <a:pos x="225" y="220"/>
              </a:cxn>
            </a:cxnLst>
            <a:rect l="0" t="0" r="r" b="b"/>
            <a:pathLst>
              <a:path w="241" h="309">
                <a:moveTo>
                  <a:pt x="225" y="220"/>
                </a:moveTo>
                <a:lnTo>
                  <a:pt x="199" y="279"/>
                </a:lnTo>
                <a:lnTo>
                  <a:pt x="106" y="279"/>
                </a:lnTo>
                <a:lnTo>
                  <a:pt x="106" y="157"/>
                </a:lnTo>
                <a:lnTo>
                  <a:pt x="161" y="157"/>
                </a:lnTo>
                <a:lnTo>
                  <a:pt x="174" y="199"/>
                </a:lnTo>
                <a:lnTo>
                  <a:pt x="187" y="199"/>
                </a:lnTo>
                <a:lnTo>
                  <a:pt x="187" y="144"/>
                </a:lnTo>
                <a:lnTo>
                  <a:pt x="187" y="93"/>
                </a:lnTo>
                <a:lnTo>
                  <a:pt x="174" y="93"/>
                </a:lnTo>
                <a:lnTo>
                  <a:pt x="161" y="136"/>
                </a:lnTo>
                <a:lnTo>
                  <a:pt x="106" y="136"/>
                </a:lnTo>
                <a:lnTo>
                  <a:pt x="106" y="30"/>
                </a:lnTo>
                <a:lnTo>
                  <a:pt x="195" y="30"/>
                </a:lnTo>
                <a:lnTo>
                  <a:pt x="212" y="81"/>
                </a:lnTo>
                <a:lnTo>
                  <a:pt x="225" y="81"/>
                </a:lnTo>
                <a:lnTo>
                  <a:pt x="225" y="0"/>
                </a:lnTo>
                <a:lnTo>
                  <a:pt x="0" y="0"/>
                </a:lnTo>
                <a:lnTo>
                  <a:pt x="0" y="17"/>
                </a:lnTo>
                <a:lnTo>
                  <a:pt x="43" y="26"/>
                </a:lnTo>
                <a:lnTo>
                  <a:pt x="43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41" y="220"/>
                </a:lnTo>
                <a:lnTo>
                  <a:pt x="225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Freeform 19"/>
          <p:cNvSpPr>
            <a:spLocks noEditPoints="1"/>
          </p:cNvSpPr>
          <p:nvPr userDrawn="1"/>
        </p:nvSpPr>
        <p:spPr bwMode="auto">
          <a:xfrm>
            <a:off x="10735481" y="300997"/>
            <a:ext cx="240746" cy="303839"/>
          </a:xfrm>
          <a:custGeom>
            <a:avLst/>
            <a:gdLst/>
            <a:ahLst/>
            <a:cxnLst>
              <a:cxn ang="0">
                <a:pos x="317" y="774"/>
              </a:cxn>
              <a:cxn ang="0">
                <a:pos x="587" y="668"/>
              </a:cxn>
              <a:cxn ang="0">
                <a:pos x="630" y="85"/>
              </a:cxn>
              <a:cxn ang="0">
                <a:pos x="317" y="0"/>
              </a:cxn>
              <a:cxn ang="0">
                <a:pos x="160" y="42"/>
              </a:cxn>
              <a:cxn ang="0">
                <a:pos x="0" y="85"/>
              </a:cxn>
              <a:cxn ang="0">
                <a:pos x="42" y="668"/>
              </a:cxn>
              <a:cxn ang="0">
                <a:pos x="160" y="715"/>
              </a:cxn>
              <a:cxn ang="0">
                <a:pos x="317" y="774"/>
              </a:cxn>
              <a:cxn ang="0">
                <a:pos x="160" y="76"/>
              </a:cxn>
              <a:cxn ang="0">
                <a:pos x="160" y="76"/>
              </a:cxn>
              <a:cxn ang="0">
                <a:pos x="224" y="59"/>
              </a:cxn>
              <a:cxn ang="0">
                <a:pos x="160" y="161"/>
              </a:cxn>
              <a:cxn ang="0">
                <a:pos x="105" y="258"/>
              </a:cxn>
              <a:cxn ang="0">
                <a:pos x="105" y="186"/>
              </a:cxn>
              <a:cxn ang="0">
                <a:pos x="101" y="93"/>
              </a:cxn>
              <a:cxn ang="0">
                <a:pos x="160" y="76"/>
              </a:cxn>
              <a:cxn ang="0">
                <a:pos x="76" y="643"/>
              </a:cxn>
              <a:cxn ang="0">
                <a:pos x="76" y="643"/>
              </a:cxn>
              <a:cxn ang="0">
                <a:pos x="55" y="385"/>
              </a:cxn>
              <a:cxn ang="0">
                <a:pos x="114" y="389"/>
              </a:cxn>
              <a:cxn ang="0">
                <a:pos x="160" y="313"/>
              </a:cxn>
              <a:cxn ang="0">
                <a:pos x="228" y="203"/>
              </a:cxn>
              <a:cxn ang="0">
                <a:pos x="224" y="275"/>
              </a:cxn>
              <a:cxn ang="0">
                <a:pos x="228" y="397"/>
              </a:cxn>
              <a:cxn ang="0">
                <a:pos x="317" y="402"/>
              </a:cxn>
              <a:cxn ang="0">
                <a:pos x="317" y="34"/>
              </a:cxn>
              <a:cxn ang="0">
                <a:pos x="596" y="110"/>
              </a:cxn>
              <a:cxn ang="0">
                <a:pos x="575" y="385"/>
              </a:cxn>
              <a:cxn ang="0">
                <a:pos x="494" y="389"/>
              </a:cxn>
              <a:cxn ang="0">
                <a:pos x="507" y="156"/>
              </a:cxn>
              <a:cxn ang="0">
                <a:pos x="410" y="140"/>
              </a:cxn>
              <a:cxn ang="0">
                <a:pos x="406" y="397"/>
              </a:cxn>
              <a:cxn ang="0">
                <a:pos x="317" y="402"/>
              </a:cxn>
              <a:cxn ang="0">
                <a:pos x="317" y="736"/>
              </a:cxn>
              <a:cxn ang="0">
                <a:pos x="160" y="676"/>
              </a:cxn>
              <a:cxn ang="0">
                <a:pos x="76" y="643"/>
              </a:cxn>
            </a:cxnLst>
            <a:rect l="0" t="0" r="r" b="b"/>
            <a:pathLst>
              <a:path w="630" h="774">
                <a:moveTo>
                  <a:pt x="317" y="774"/>
                </a:moveTo>
                <a:lnTo>
                  <a:pt x="587" y="668"/>
                </a:lnTo>
                <a:lnTo>
                  <a:pt x="630" y="85"/>
                </a:lnTo>
                <a:lnTo>
                  <a:pt x="317" y="0"/>
                </a:lnTo>
                <a:lnTo>
                  <a:pt x="160" y="42"/>
                </a:lnTo>
                <a:lnTo>
                  <a:pt x="0" y="85"/>
                </a:lnTo>
                <a:lnTo>
                  <a:pt x="42" y="668"/>
                </a:lnTo>
                <a:lnTo>
                  <a:pt x="160" y="715"/>
                </a:lnTo>
                <a:lnTo>
                  <a:pt x="317" y="774"/>
                </a:lnTo>
                <a:close/>
                <a:moveTo>
                  <a:pt x="160" y="76"/>
                </a:moveTo>
                <a:lnTo>
                  <a:pt x="160" y="76"/>
                </a:lnTo>
                <a:lnTo>
                  <a:pt x="224" y="59"/>
                </a:lnTo>
                <a:lnTo>
                  <a:pt x="160" y="161"/>
                </a:lnTo>
                <a:lnTo>
                  <a:pt x="105" y="258"/>
                </a:lnTo>
                <a:lnTo>
                  <a:pt x="105" y="186"/>
                </a:lnTo>
                <a:lnTo>
                  <a:pt x="101" y="93"/>
                </a:lnTo>
                <a:lnTo>
                  <a:pt x="160" y="76"/>
                </a:lnTo>
                <a:close/>
                <a:moveTo>
                  <a:pt x="76" y="643"/>
                </a:moveTo>
                <a:lnTo>
                  <a:pt x="76" y="643"/>
                </a:lnTo>
                <a:lnTo>
                  <a:pt x="55" y="385"/>
                </a:lnTo>
                <a:lnTo>
                  <a:pt x="114" y="389"/>
                </a:lnTo>
                <a:lnTo>
                  <a:pt x="160" y="313"/>
                </a:lnTo>
                <a:lnTo>
                  <a:pt x="228" y="203"/>
                </a:lnTo>
                <a:lnTo>
                  <a:pt x="224" y="275"/>
                </a:lnTo>
                <a:lnTo>
                  <a:pt x="228" y="397"/>
                </a:lnTo>
                <a:lnTo>
                  <a:pt x="317" y="402"/>
                </a:lnTo>
                <a:lnTo>
                  <a:pt x="317" y="34"/>
                </a:lnTo>
                <a:lnTo>
                  <a:pt x="596" y="110"/>
                </a:lnTo>
                <a:lnTo>
                  <a:pt x="575" y="385"/>
                </a:lnTo>
                <a:lnTo>
                  <a:pt x="494" y="389"/>
                </a:lnTo>
                <a:lnTo>
                  <a:pt x="507" y="156"/>
                </a:lnTo>
                <a:lnTo>
                  <a:pt x="410" y="140"/>
                </a:lnTo>
                <a:lnTo>
                  <a:pt x="406" y="397"/>
                </a:lnTo>
                <a:lnTo>
                  <a:pt x="317" y="402"/>
                </a:lnTo>
                <a:lnTo>
                  <a:pt x="317" y="736"/>
                </a:lnTo>
                <a:lnTo>
                  <a:pt x="160" y="676"/>
                </a:lnTo>
                <a:lnTo>
                  <a:pt x="76" y="643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0" y="548203"/>
            <a:ext cx="9888209" cy="33206"/>
            <a:chOff x="0" y="548203"/>
            <a:chExt cx="9888209" cy="33206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5361108" y="548203"/>
              <a:ext cx="4527101" cy="33206"/>
              <a:chOff x="5361108" y="546724"/>
              <a:chExt cx="4527101" cy="33206"/>
            </a:xfrm>
          </p:grpSpPr>
          <p:grpSp>
            <p:nvGrpSpPr>
              <p:cNvPr id="60" name="Группа 59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8" name="Группа 67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7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7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9" name="Группа 68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7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7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61" name="Группа 60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2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3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30" name="Группа 29"/>
            <p:cNvGrpSpPr/>
            <p:nvPr/>
          </p:nvGrpSpPr>
          <p:grpSpPr>
            <a:xfrm>
              <a:off x="1048040" y="548203"/>
              <a:ext cx="4527101" cy="33206"/>
              <a:chOff x="5361108" y="546724"/>
              <a:chExt cx="4527101" cy="33206"/>
            </a:xfrm>
          </p:grpSpPr>
          <p:grpSp>
            <p:nvGrpSpPr>
              <p:cNvPr id="46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54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55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47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8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49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31" name="Группа 30"/>
            <p:cNvGrpSpPr/>
            <p:nvPr/>
          </p:nvGrpSpPr>
          <p:grpSpPr>
            <a:xfrm>
              <a:off x="0" y="548203"/>
              <a:ext cx="4527101" cy="33206"/>
              <a:chOff x="5361108" y="546724"/>
              <a:chExt cx="4527101" cy="33206"/>
            </a:xfrm>
          </p:grpSpPr>
          <p:grpSp>
            <p:nvGrpSpPr>
              <p:cNvPr id="32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0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4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41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4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33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34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5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514816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48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80552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035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  <p:pic>
        <p:nvPicPr>
          <p:cNvPr id="12" name="Рисунок 11" descr="line.jpg"/>
          <p:cNvPicPr>
            <a:picLocks noChangeAspect="1"/>
          </p:cNvPicPr>
          <p:nvPr userDrawn="1"/>
        </p:nvPicPr>
        <p:blipFill rotWithShape="1">
          <a:blip r:embed="rId3" cstate="print"/>
          <a:srcRect l="176" t="10082" b="-3"/>
          <a:stretch/>
        </p:blipFill>
        <p:spPr>
          <a:xfrm rot="10800000">
            <a:off x="-3" y="6790649"/>
            <a:ext cx="12192001" cy="67350"/>
          </a:xfrm>
          <a:prstGeom prst="rect">
            <a:avLst/>
          </a:prstGeom>
        </p:spPr>
      </p:pic>
      <p:sp>
        <p:nvSpPr>
          <p:cNvPr id="13" name="AutoShape 4"/>
          <p:cNvSpPr>
            <a:spLocks noChangeAspect="1" noChangeArrowheads="1" noTextEdit="1"/>
          </p:cNvSpPr>
          <p:nvPr userDrawn="1"/>
        </p:nvSpPr>
        <p:spPr bwMode="auto">
          <a:xfrm>
            <a:off x="10099577" y="300997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Freeform 6"/>
          <p:cNvSpPr>
            <a:spLocks/>
          </p:cNvSpPr>
          <p:nvPr userDrawn="1"/>
        </p:nvSpPr>
        <p:spPr bwMode="auto">
          <a:xfrm>
            <a:off x="10104558" y="546724"/>
            <a:ext cx="576131" cy="33206"/>
          </a:xfrm>
          <a:custGeom>
            <a:avLst/>
            <a:gdLst/>
            <a:ahLst/>
            <a:cxnLst>
              <a:cxn ang="0">
                <a:pos x="1505" y="0"/>
              </a:cxn>
              <a:cxn ang="0">
                <a:pos x="0" y="0"/>
              </a:cxn>
              <a:cxn ang="0">
                <a:pos x="0" y="84"/>
              </a:cxn>
              <a:cxn ang="0">
                <a:pos x="1509" y="84"/>
              </a:cxn>
              <a:cxn ang="0">
                <a:pos x="1505" y="0"/>
              </a:cxn>
            </a:cxnLst>
            <a:rect l="0" t="0" r="r" b="b"/>
            <a:pathLst>
              <a:path w="1509" h="84">
                <a:moveTo>
                  <a:pt x="1505" y="0"/>
                </a:moveTo>
                <a:lnTo>
                  <a:pt x="0" y="0"/>
                </a:lnTo>
                <a:lnTo>
                  <a:pt x="0" y="84"/>
                </a:lnTo>
                <a:lnTo>
                  <a:pt x="1509" y="84"/>
                </a:lnTo>
                <a:lnTo>
                  <a:pt x="1505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Freeform 7"/>
          <p:cNvSpPr>
            <a:spLocks/>
          </p:cNvSpPr>
          <p:nvPr userDrawn="1"/>
        </p:nvSpPr>
        <p:spPr bwMode="auto">
          <a:xfrm>
            <a:off x="11029357" y="546724"/>
            <a:ext cx="576131" cy="33206"/>
          </a:xfrm>
          <a:custGeom>
            <a:avLst/>
            <a:gdLst/>
            <a:ahLst/>
            <a:cxnLst>
              <a:cxn ang="0">
                <a:pos x="1510" y="0"/>
              </a:cxn>
              <a:cxn ang="0">
                <a:pos x="9" y="0"/>
              </a:cxn>
              <a:cxn ang="0">
                <a:pos x="0" y="84"/>
              </a:cxn>
              <a:cxn ang="0">
                <a:pos x="1510" y="84"/>
              </a:cxn>
              <a:cxn ang="0">
                <a:pos x="1510" y="0"/>
              </a:cxn>
            </a:cxnLst>
            <a:rect l="0" t="0" r="r" b="b"/>
            <a:pathLst>
              <a:path w="1510" h="84">
                <a:moveTo>
                  <a:pt x="1510" y="0"/>
                </a:moveTo>
                <a:lnTo>
                  <a:pt x="9" y="0"/>
                </a:lnTo>
                <a:lnTo>
                  <a:pt x="0" y="84"/>
                </a:lnTo>
                <a:lnTo>
                  <a:pt x="1510" y="84"/>
                </a:lnTo>
                <a:lnTo>
                  <a:pt x="1510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Freeform 8"/>
          <p:cNvSpPr>
            <a:spLocks/>
          </p:cNvSpPr>
          <p:nvPr userDrawn="1"/>
        </p:nvSpPr>
        <p:spPr bwMode="auto">
          <a:xfrm>
            <a:off x="10099577" y="666268"/>
            <a:ext cx="131166" cy="122864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48" y="309"/>
              </a:cxn>
              <a:cxn ang="0">
                <a:pos x="148" y="292"/>
              </a:cxn>
              <a:cxn ang="0">
                <a:pos x="106" y="283"/>
              </a:cxn>
              <a:cxn ang="0">
                <a:pos x="106" y="30"/>
              </a:cxn>
              <a:cxn ang="0">
                <a:pos x="232" y="30"/>
              </a:cxn>
              <a:cxn ang="0">
                <a:pos x="232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0" y="0"/>
              </a:cxn>
              <a:cxn ang="0">
                <a:pos x="0" y="17"/>
              </a:cxn>
            </a:cxnLst>
            <a:rect l="0" t="0" r="r" b="b"/>
            <a:pathLst>
              <a:path w="342" h="309">
                <a:moveTo>
                  <a:pt x="0" y="17"/>
                </a:move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48" y="309"/>
                </a:lnTo>
                <a:lnTo>
                  <a:pt x="148" y="292"/>
                </a:lnTo>
                <a:lnTo>
                  <a:pt x="106" y="283"/>
                </a:lnTo>
                <a:lnTo>
                  <a:pt x="106" y="30"/>
                </a:lnTo>
                <a:lnTo>
                  <a:pt x="232" y="30"/>
                </a:lnTo>
                <a:lnTo>
                  <a:pt x="232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Freeform 9"/>
          <p:cNvSpPr>
            <a:spLocks noEditPoints="1"/>
          </p:cNvSpPr>
          <p:nvPr userDrawn="1"/>
        </p:nvSpPr>
        <p:spPr bwMode="auto">
          <a:xfrm>
            <a:off x="10253987" y="666268"/>
            <a:ext cx="89658" cy="122864"/>
          </a:xfrm>
          <a:custGeom>
            <a:avLst/>
            <a:gdLst/>
            <a:ahLst/>
            <a:cxnLst>
              <a:cxn ang="0">
                <a:pos x="148" y="0"/>
              </a:cxn>
              <a:cxn ang="0">
                <a:pos x="139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39" y="309"/>
              </a:cxn>
              <a:cxn ang="0">
                <a:pos x="156" y="309"/>
              </a:cxn>
              <a:cxn ang="0">
                <a:pos x="156" y="292"/>
              </a:cxn>
              <a:cxn ang="0">
                <a:pos x="139" y="288"/>
              </a:cxn>
              <a:cxn ang="0">
                <a:pos x="101" y="283"/>
              </a:cxn>
              <a:cxn ang="0">
                <a:pos x="101" y="178"/>
              </a:cxn>
              <a:cxn ang="0">
                <a:pos x="127" y="178"/>
              </a:cxn>
              <a:cxn ang="0">
                <a:pos x="139" y="178"/>
              </a:cxn>
              <a:cxn ang="0">
                <a:pos x="236" y="81"/>
              </a:cxn>
              <a:cxn ang="0">
                <a:pos x="148" y="0"/>
              </a:cxn>
              <a:cxn ang="0">
                <a:pos x="139" y="161"/>
              </a:cxn>
              <a:cxn ang="0">
                <a:pos x="139" y="161"/>
              </a:cxn>
              <a:cxn ang="0">
                <a:pos x="118" y="161"/>
              </a:cxn>
              <a:cxn ang="0">
                <a:pos x="101" y="161"/>
              </a:cxn>
              <a:cxn ang="0">
                <a:pos x="101" y="21"/>
              </a:cxn>
              <a:cxn ang="0">
                <a:pos x="118" y="21"/>
              </a:cxn>
              <a:cxn ang="0">
                <a:pos x="139" y="26"/>
              </a:cxn>
              <a:cxn ang="0">
                <a:pos x="173" y="93"/>
              </a:cxn>
              <a:cxn ang="0">
                <a:pos x="139" y="161"/>
              </a:cxn>
            </a:cxnLst>
            <a:rect l="0" t="0" r="r" b="b"/>
            <a:pathLst>
              <a:path w="236" h="309">
                <a:moveTo>
                  <a:pt x="148" y="0"/>
                </a:moveTo>
                <a:lnTo>
                  <a:pt x="139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39" y="309"/>
                </a:lnTo>
                <a:lnTo>
                  <a:pt x="156" y="309"/>
                </a:lnTo>
                <a:lnTo>
                  <a:pt x="156" y="292"/>
                </a:lnTo>
                <a:lnTo>
                  <a:pt x="139" y="288"/>
                </a:lnTo>
                <a:lnTo>
                  <a:pt x="101" y="283"/>
                </a:lnTo>
                <a:lnTo>
                  <a:pt x="101" y="178"/>
                </a:lnTo>
                <a:lnTo>
                  <a:pt x="127" y="178"/>
                </a:lnTo>
                <a:lnTo>
                  <a:pt x="139" y="178"/>
                </a:lnTo>
                <a:cubicBezTo>
                  <a:pt x="203" y="174"/>
                  <a:pt x="236" y="144"/>
                  <a:pt x="236" y="81"/>
                </a:cubicBezTo>
                <a:cubicBezTo>
                  <a:pt x="236" y="26"/>
                  <a:pt x="198" y="0"/>
                  <a:pt x="148" y="0"/>
                </a:cubicBezTo>
                <a:close/>
                <a:moveTo>
                  <a:pt x="139" y="161"/>
                </a:moveTo>
                <a:lnTo>
                  <a:pt x="139" y="161"/>
                </a:lnTo>
                <a:lnTo>
                  <a:pt x="118" y="161"/>
                </a:lnTo>
                <a:lnTo>
                  <a:pt x="101" y="161"/>
                </a:lnTo>
                <a:lnTo>
                  <a:pt x="101" y="21"/>
                </a:lnTo>
                <a:lnTo>
                  <a:pt x="118" y="21"/>
                </a:lnTo>
                <a:cubicBezTo>
                  <a:pt x="122" y="21"/>
                  <a:pt x="131" y="21"/>
                  <a:pt x="139" y="26"/>
                </a:cubicBezTo>
                <a:cubicBezTo>
                  <a:pt x="156" y="30"/>
                  <a:pt x="173" y="51"/>
                  <a:pt x="173" y="93"/>
                </a:cubicBezTo>
                <a:cubicBezTo>
                  <a:pt x="173" y="123"/>
                  <a:pt x="165" y="152"/>
                  <a:pt x="139" y="161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Freeform 10"/>
          <p:cNvSpPr>
            <a:spLocks noEditPoints="1"/>
          </p:cNvSpPr>
          <p:nvPr userDrawn="1"/>
        </p:nvSpPr>
        <p:spPr bwMode="auto">
          <a:xfrm>
            <a:off x="10368549" y="664607"/>
            <a:ext cx="121204" cy="126184"/>
          </a:xfrm>
          <a:custGeom>
            <a:avLst/>
            <a:gdLst/>
            <a:ahLst/>
            <a:cxnLst>
              <a:cxn ang="0">
                <a:pos x="160" y="0"/>
              </a:cxn>
              <a:cxn ang="0">
                <a:pos x="156" y="0"/>
              </a:cxn>
              <a:cxn ang="0">
                <a:pos x="0" y="156"/>
              </a:cxn>
              <a:cxn ang="0">
                <a:pos x="156" y="317"/>
              </a:cxn>
              <a:cxn ang="0">
                <a:pos x="160" y="317"/>
              </a:cxn>
              <a:cxn ang="0">
                <a:pos x="317" y="156"/>
              </a:cxn>
              <a:cxn ang="0">
                <a:pos x="160" y="0"/>
              </a:cxn>
              <a:cxn ang="0">
                <a:pos x="160" y="300"/>
              </a:cxn>
              <a:cxn ang="0">
                <a:pos x="160" y="300"/>
              </a:cxn>
              <a:cxn ang="0">
                <a:pos x="156" y="300"/>
              </a:cxn>
              <a:cxn ang="0">
                <a:pos x="72" y="148"/>
              </a:cxn>
              <a:cxn ang="0">
                <a:pos x="156" y="17"/>
              </a:cxn>
              <a:cxn ang="0">
                <a:pos x="245" y="169"/>
              </a:cxn>
              <a:cxn ang="0">
                <a:pos x="160" y="300"/>
              </a:cxn>
            </a:cxnLst>
            <a:rect l="0" t="0" r="r" b="b"/>
            <a:pathLst>
              <a:path w="317" h="317">
                <a:moveTo>
                  <a:pt x="160" y="0"/>
                </a:moveTo>
                <a:lnTo>
                  <a:pt x="156" y="0"/>
                </a:lnTo>
                <a:cubicBezTo>
                  <a:pt x="55" y="0"/>
                  <a:pt x="0" y="55"/>
                  <a:pt x="0" y="156"/>
                </a:cubicBezTo>
                <a:cubicBezTo>
                  <a:pt x="0" y="262"/>
                  <a:pt x="55" y="317"/>
                  <a:pt x="156" y="317"/>
                </a:cubicBezTo>
                <a:lnTo>
                  <a:pt x="160" y="317"/>
                </a:lnTo>
                <a:cubicBezTo>
                  <a:pt x="258" y="317"/>
                  <a:pt x="317" y="262"/>
                  <a:pt x="317" y="156"/>
                </a:cubicBezTo>
                <a:cubicBezTo>
                  <a:pt x="317" y="55"/>
                  <a:pt x="262" y="0"/>
                  <a:pt x="160" y="0"/>
                </a:cubicBezTo>
                <a:close/>
                <a:moveTo>
                  <a:pt x="160" y="300"/>
                </a:moveTo>
                <a:lnTo>
                  <a:pt x="160" y="300"/>
                </a:lnTo>
                <a:lnTo>
                  <a:pt x="156" y="300"/>
                </a:lnTo>
                <a:cubicBezTo>
                  <a:pt x="110" y="296"/>
                  <a:pt x="72" y="258"/>
                  <a:pt x="72" y="148"/>
                </a:cubicBezTo>
                <a:cubicBezTo>
                  <a:pt x="72" y="55"/>
                  <a:pt x="106" y="21"/>
                  <a:pt x="156" y="17"/>
                </a:cubicBezTo>
                <a:cubicBezTo>
                  <a:pt x="207" y="21"/>
                  <a:pt x="245" y="63"/>
                  <a:pt x="245" y="169"/>
                </a:cubicBezTo>
                <a:cubicBezTo>
                  <a:pt x="245" y="232"/>
                  <a:pt x="220" y="300"/>
                  <a:pt x="160" y="300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Freeform 11"/>
          <p:cNvSpPr>
            <a:spLocks/>
          </p:cNvSpPr>
          <p:nvPr userDrawn="1"/>
        </p:nvSpPr>
        <p:spPr bwMode="auto">
          <a:xfrm>
            <a:off x="10517978" y="664607"/>
            <a:ext cx="111241" cy="126184"/>
          </a:xfrm>
          <a:custGeom>
            <a:avLst/>
            <a:gdLst/>
            <a:ahLst/>
            <a:cxnLst>
              <a:cxn ang="0">
                <a:pos x="190" y="296"/>
              </a:cxn>
              <a:cxn ang="0">
                <a:pos x="72" y="156"/>
              </a:cxn>
              <a:cxn ang="0">
                <a:pos x="173" y="21"/>
              </a:cxn>
              <a:cxn ang="0">
                <a:pos x="266" y="101"/>
              </a:cxn>
              <a:cxn ang="0">
                <a:pos x="283" y="101"/>
              </a:cxn>
              <a:cxn ang="0">
                <a:pos x="283" y="17"/>
              </a:cxn>
              <a:cxn ang="0">
                <a:pos x="262" y="17"/>
              </a:cxn>
              <a:cxn ang="0">
                <a:pos x="165" y="0"/>
              </a:cxn>
              <a:cxn ang="0">
                <a:pos x="0" y="152"/>
              </a:cxn>
              <a:cxn ang="0">
                <a:pos x="165" y="317"/>
              </a:cxn>
              <a:cxn ang="0">
                <a:pos x="292" y="287"/>
              </a:cxn>
              <a:cxn ang="0">
                <a:pos x="292" y="241"/>
              </a:cxn>
              <a:cxn ang="0">
                <a:pos x="283" y="241"/>
              </a:cxn>
              <a:cxn ang="0">
                <a:pos x="190" y="296"/>
              </a:cxn>
            </a:cxnLst>
            <a:rect l="0" t="0" r="r" b="b"/>
            <a:pathLst>
              <a:path w="292" h="317">
                <a:moveTo>
                  <a:pt x="190" y="296"/>
                </a:moveTo>
                <a:cubicBezTo>
                  <a:pt x="114" y="296"/>
                  <a:pt x="72" y="224"/>
                  <a:pt x="72" y="156"/>
                </a:cubicBezTo>
                <a:cubicBezTo>
                  <a:pt x="72" y="80"/>
                  <a:pt x="110" y="21"/>
                  <a:pt x="173" y="21"/>
                </a:cubicBezTo>
                <a:cubicBezTo>
                  <a:pt x="224" y="21"/>
                  <a:pt x="258" y="51"/>
                  <a:pt x="266" y="101"/>
                </a:cubicBezTo>
                <a:lnTo>
                  <a:pt x="283" y="101"/>
                </a:lnTo>
                <a:lnTo>
                  <a:pt x="283" y="17"/>
                </a:lnTo>
                <a:lnTo>
                  <a:pt x="262" y="17"/>
                </a:lnTo>
                <a:cubicBezTo>
                  <a:pt x="233" y="8"/>
                  <a:pt x="199" y="0"/>
                  <a:pt x="165" y="0"/>
                </a:cubicBezTo>
                <a:cubicBezTo>
                  <a:pt x="76" y="0"/>
                  <a:pt x="0" y="47"/>
                  <a:pt x="0" y="152"/>
                </a:cubicBezTo>
                <a:cubicBezTo>
                  <a:pt x="0" y="254"/>
                  <a:pt x="68" y="317"/>
                  <a:pt x="165" y="317"/>
                </a:cubicBezTo>
                <a:cubicBezTo>
                  <a:pt x="237" y="317"/>
                  <a:pt x="262" y="300"/>
                  <a:pt x="292" y="287"/>
                </a:cubicBezTo>
                <a:lnTo>
                  <a:pt x="292" y="241"/>
                </a:lnTo>
                <a:lnTo>
                  <a:pt x="283" y="241"/>
                </a:lnTo>
                <a:cubicBezTo>
                  <a:pt x="271" y="279"/>
                  <a:pt x="228" y="296"/>
                  <a:pt x="190" y="296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Freeform 12"/>
          <p:cNvSpPr>
            <a:spLocks noEditPoints="1"/>
          </p:cNvSpPr>
          <p:nvPr userDrawn="1"/>
        </p:nvSpPr>
        <p:spPr bwMode="auto">
          <a:xfrm>
            <a:off x="10654125" y="666268"/>
            <a:ext cx="96299" cy="122864"/>
          </a:xfrm>
          <a:custGeom>
            <a:avLst/>
            <a:gdLst/>
            <a:ahLst/>
            <a:cxnLst>
              <a:cxn ang="0">
                <a:pos x="174" y="148"/>
              </a:cxn>
              <a:cxn ang="0">
                <a:pos x="174" y="144"/>
              </a:cxn>
              <a:cxn ang="0">
                <a:pos x="241" y="72"/>
              </a:cxn>
              <a:cxn ang="0">
                <a:pos x="14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40" y="309"/>
              </a:cxn>
              <a:cxn ang="0">
                <a:pos x="148" y="309"/>
              </a:cxn>
              <a:cxn ang="0">
                <a:pos x="254" y="228"/>
              </a:cxn>
              <a:cxn ang="0">
                <a:pos x="174" y="148"/>
              </a:cxn>
              <a:cxn ang="0">
                <a:pos x="102" y="21"/>
              </a:cxn>
              <a:cxn ang="0">
                <a:pos x="102" y="21"/>
              </a:cxn>
              <a:cxn ang="0">
                <a:pos x="140" y="26"/>
              </a:cxn>
              <a:cxn ang="0">
                <a:pos x="174" y="81"/>
              </a:cxn>
              <a:cxn ang="0">
                <a:pos x="140" y="136"/>
              </a:cxn>
              <a:cxn ang="0">
                <a:pos x="127" y="140"/>
              </a:cxn>
              <a:cxn ang="0">
                <a:pos x="102" y="140"/>
              </a:cxn>
              <a:cxn ang="0">
                <a:pos x="102" y="21"/>
              </a:cxn>
              <a:cxn ang="0">
                <a:pos x="140" y="288"/>
              </a:cxn>
              <a:cxn ang="0">
                <a:pos x="140" y="288"/>
              </a:cxn>
              <a:cxn ang="0">
                <a:pos x="102" y="271"/>
              </a:cxn>
              <a:cxn ang="0">
                <a:pos x="102" y="157"/>
              </a:cxn>
              <a:cxn ang="0">
                <a:pos x="127" y="157"/>
              </a:cxn>
              <a:cxn ang="0">
                <a:pos x="140" y="157"/>
              </a:cxn>
              <a:cxn ang="0">
                <a:pos x="190" y="228"/>
              </a:cxn>
              <a:cxn ang="0">
                <a:pos x="140" y="288"/>
              </a:cxn>
            </a:cxnLst>
            <a:rect l="0" t="0" r="r" b="b"/>
            <a:pathLst>
              <a:path w="254" h="309">
                <a:moveTo>
                  <a:pt x="174" y="148"/>
                </a:moveTo>
                <a:lnTo>
                  <a:pt x="174" y="144"/>
                </a:lnTo>
                <a:cubicBezTo>
                  <a:pt x="212" y="136"/>
                  <a:pt x="241" y="110"/>
                  <a:pt x="241" y="72"/>
                </a:cubicBezTo>
                <a:cubicBezTo>
                  <a:pt x="241" y="21"/>
                  <a:pt x="199" y="0"/>
                  <a:pt x="140" y="0"/>
                </a:cubicBez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40" y="309"/>
                </a:lnTo>
                <a:lnTo>
                  <a:pt x="148" y="309"/>
                </a:lnTo>
                <a:cubicBezTo>
                  <a:pt x="207" y="309"/>
                  <a:pt x="254" y="279"/>
                  <a:pt x="254" y="228"/>
                </a:cubicBezTo>
                <a:cubicBezTo>
                  <a:pt x="254" y="174"/>
                  <a:pt x="224" y="152"/>
                  <a:pt x="174" y="148"/>
                </a:cubicBezTo>
                <a:close/>
                <a:moveTo>
                  <a:pt x="102" y="21"/>
                </a:moveTo>
                <a:lnTo>
                  <a:pt x="102" y="21"/>
                </a:lnTo>
                <a:cubicBezTo>
                  <a:pt x="114" y="21"/>
                  <a:pt x="127" y="21"/>
                  <a:pt x="140" y="26"/>
                </a:cubicBezTo>
                <a:cubicBezTo>
                  <a:pt x="161" y="30"/>
                  <a:pt x="174" y="47"/>
                  <a:pt x="174" y="81"/>
                </a:cubicBezTo>
                <a:cubicBezTo>
                  <a:pt x="174" y="106"/>
                  <a:pt x="165" y="131"/>
                  <a:pt x="140" y="136"/>
                </a:cubicBezTo>
                <a:cubicBezTo>
                  <a:pt x="135" y="136"/>
                  <a:pt x="131" y="140"/>
                  <a:pt x="127" y="140"/>
                </a:cubicBezTo>
                <a:lnTo>
                  <a:pt x="102" y="140"/>
                </a:lnTo>
                <a:lnTo>
                  <a:pt x="102" y="21"/>
                </a:lnTo>
                <a:close/>
                <a:moveTo>
                  <a:pt x="140" y="288"/>
                </a:moveTo>
                <a:lnTo>
                  <a:pt x="140" y="288"/>
                </a:lnTo>
                <a:cubicBezTo>
                  <a:pt x="123" y="288"/>
                  <a:pt x="110" y="279"/>
                  <a:pt x="102" y="271"/>
                </a:cubicBezTo>
                <a:lnTo>
                  <a:pt x="102" y="157"/>
                </a:lnTo>
                <a:lnTo>
                  <a:pt x="127" y="157"/>
                </a:lnTo>
                <a:lnTo>
                  <a:pt x="140" y="157"/>
                </a:lnTo>
                <a:cubicBezTo>
                  <a:pt x="174" y="165"/>
                  <a:pt x="190" y="190"/>
                  <a:pt x="190" y="228"/>
                </a:cubicBezTo>
                <a:cubicBezTo>
                  <a:pt x="190" y="262"/>
                  <a:pt x="174" y="288"/>
                  <a:pt x="140" y="288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Freeform 13"/>
          <p:cNvSpPr>
            <a:spLocks/>
          </p:cNvSpPr>
          <p:nvPr userDrawn="1"/>
        </p:nvSpPr>
        <p:spPr bwMode="auto">
          <a:xfrm>
            <a:off x="10778649" y="666268"/>
            <a:ext cx="89658" cy="122864"/>
          </a:xfrm>
          <a:custGeom>
            <a:avLst/>
            <a:gdLst/>
            <a:ahLst/>
            <a:cxnLst>
              <a:cxn ang="0">
                <a:pos x="199" y="279"/>
              </a:cxn>
              <a:cxn ang="0">
                <a:pos x="101" y="279"/>
              </a:cxn>
              <a:cxn ang="0">
                <a:pos x="101" y="157"/>
              </a:cxn>
              <a:cxn ang="0">
                <a:pos x="156" y="157"/>
              </a:cxn>
              <a:cxn ang="0">
                <a:pos x="169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69" y="93"/>
              </a:cxn>
              <a:cxn ang="0">
                <a:pos x="156" y="136"/>
              </a:cxn>
              <a:cxn ang="0">
                <a:pos x="101" y="136"/>
              </a:cxn>
              <a:cxn ang="0">
                <a:pos x="101" y="30"/>
              </a:cxn>
              <a:cxn ang="0">
                <a:pos x="194" y="30"/>
              </a:cxn>
              <a:cxn ang="0">
                <a:pos x="207" y="81"/>
              </a:cxn>
              <a:cxn ang="0">
                <a:pos x="224" y="81"/>
              </a:cxn>
              <a:cxn ang="0">
                <a:pos x="220" y="0"/>
              </a:cxn>
              <a:cxn ang="0">
                <a:pos x="203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4" y="309"/>
              </a:cxn>
              <a:cxn ang="0">
                <a:pos x="237" y="220"/>
              </a:cxn>
              <a:cxn ang="0">
                <a:pos x="220" y="220"/>
              </a:cxn>
              <a:cxn ang="0">
                <a:pos x="199" y="279"/>
              </a:cxn>
            </a:cxnLst>
            <a:rect l="0" t="0" r="r" b="b"/>
            <a:pathLst>
              <a:path w="237" h="309">
                <a:moveTo>
                  <a:pt x="199" y="279"/>
                </a:moveTo>
                <a:lnTo>
                  <a:pt x="101" y="279"/>
                </a:lnTo>
                <a:lnTo>
                  <a:pt x="101" y="157"/>
                </a:lnTo>
                <a:lnTo>
                  <a:pt x="156" y="157"/>
                </a:lnTo>
                <a:lnTo>
                  <a:pt x="169" y="199"/>
                </a:lnTo>
                <a:lnTo>
                  <a:pt x="186" y="199"/>
                </a:lnTo>
                <a:cubicBezTo>
                  <a:pt x="182" y="182"/>
                  <a:pt x="182" y="165"/>
                  <a:pt x="182" y="144"/>
                </a:cubicBezTo>
                <a:cubicBezTo>
                  <a:pt x="182" y="127"/>
                  <a:pt x="182" y="110"/>
                  <a:pt x="186" y="93"/>
                </a:cubicBezTo>
                <a:lnTo>
                  <a:pt x="169" y="93"/>
                </a:lnTo>
                <a:lnTo>
                  <a:pt x="156" y="136"/>
                </a:lnTo>
                <a:lnTo>
                  <a:pt x="101" y="136"/>
                </a:lnTo>
                <a:lnTo>
                  <a:pt x="101" y="30"/>
                </a:lnTo>
                <a:lnTo>
                  <a:pt x="194" y="30"/>
                </a:lnTo>
                <a:lnTo>
                  <a:pt x="207" y="81"/>
                </a:lnTo>
                <a:lnTo>
                  <a:pt x="224" y="81"/>
                </a:lnTo>
                <a:lnTo>
                  <a:pt x="220" y="0"/>
                </a:lnTo>
                <a:lnTo>
                  <a:pt x="203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4" y="309"/>
                </a:lnTo>
                <a:lnTo>
                  <a:pt x="237" y="220"/>
                </a:lnTo>
                <a:lnTo>
                  <a:pt x="220" y="220"/>
                </a:lnTo>
                <a:lnTo>
                  <a:pt x="199" y="279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Freeform 14"/>
          <p:cNvSpPr>
            <a:spLocks/>
          </p:cNvSpPr>
          <p:nvPr userDrawn="1"/>
        </p:nvSpPr>
        <p:spPr bwMode="auto">
          <a:xfrm>
            <a:off x="10893211" y="666268"/>
            <a:ext cx="189277" cy="157731"/>
          </a:xfrm>
          <a:custGeom>
            <a:avLst/>
            <a:gdLst/>
            <a:ahLst/>
            <a:cxnLst>
              <a:cxn ang="0">
                <a:pos x="444" y="26"/>
              </a:cxn>
              <a:cxn ang="0">
                <a:pos x="490" y="17"/>
              </a:cxn>
              <a:cxn ang="0">
                <a:pos x="490" y="0"/>
              </a:cxn>
              <a:cxn ang="0">
                <a:pos x="338" y="0"/>
              </a:cxn>
              <a:cxn ang="0">
                <a:pos x="338" y="17"/>
              </a:cxn>
              <a:cxn ang="0">
                <a:pos x="380" y="26"/>
              </a:cxn>
              <a:cxn ang="0">
                <a:pos x="380" y="283"/>
              </a:cxn>
              <a:cxn ang="0">
                <a:pos x="275" y="283"/>
              </a:cxn>
              <a:cxn ang="0">
                <a:pos x="275" y="26"/>
              </a:cxn>
              <a:cxn ang="0">
                <a:pos x="317" y="17"/>
              </a:cxn>
              <a:cxn ang="0">
                <a:pos x="317" y="0"/>
              </a:cxn>
              <a:cxn ang="0">
                <a:pos x="169" y="0"/>
              </a:cxn>
              <a:cxn ang="0">
                <a:pos x="169" y="17"/>
              </a:cxn>
              <a:cxn ang="0">
                <a:pos x="211" y="26"/>
              </a:cxn>
              <a:cxn ang="0">
                <a:pos x="211" y="283"/>
              </a:cxn>
              <a:cxn ang="0">
                <a:pos x="106" y="283"/>
              </a:cxn>
              <a:cxn ang="0">
                <a:pos x="106" y="26"/>
              </a:cxn>
              <a:cxn ang="0">
                <a:pos x="148" y="17"/>
              </a:cxn>
              <a:cxn ang="0">
                <a:pos x="148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457" y="309"/>
              </a:cxn>
              <a:cxn ang="0">
                <a:pos x="457" y="398"/>
              </a:cxn>
              <a:cxn ang="0">
                <a:pos x="474" y="398"/>
              </a:cxn>
              <a:cxn ang="0">
                <a:pos x="495" y="283"/>
              </a:cxn>
              <a:cxn ang="0">
                <a:pos x="444" y="283"/>
              </a:cxn>
              <a:cxn ang="0">
                <a:pos x="444" y="26"/>
              </a:cxn>
            </a:cxnLst>
            <a:rect l="0" t="0" r="r" b="b"/>
            <a:pathLst>
              <a:path w="495" h="398">
                <a:moveTo>
                  <a:pt x="444" y="26"/>
                </a:moveTo>
                <a:lnTo>
                  <a:pt x="490" y="17"/>
                </a:lnTo>
                <a:lnTo>
                  <a:pt x="490" y="0"/>
                </a:lnTo>
                <a:lnTo>
                  <a:pt x="338" y="0"/>
                </a:lnTo>
                <a:lnTo>
                  <a:pt x="338" y="17"/>
                </a:lnTo>
                <a:lnTo>
                  <a:pt x="380" y="26"/>
                </a:lnTo>
                <a:lnTo>
                  <a:pt x="380" y="283"/>
                </a:lnTo>
                <a:lnTo>
                  <a:pt x="275" y="283"/>
                </a:lnTo>
                <a:lnTo>
                  <a:pt x="275" y="26"/>
                </a:lnTo>
                <a:lnTo>
                  <a:pt x="317" y="17"/>
                </a:lnTo>
                <a:lnTo>
                  <a:pt x="317" y="0"/>
                </a:lnTo>
                <a:lnTo>
                  <a:pt x="169" y="0"/>
                </a:lnTo>
                <a:lnTo>
                  <a:pt x="169" y="17"/>
                </a:lnTo>
                <a:lnTo>
                  <a:pt x="211" y="26"/>
                </a:lnTo>
                <a:lnTo>
                  <a:pt x="211" y="283"/>
                </a:lnTo>
                <a:lnTo>
                  <a:pt x="106" y="283"/>
                </a:lnTo>
                <a:lnTo>
                  <a:pt x="106" y="26"/>
                </a:lnTo>
                <a:lnTo>
                  <a:pt x="148" y="17"/>
                </a:lnTo>
                <a:lnTo>
                  <a:pt x="148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457" y="309"/>
                </a:lnTo>
                <a:lnTo>
                  <a:pt x="457" y="398"/>
                </a:lnTo>
                <a:lnTo>
                  <a:pt x="474" y="398"/>
                </a:lnTo>
                <a:lnTo>
                  <a:pt x="495" y="283"/>
                </a:lnTo>
                <a:lnTo>
                  <a:pt x="444" y="283"/>
                </a:lnTo>
                <a:lnTo>
                  <a:pt x="444" y="26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Freeform 15"/>
          <p:cNvSpPr>
            <a:spLocks/>
          </p:cNvSpPr>
          <p:nvPr userDrawn="1"/>
        </p:nvSpPr>
        <p:spPr bwMode="auto">
          <a:xfrm>
            <a:off x="11100751" y="666268"/>
            <a:ext cx="91317" cy="122864"/>
          </a:xfrm>
          <a:custGeom>
            <a:avLst/>
            <a:gdLst/>
            <a:ahLst/>
            <a:cxnLst>
              <a:cxn ang="0">
                <a:pos x="237" y="220"/>
              </a:cxn>
              <a:cxn ang="0">
                <a:pos x="224" y="220"/>
              </a:cxn>
              <a:cxn ang="0">
                <a:pos x="199" y="279"/>
              </a:cxn>
              <a:cxn ang="0">
                <a:pos x="102" y="279"/>
              </a:cxn>
              <a:cxn ang="0">
                <a:pos x="102" y="157"/>
              </a:cxn>
              <a:cxn ang="0">
                <a:pos x="157" y="157"/>
              </a:cxn>
              <a:cxn ang="0">
                <a:pos x="170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74" y="93"/>
              </a:cxn>
              <a:cxn ang="0">
                <a:pos x="157" y="136"/>
              </a:cxn>
              <a:cxn ang="0">
                <a:pos x="102" y="136"/>
              </a:cxn>
              <a:cxn ang="0">
                <a:pos x="102" y="30"/>
              </a:cxn>
              <a:cxn ang="0">
                <a:pos x="195" y="30"/>
              </a:cxn>
              <a:cxn ang="0">
                <a:pos x="208" y="81"/>
              </a:cxn>
              <a:cxn ang="0">
                <a:pos x="224" y="81"/>
              </a:cxn>
              <a:cxn ang="0">
                <a:pos x="22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37" y="220"/>
              </a:cxn>
            </a:cxnLst>
            <a:rect l="0" t="0" r="r" b="b"/>
            <a:pathLst>
              <a:path w="237" h="309">
                <a:moveTo>
                  <a:pt x="237" y="220"/>
                </a:moveTo>
                <a:lnTo>
                  <a:pt x="224" y="220"/>
                </a:lnTo>
                <a:lnTo>
                  <a:pt x="199" y="279"/>
                </a:lnTo>
                <a:lnTo>
                  <a:pt x="102" y="279"/>
                </a:lnTo>
                <a:lnTo>
                  <a:pt x="102" y="157"/>
                </a:lnTo>
                <a:lnTo>
                  <a:pt x="157" y="157"/>
                </a:lnTo>
                <a:lnTo>
                  <a:pt x="170" y="199"/>
                </a:lnTo>
                <a:lnTo>
                  <a:pt x="186" y="199"/>
                </a:lnTo>
                <a:cubicBezTo>
                  <a:pt x="186" y="182"/>
                  <a:pt x="182" y="165"/>
                  <a:pt x="182" y="144"/>
                </a:cubicBezTo>
                <a:cubicBezTo>
                  <a:pt x="182" y="127"/>
                  <a:pt x="186" y="110"/>
                  <a:pt x="186" y="93"/>
                </a:cubicBezTo>
                <a:lnTo>
                  <a:pt x="174" y="93"/>
                </a:lnTo>
                <a:lnTo>
                  <a:pt x="157" y="136"/>
                </a:lnTo>
                <a:lnTo>
                  <a:pt x="102" y="136"/>
                </a:lnTo>
                <a:lnTo>
                  <a:pt x="102" y="30"/>
                </a:lnTo>
                <a:lnTo>
                  <a:pt x="195" y="30"/>
                </a:lnTo>
                <a:lnTo>
                  <a:pt x="208" y="81"/>
                </a:lnTo>
                <a:lnTo>
                  <a:pt x="224" y="81"/>
                </a:lnTo>
                <a:lnTo>
                  <a:pt x="220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37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Freeform 16"/>
          <p:cNvSpPr>
            <a:spLocks/>
          </p:cNvSpPr>
          <p:nvPr userDrawn="1"/>
        </p:nvSpPr>
        <p:spPr bwMode="auto">
          <a:xfrm>
            <a:off x="11216974" y="666268"/>
            <a:ext cx="129505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6" y="26"/>
              </a:cxn>
              <a:cxn ang="0">
                <a:pos x="236" y="136"/>
              </a:cxn>
              <a:cxn ang="0">
                <a:pos x="105" y="136"/>
              </a:cxn>
              <a:cxn ang="0">
                <a:pos x="105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5" y="283"/>
              </a:cxn>
              <a:cxn ang="0">
                <a:pos x="105" y="161"/>
              </a:cxn>
              <a:cxn ang="0">
                <a:pos x="236" y="161"/>
              </a:cxn>
              <a:cxn ang="0">
                <a:pos x="236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6" y="26"/>
                </a:lnTo>
                <a:lnTo>
                  <a:pt x="236" y="136"/>
                </a:lnTo>
                <a:lnTo>
                  <a:pt x="105" y="136"/>
                </a:lnTo>
                <a:lnTo>
                  <a:pt x="105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5" y="283"/>
                </a:lnTo>
                <a:lnTo>
                  <a:pt x="105" y="161"/>
                </a:lnTo>
                <a:lnTo>
                  <a:pt x="236" y="161"/>
                </a:lnTo>
                <a:lnTo>
                  <a:pt x="236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Freeform 17"/>
          <p:cNvSpPr>
            <a:spLocks/>
          </p:cNvSpPr>
          <p:nvPr userDrawn="1"/>
        </p:nvSpPr>
        <p:spPr bwMode="auto">
          <a:xfrm>
            <a:off x="11368063" y="666268"/>
            <a:ext cx="131166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7" y="26"/>
              </a:cxn>
              <a:cxn ang="0">
                <a:pos x="237" y="30"/>
              </a:cxn>
              <a:cxn ang="0">
                <a:pos x="106" y="237"/>
              </a:cxn>
              <a:cxn ang="0">
                <a:pos x="106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6" y="283"/>
              </a:cxn>
              <a:cxn ang="0">
                <a:pos x="106" y="279"/>
              </a:cxn>
              <a:cxn ang="0">
                <a:pos x="237" y="72"/>
              </a:cxn>
              <a:cxn ang="0">
                <a:pos x="237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7" y="26"/>
                </a:lnTo>
                <a:lnTo>
                  <a:pt x="237" y="30"/>
                </a:lnTo>
                <a:lnTo>
                  <a:pt x="106" y="237"/>
                </a:lnTo>
                <a:lnTo>
                  <a:pt x="106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6" y="283"/>
                </a:lnTo>
                <a:lnTo>
                  <a:pt x="106" y="279"/>
                </a:lnTo>
                <a:lnTo>
                  <a:pt x="237" y="72"/>
                </a:lnTo>
                <a:lnTo>
                  <a:pt x="237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Freeform 18"/>
          <p:cNvSpPr>
            <a:spLocks/>
          </p:cNvSpPr>
          <p:nvPr userDrawn="1"/>
        </p:nvSpPr>
        <p:spPr bwMode="auto">
          <a:xfrm>
            <a:off x="11519152" y="666268"/>
            <a:ext cx="92978" cy="122864"/>
          </a:xfrm>
          <a:custGeom>
            <a:avLst/>
            <a:gdLst/>
            <a:ahLst/>
            <a:cxnLst>
              <a:cxn ang="0">
                <a:pos x="225" y="220"/>
              </a:cxn>
              <a:cxn ang="0">
                <a:pos x="199" y="279"/>
              </a:cxn>
              <a:cxn ang="0">
                <a:pos x="106" y="279"/>
              </a:cxn>
              <a:cxn ang="0">
                <a:pos x="106" y="157"/>
              </a:cxn>
              <a:cxn ang="0">
                <a:pos x="161" y="157"/>
              </a:cxn>
              <a:cxn ang="0">
                <a:pos x="174" y="199"/>
              </a:cxn>
              <a:cxn ang="0">
                <a:pos x="187" y="199"/>
              </a:cxn>
              <a:cxn ang="0">
                <a:pos x="187" y="144"/>
              </a:cxn>
              <a:cxn ang="0">
                <a:pos x="187" y="93"/>
              </a:cxn>
              <a:cxn ang="0">
                <a:pos x="174" y="93"/>
              </a:cxn>
              <a:cxn ang="0">
                <a:pos x="161" y="136"/>
              </a:cxn>
              <a:cxn ang="0">
                <a:pos x="106" y="136"/>
              </a:cxn>
              <a:cxn ang="0">
                <a:pos x="106" y="30"/>
              </a:cxn>
              <a:cxn ang="0">
                <a:pos x="195" y="30"/>
              </a:cxn>
              <a:cxn ang="0">
                <a:pos x="212" y="81"/>
              </a:cxn>
              <a:cxn ang="0">
                <a:pos x="225" y="81"/>
              </a:cxn>
              <a:cxn ang="0">
                <a:pos x="225" y="0"/>
              </a:cxn>
              <a:cxn ang="0">
                <a:pos x="0" y="0"/>
              </a:cxn>
              <a:cxn ang="0">
                <a:pos x="0" y="17"/>
              </a:cxn>
              <a:cxn ang="0">
                <a:pos x="43" y="26"/>
              </a:cxn>
              <a:cxn ang="0">
                <a:pos x="43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41" y="220"/>
              </a:cxn>
              <a:cxn ang="0">
                <a:pos x="225" y="220"/>
              </a:cxn>
            </a:cxnLst>
            <a:rect l="0" t="0" r="r" b="b"/>
            <a:pathLst>
              <a:path w="241" h="309">
                <a:moveTo>
                  <a:pt x="225" y="220"/>
                </a:moveTo>
                <a:lnTo>
                  <a:pt x="199" y="279"/>
                </a:lnTo>
                <a:lnTo>
                  <a:pt x="106" y="279"/>
                </a:lnTo>
                <a:lnTo>
                  <a:pt x="106" y="157"/>
                </a:lnTo>
                <a:lnTo>
                  <a:pt x="161" y="157"/>
                </a:lnTo>
                <a:lnTo>
                  <a:pt x="174" y="199"/>
                </a:lnTo>
                <a:lnTo>
                  <a:pt x="187" y="199"/>
                </a:lnTo>
                <a:lnTo>
                  <a:pt x="187" y="144"/>
                </a:lnTo>
                <a:lnTo>
                  <a:pt x="187" y="93"/>
                </a:lnTo>
                <a:lnTo>
                  <a:pt x="174" y="93"/>
                </a:lnTo>
                <a:lnTo>
                  <a:pt x="161" y="136"/>
                </a:lnTo>
                <a:lnTo>
                  <a:pt x="106" y="136"/>
                </a:lnTo>
                <a:lnTo>
                  <a:pt x="106" y="30"/>
                </a:lnTo>
                <a:lnTo>
                  <a:pt x="195" y="30"/>
                </a:lnTo>
                <a:lnTo>
                  <a:pt x="212" y="81"/>
                </a:lnTo>
                <a:lnTo>
                  <a:pt x="225" y="81"/>
                </a:lnTo>
                <a:lnTo>
                  <a:pt x="225" y="0"/>
                </a:lnTo>
                <a:lnTo>
                  <a:pt x="0" y="0"/>
                </a:lnTo>
                <a:lnTo>
                  <a:pt x="0" y="17"/>
                </a:lnTo>
                <a:lnTo>
                  <a:pt x="43" y="26"/>
                </a:lnTo>
                <a:lnTo>
                  <a:pt x="43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41" y="220"/>
                </a:lnTo>
                <a:lnTo>
                  <a:pt x="225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Freeform 19"/>
          <p:cNvSpPr>
            <a:spLocks noEditPoints="1"/>
          </p:cNvSpPr>
          <p:nvPr userDrawn="1"/>
        </p:nvSpPr>
        <p:spPr bwMode="auto">
          <a:xfrm>
            <a:off x="10735481" y="300997"/>
            <a:ext cx="240746" cy="303839"/>
          </a:xfrm>
          <a:custGeom>
            <a:avLst/>
            <a:gdLst/>
            <a:ahLst/>
            <a:cxnLst>
              <a:cxn ang="0">
                <a:pos x="317" y="774"/>
              </a:cxn>
              <a:cxn ang="0">
                <a:pos x="587" y="668"/>
              </a:cxn>
              <a:cxn ang="0">
                <a:pos x="630" y="85"/>
              </a:cxn>
              <a:cxn ang="0">
                <a:pos x="317" y="0"/>
              </a:cxn>
              <a:cxn ang="0">
                <a:pos x="160" y="42"/>
              </a:cxn>
              <a:cxn ang="0">
                <a:pos x="0" y="85"/>
              </a:cxn>
              <a:cxn ang="0">
                <a:pos x="42" y="668"/>
              </a:cxn>
              <a:cxn ang="0">
                <a:pos x="160" y="715"/>
              </a:cxn>
              <a:cxn ang="0">
                <a:pos x="317" y="774"/>
              </a:cxn>
              <a:cxn ang="0">
                <a:pos x="160" y="76"/>
              </a:cxn>
              <a:cxn ang="0">
                <a:pos x="160" y="76"/>
              </a:cxn>
              <a:cxn ang="0">
                <a:pos x="224" y="59"/>
              </a:cxn>
              <a:cxn ang="0">
                <a:pos x="160" y="161"/>
              </a:cxn>
              <a:cxn ang="0">
                <a:pos x="105" y="258"/>
              </a:cxn>
              <a:cxn ang="0">
                <a:pos x="105" y="186"/>
              </a:cxn>
              <a:cxn ang="0">
                <a:pos x="101" y="93"/>
              </a:cxn>
              <a:cxn ang="0">
                <a:pos x="160" y="76"/>
              </a:cxn>
              <a:cxn ang="0">
                <a:pos x="76" y="643"/>
              </a:cxn>
              <a:cxn ang="0">
                <a:pos x="76" y="643"/>
              </a:cxn>
              <a:cxn ang="0">
                <a:pos x="55" y="385"/>
              </a:cxn>
              <a:cxn ang="0">
                <a:pos x="114" y="389"/>
              </a:cxn>
              <a:cxn ang="0">
                <a:pos x="160" y="313"/>
              </a:cxn>
              <a:cxn ang="0">
                <a:pos x="228" y="203"/>
              </a:cxn>
              <a:cxn ang="0">
                <a:pos x="224" y="275"/>
              </a:cxn>
              <a:cxn ang="0">
                <a:pos x="228" y="397"/>
              </a:cxn>
              <a:cxn ang="0">
                <a:pos x="317" y="402"/>
              </a:cxn>
              <a:cxn ang="0">
                <a:pos x="317" y="34"/>
              </a:cxn>
              <a:cxn ang="0">
                <a:pos x="596" y="110"/>
              </a:cxn>
              <a:cxn ang="0">
                <a:pos x="575" y="385"/>
              </a:cxn>
              <a:cxn ang="0">
                <a:pos x="494" y="389"/>
              </a:cxn>
              <a:cxn ang="0">
                <a:pos x="507" y="156"/>
              </a:cxn>
              <a:cxn ang="0">
                <a:pos x="410" y="140"/>
              </a:cxn>
              <a:cxn ang="0">
                <a:pos x="406" y="397"/>
              </a:cxn>
              <a:cxn ang="0">
                <a:pos x="317" y="402"/>
              </a:cxn>
              <a:cxn ang="0">
                <a:pos x="317" y="736"/>
              </a:cxn>
              <a:cxn ang="0">
                <a:pos x="160" y="676"/>
              </a:cxn>
              <a:cxn ang="0">
                <a:pos x="76" y="643"/>
              </a:cxn>
            </a:cxnLst>
            <a:rect l="0" t="0" r="r" b="b"/>
            <a:pathLst>
              <a:path w="630" h="774">
                <a:moveTo>
                  <a:pt x="317" y="774"/>
                </a:moveTo>
                <a:lnTo>
                  <a:pt x="587" y="668"/>
                </a:lnTo>
                <a:lnTo>
                  <a:pt x="630" y="85"/>
                </a:lnTo>
                <a:lnTo>
                  <a:pt x="317" y="0"/>
                </a:lnTo>
                <a:lnTo>
                  <a:pt x="160" y="42"/>
                </a:lnTo>
                <a:lnTo>
                  <a:pt x="0" y="85"/>
                </a:lnTo>
                <a:lnTo>
                  <a:pt x="42" y="668"/>
                </a:lnTo>
                <a:lnTo>
                  <a:pt x="160" y="715"/>
                </a:lnTo>
                <a:lnTo>
                  <a:pt x="317" y="774"/>
                </a:lnTo>
                <a:close/>
                <a:moveTo>
                  <a:pt x="160" y="76"/>
                </a:moveTo>
                <a:lnTo>
                  <a:pt x="160" y="76"/>
                </a:lnTo>
                <a:lnTo>
                  <a:pt x="224" y="59"/>
                </a:lnTo>
                <a:lnTo>
                  <a:pt x="160" y="161"/>
                </a:lnTo>
                <a:lnTo>
                  <a:pt x="105" y="258"/>
                </a:lnTo>
                <a:lnTo>
                  <a:pt x="105" y="186"/>
                </a:lnTo>
                <a:lnTo>
                  <a:pt x="101" y="93"/>
                </a:lnTo>
                <a:lnTo>
                  <a:pt x="160" y="76"/>
                </a:lnTo>
                <a:close/>
                <a:moveTo>
                  <a:pt x="76" y="643"/>
                </a:moveTo>
                <a:lnTo>
                  <a:pt x="76" y="643"/>
                </a:lnTo>
                <a:lnTo>
                  <a:pt x="55" y="385"/>
                </a:lnTo>
                <a:lnTo>
                  <a:pt x="114" y="389"/>
                </a:lnTo>
                <a:lnTo>
                  <a:pt x="160" y="313"/>
                </a:lnTo>
                <a:lnTo>
                  <a:pt x="228" y="203"/>
                </a:lnTo>
                <a:lnTo>
                  <a:pt x="224" y="275"/>
                </a:lnTo>
                <a:lnTo>
                  <a:pt x="228" y="397"/>
                </a:lnTo>
                <a:lnTo>
                  <a:pt x="317" y="402"/>
                </a:lnTo>
                <a:lnTo>
                  <a:pt x="317" y="34"/>
                </a:lnTo>
                <a:lnTo>
                  <a:pt x="596" y="110"/>
                </a:lnTo>
                <a:lnTo>
                  <a:pt x="575" y="385"/>
                </a:lnTo>
                <a:lnTo>
                  <a:pt x="494" y="389"/>
                </a:lnTo>
                <a:lnTo>
                  <a:pt x="507" y="156"/>
                </a:lnTo>
                <a:lnTo>
                  <a:pt x="410" y="140"/>
                </a:lnTo>
                <a:lnTo>
                  <a:pt x="406" y="397"/>
                </a:lnTo>
                <a:lnTo>
                  <a:pt x="317" y="402"/>
                </a:lnTo>
                <a:lnTo>
                  <a:pt x="317" y="736"/>
                </a:lnTo>
                <a:lnTo>
                  <a:pt x="160" y="676"/>
                </a:lnTo>
                <a:lnTo>
                  <a:pt x="76" y="643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0" y="548203"/>
            <a:ext cx="9888209" cy="33206"/>
            <a:chOff x="0" y="548203"/>
            <a:chExt cx="9888209" cy="33206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5361108" y="548203"/>
              <a:ext cx="4527101" cy="33206"/>
              <a:chOff x="5361108" y="546724"/>
              <a:chExt cx="4527101" cy="33206"/>
            </a:xfrm>
          </p:grpSpPr>
          <p:grpSp>
            <p:nvGrpSpPr>
              <p:cNvPr id="60" name="Группа 59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8" name="Группа 67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7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7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9" name="Группа 68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7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7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61" name="Группа 60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2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3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30" name="Группа 29"/>
            <p:cNvGrpSpPr/>
            <p:nvPr/>
          </p:nvGrpSpPr>
          <p:grpSpPr>
            <a:xfrm>
              <a:off x="1048040" y="548203"/>
              <a:ext cx="4527101" cy="33206"/>
              <a:chOff x="5361108" y="546724"/>
              <a:chExt cx="4527101" cy="33206"/>
            </a:xfrm>
          </p:grpSpPr>
          <p:grpSp>
            <p:nvGrpSpPr>
              <p:cNvPr id="46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54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55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47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8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49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31" name="Группа 30"/>
            <p:cNvGrpSpPr/>
            <p:nvPr/>
          </p:nvGrpSpPr>
          <p:grpSpPr>
            <a:xfrm>
              <a:off x="0" y="548203"/>
              <a:ext cx="4527101" cy="33206"/>
              <a:chOff x="5361108" y="546724"/>
              <a:chExt cx="4527101" cy="33206"/>
            </a:xfrm>
          </p:grpSpPr>
          <p:grpSp>
            <p:nvGrpSpPr>
              <p:cNvPr id="32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0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4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41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4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33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34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5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</p:grpSp>
      <p:sp>
        <p:nvSpPr>
          <p:cNvPr id="75" name="Заголовок 1"/>
          <p:cNvSpPr txBox="1">
            <a:spLocks/>
          </p:cNvSpPr>
          <p:nvPr userDrawn="1"/>
        </p:nvSpPr>
        <p:spPr>
          <a:xfrm>
            <a:off x="0" y="1927536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СПАСИБО ЗА ВНИМАНИЕ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779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706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02168" y="1676400"/>
            <a:ext cx="5592233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1" y="1676400"/>
            <a:ext cx="5592233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02168" y="3963989"/>
            <a:ext cx="5592233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1" y="3963989"/>
            <a:ext cx="5592233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91401-1405-4D97-B911-A93652D321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38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406316" y="96253"/>
            <a:ext cx="8947484" cy="80611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05840"/>
            <a:ext cx="10515600" cy="52609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690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1005840"/>
            <a:ext cx="12192000" cy="1645920"/>
          </a:xfrm>
          <a:prstGeom prst="rect">
            <a:avLst/>
          </a:prstGeom>
          <a:solidFill>
            <a:srgbClr val="E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026" y="96046"/>
            <a:ext cx="9002774" cy="8176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005840"/>
            <a:ext cx="5181600" cy="51711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005840"/>
            <a:ext cx="5181600" cy="51711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1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1005840"/>
            <a:ext cx="12192000" cy="1645920"/>
          </a:xfrm>
          <a:prstGeom prst="rect">
            <a:avLst/>
          </a:prstGeom>
          <a:solidFill>
            <a:srgbClr val="E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026" y="96046"/>
            <a:ext cx="9002774" cy="8176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005840"/>
            <a:ext cx="5181600" cy="51711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3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1005840"/>
            <a:ext cx="12192000" cy="1645920"/>
          </a:xfrm>
          <a:prstGeom prst="rect">
            <a:avLst/>
          </a:prstGeom>
          <a:solidFill>
            <a:srgbClr val="E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026" y="96046"/>
            <a:ext cx="9002774" cy="8176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005840"/>
            <a:ext cx="5181600" cy="51711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961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1005839"/>
            <a:ext cx="12192000" cy="2701187"/>
          </a:xfrm>
          <a:prstGeom prst="rect">
            <a:avLst/>
          </a:prstGeom>
          <a:solidFill>
            <a:srgbClr val="E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026" y="96046"/>
            <a:ext cx="9002774" cy="8176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5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1005840"/>
            <a:ext cx="12192000" cy="1645920"/>
          </a:xfrm>
          <a:prstGeom prst="rect">
            <a:avLst/>
          </a:prstGeom>
          <a:solidFill>
            <a:srgbClr val="E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 flipH="1">
            <a:off x="2639616" y="96045"/>
            <a:ext cx="9552384" cy="817646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0300" y="96046"/>
            <a:ext cx="8955088" cy="81764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00584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1829751"/>
            <a:ext cx="5157787" cy="44472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00584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1829751"/>
            <a:ext cx="5183188" cy="44472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883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508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line.jpg"/>
          <p:cNvPicPr>
            <a:picLocks noChangeAspect="1"/>
          </p:cNvPicPr>
          <p:nvPr userDrawn="1"/>
        </p:nvPicPr>
        <p:blipFill rotWithShape="1">
          <a:blip r:embed="rId2" cstate="print"/>
          <a:srcRect l="176" t="10082" b="-3"/>
          <a:stretch/>
        </p:blipFill>
        <p:spPr>
          <a:xfrm rot="10800000">
            <a:off x="-3" y="6790649"/>
            <a:ext cx="12192001" cy="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66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005840"/>
            <a:ext cx="10515600" cy="5171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11019791" y="6200878"/>
            <a:ext cx="682923" cy="345423"/>
          </a:xfrm>
          <a:prstGeom prst="rect">
            <a:avLst/>
          </a:prstGeom>
        </p:spPr>
        <p:txBody>
          <a:bodyPr vert="horz" lIns="78230" tIns="39115" rIns="78230" bIns="39115" rtlCol="0" anchor="ctr"/>
          <a:lstStyle>
            <a:defPPr>
              <a:defRPr lang="ru-RU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821BB2-611B-492C-B73E-32A514CCECF5}" type="slidenum">
              <a:rPr lang="ru-RU" sz="1350" b="1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ru-RU" sz="1050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 flipH="1">
            <a:off x="0" y="97974"/>
            <a:ext cx="12192000" cy="859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 flipH="1">
            <a:off x="2639616" y="96045"/>
            <a:ext cx="9552384" cy="817646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2068286" y="192428"/>
            <a:ext cx="2050" cy="626298"/>
          </a:xfrm>
          <a:prstGeom prst="line">
            <a:avLst/>
          </a:prstGeom>
          <a:ln>
            <a:solidFill>
              <a:srgbClr val="294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Группа 44"/>
          <p:cNvGrpSpPr/>
          <p:nvPr userDrawn="1"/>
        </p:nvGrpSpPr>
        <p:grpSpPr>
          <a:xfrm>
            <a:off x="316597" y="256608"/>
            <a:ext cx="1440066" cy="497938"/>
            <a:chOff x="338369" y="163286"/>
            <a:chExt cx="1440066" cy="497938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30" name="Рисунок 29" descr="line.jpg"/>
          <p:cNvPicPr>
            <a:picLocks noChangeAspect="1"/>
          </p:cNvPicPr>
          <p:nvPr userDrawn="1"/>
        </p:nvPicPr>
        <p:blipFill rotWithShape="1">
          <a:blip r:embed="rId16" cstate="print"/>
          <a:srcRect l="176" t="10082" b="-3"/>
          <a:stretch/>
        </p:blipFill>
        <p:spPr>
          <a:xfrm rot="10800000">
            <a:off x="-1" y="6790649"/>
            <a:ext cx="12192001" cy="673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026" y="96046"/>
            <a:ext cx="9002774" cy="81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247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3" r:id="rId3"/>
    <p:sldLayoutId id="2147483712" r:id="rId4"/>
    <p:sldLayoutId id="2147483711" r:id="rId5"/>
    <p:sldLayoutId id="214748371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14" r:id="rId12"/>
    <p:sldLayoutId id="2147483715" r:id="rId13"/>
    <p:sldLayoutId id="2147483716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2300" b="1" kern="1200" spc="-40" dirty="0">
          <a:solidFill>
            <a:srgbClr val="294790"/>
          </a:solidFill>
          <a:latin typeface="Calibri" pitchFamily="34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jpeg"/><Relationship Id="rId21" Type="http://schemas.openxmlformats.org/officeDocument/2006/relationships/image" Target="../media/image23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kniga.ru/" TargetMode="External"/><Relationship Id="rId2" Type="http://schemas.openxmlformats.org/officeDocument/2006/relationships/hyperlink" Target="mailto:vdovenkova@intser.ru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mailto:SRaviner@prosv.r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shop.prosv.ru/" TargetMode="Externa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99931" y="2322331"/>
            <a:ext cx="10366241" cy="2387600"/>
          </a:xfrm>
        </p:spPr>
        <p:txBody>
          <a:bodyPr>
            <a:normAutofit fontScale="90000"/>
          </a:bodyPr>
          <a:lstStyle/>
          <a:p>
            <a:pPr marL="0" indent="0" algn="r"/>
            <a:r>
              <a:rPr lang="ru-RU" sz="4000" i="1" dirty="0" smtClean="0">
                <a:solidFill>
                  <a:srgbClr val="002060"/>
                </a:solidFill>
                <a:latin typeface="Bookman Old Style" pitchFamily="18" charset="0"/>
              </a:rPr>
              <a:t>Особенности преподавания</a:t>
            </a:r>
            <a:r>
              <a:rPr lang="ru-RU" sz="4000" i="1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u-RU" sz="4000" i="1" dirty="0" smtClean="0">
                <a:solidFill>
                  <a:srgbClr val="002060"/>
                </a:solidFill>
                <a:latin typeface="Bookman Old Style" pitchFamily="18" charset="0"/>
              </a:rPr>
              <a:t>ОРКСЭ </a:t>
            </a:r>
            <a:br>
              <a:rPr lang="ru-RU" sz="4000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4000" i="1" dirty="0" smtClean="0">
                <a:solidFill>
                  <a:srgbClr val="002060"/>
                </a:solidFill>
                <a:latin typeface="Bookman Old Style" pitchFamily="18" charset="0"/>
              </a:rPr>
              <a:t>и ОДНКНР в современной школе </a:t>
            </a:r>
            <a:r>
              <a:rPr lang="ru-RU" sz="4000" i="1" dirty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4000" i="1" dirty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3200" i="1" dirty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3200" i="1" dirty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1800" i="1" dirty="0" err="1">
                <a:solidFill>
                  <a:srgbClr val="002060"/>
                </a:solidFill>
                <a:latin typeface="Bookman Old Style" pitchFamily="18" charset="0"/>
              </a:rPr>
              <a:t>Пустовойт</a:t>
            </a:r>
            <a:r>
              <a:rPr lang="ru-RU" sz="1800" i="1" dirty="0">
                <a:solidFill>
                  <a:srgbClr val="002060"/>
                </a:solidFill>
                <a:latin typeface="Bookman Old Style" pitchFamily="18" charset="0"/>
              </a:rPr>
              <a:t> Юлия Владимировна, </a:t>
            </a:r>
            <a:r>
              <a:rPr lang="ru-RU" sz="1800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1800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1800" i="1" dirty="0" err="1" smtClean="0">
                <a:solidFill>
                  <a:srgbClr val="002060"/>
                </a:solidFill>
                <a:latin typeface="Bookman Old Style" pitchFamily="18" charset="0"/>
              </a:rPr>
              <a:t>к.филос.н</a:t>
            </a:r>
            <a:r>
              <a:rPr lang="ru-RU" sz="1800" i="1" dirty="0">
                <a:solidFill>
                  <a:srgbClr val="002060"/>
                </a:solidFill>
                <a:latin typeface="Bookman Old Style" pitchFamily="18" charset="0"/>
              </a:rPr>
              <a:t>., </a:t>
            </a:r>
            <a:r>
              <a:rPr lang="ru-RU" sz="1800" i="1" dirty="0" smtClean="0">
                <a:solidFill>
                  <a:srgbClr val="002060"/>
                </a:solidFill>
                <a:latin typeface="Bookman Old Style" pitchFamily="18" charset="0"/>
              </a:rPr>
              <a:t> методист  </a:t>
            </a:r>
            <a:r>
              <a:rPr lang="ru-RU" sz="1800" i="1" dirty="0" err="1" smtClean="0">
                <a:solidFill>
                  <a:srgbClr val="002060"/>
                </a:solidFill>
                <a:latin typeface="Bookman Old Style" pitchFamily="18" charset="0"/>
              </a:rPr>
              <a:t>ЦХЭиФО</a:t>
            </a:r>
            <a:r>
              <a:rPr lang="ru-RU" sz="1800" i="1" dirty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1800" i="1" dirty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1800" i="1" dirty="0">
                <a:solidFill>
                  <a:srgbClr val="002060"/>
                </a:solidFill>
                <a:latin typeface="Bookman Old Style" pitchFamily="18" charset="0"/>
              </a:rPr>
              <a:t>YPustovoit@prosv.ru</a:t>
            </a:r>
            <a:br>
              <a:rPr lang="ru-RU" sz="1800" i="1" dirty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3200" i="1" dirty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3200" i="1" dirty="0">
                <a:solidFill>
                  <a:srgbClr val="002060"/>
                </a:solidFill>
                <a:latin typeface="Bookman Old Style" pitchFamily="18" charset="0"/>
              </a:rPr>
            </a:br>
            <a:endParaRPr lang="ru-RU" sz="3200" dirty="0">
              <a:solidFill>
                <a:srgbClr val="FF0000"/>
              </a:solidFill>
              <a:latin typeface="Georgia" pitchFamily="18" charset="0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70712" y="617517"/>
            <a:ext cx="5937662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9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ahoma" pitchFamily="34" charset="0"/>
              </a:rPr>
              <a:t>ЦЕНТР ХУДОЖЕСТВЕННО-ЭСТЕТИЧЕСКОГО И </a:t>
            </a:r>
          </a:p>
          <a:p>
            <a:pPr defTabSz="914179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ahoma" pitchFamily="34" charset="0"/>
              </a:rPr>
              <a:t>ФИЗИЧЕСКОГО ОБРАЗОВАНИЯ</a:t>
            </a:r>
          </a:p>
          <a:p>
            <a:pPr defTabSz="914179">
              <a:defRPr/>
            </a:pPr>
            <a:r>
              <a:rPr lang="ru-RU" sz="1600" b="1" i="1" dirty="0">
                <a:solidFill>
                  <a:srgbClr val="FF0000"/>
                </a:solidFill>
                <a:latin typeface="Georgia" pitchFamily="18" charset="0"/>
                <a:cs typeface="Tahoma" pitchFamily="34" charset="0"/>
              </a:rPr>
              <a:t>Редакция ИЗО, музыки, МХК и ОРКСЭ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0550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228600"/>
            <a:ext cx="11684000" cy="1143000"/>
          </a:xfrm>
        </p:spPr>
        <p:txBody>
          <a:bodyPr/>
          <a:lstStyle/>
          <a:p>
            <a:pPr eaLnBrk="1" hangingPunct="1">
              <a:lnSpc>
                <a:spcPts val="3000"/>
              </a:lnSpc>
            </a:pPr>
            <a:r>
              <a:rPr lang="ru-RU" altLang="ru-RU" sz="2400" b="1" dirty="0" smtClean="0">
                <a:solidFill>
                  <a:srgbClr val="800000"/>
                </a:solidFill>
                <a:latin typeface="Bookman Old Style" pitchFamily="18" charset="0"/>
              </a:rPr>
              <a:t>Модули предмета</a:t>
            </a:r>
            <a:r>
              <a:rPr lang="ru-RU" altLang="ru-RU" sz="2400" dirty="0" smtClean="0">
                <a:solidFill>
                  <a:srgbClr val="800000"/>
                </a:solidFill>
                <a:latin typeface="Bookman Old Style" pitchFamily="18" charset="0"/>
              </a:rPr>
              <a:t> </a:t>
            </a:r>
            <a:br>
              <a:rPr lang="ru-RU" altLang="ru-RU" sz="2400" dirty="0" smtClean="0">
                <a:solidFill>
                  <a:srgbClr val="800000"/>
                </a:solidFill>
                <a:latin typeface="Bookman Old Style" pitchFamily="18" charset="0"/>
              </a:rPr>
            </a:br>
            <a:r>
              <a:rPr lang="ru-RU" altLang="ru-RU" sz="2400" dirty="0" smtClean="0">
                <a:solidFill>
                  <a:srgbClr val="800000"/>
                </a:solidFill>
                <a:latin typeface="Bookman Old Style" pitchFamily="18" charset="0"/>
              </a:rPr>
              <a:t>«</a:t>
            </a:r>
            <a:r>
              <a:rPr lang="ru-RU" altLang="ru-RU" sz="2400" b="1" dirty="0" smtClean="0">
                <a:solidFill>
                  <a:srgbClr val="800000"/>
                </a:solidFill>
                <a:latin typeface="Bookman Old Style" pitchFamily="18" charset="0"/>
              </a:rPr>
              <a:t>Основы религиозных культур и светской этики</a:t>
            </a:r>
            <a:r>
              <a:rPr lang="ru-RU" altLang="ru-RU" sz="2400" dirty="0" smtClean="0">
                <a:solidFill>
                  <a:srgbClr val="800000"/>
                </a:solidFill>
                <a:latin typeface="Bookman Old Style" pitchFamily="18" charset="0"/>
              </a:rPr>
              <a:t>»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676400"/>
            <a:ext cx="9448800" cy="44958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altLang="ru-RU" b="1" smtClean="0">
                <a:solidFill>
                  <a:srgbClr val="003399"/>
                </a:solidFill>
                <a:latin typeface="Bookman Old Style" pitchFamily="18" charset="0"/>
              </a:rPr>
              <a:t>4. </a:t>
            </a:r>
            <a:r>
              <a:rPr lang="ru-RU" altLang="ru-RU" sz="2400" b="1" smtClean="0">
                <a:solidFill>
                  <a:srgbClr val="003399"/>
                </a:solidFill>
                <a:latin typeface="Bookman Old Style" pitchFamily="18" charset="0"/>
              </a:rPr>
              <a:t>ОСНОВЫ ИУДЕЙСКОЙ КУЛЬТУРЫ</a:t>
            </a:r>
          </a:p>
        </p:txBody>
      </p:sp>
      <p:sp>
        <p:nvSpPr>
          <p:cNvPr id="40968" name="TextBox 1"/>
          <p:cNvSpPr txBox="1">
            <a:spLocks noChangeArrowheads="1"/>
          </p:cNvSpPr>
          <p:nvPr/>
        </p:nvSpPr>
        <p:spPr bwMode="auto">
          <a:xfrm>
            <a:off x="2946400" y="2362201"/>
            <a:ext cx="8128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Bookman Old Style" pitchFamily="18" charset="0"/>
              </a:rPr>
              <a:t>Членов М.А., Миндрина Г.А., Глоцер А.В. Основы духовно-нравственной культуры народов России. Основы иудейской культуры. Учебник.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9608">
            <a:off x="1105786" y="3054370"/>
            <a:ext cx="2615609" cy="349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014" y="3303621"/>
            <a:ext cx="2275367" cy="324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716">
            <a:off x="8144541" y="3088573"/>
            <a:ext cx="3067658" cy="356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75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11480800" cy="1143000"/>
          </a:xfrm>
        </p:spPr>
        <p:txBody>
          <a:bodyPr/>
          <a:lstStyle/>
          <a:p>
            <a:pPr eaLnBrk="1" hangingPunct="1">
              <a:lnSpc>
                <a:spcPts val="3000"/>
              </a:lnSpc>
            </a:pPr>
            <a:r>
              <a:rPr lang="ru-RU" altLang="ru-RU" sz="2400" b="1" dirty="0" smtClean="0">
                <a:solidFill>
                  <a:srgbClr val="800000"/>
                </a:solidFill>
                <a:latin typeface="Bookman Old Style" pitchFamily="18" charset="0"/>
              </a:rPr>
              <a:t>Модули предмета</a:t>
            </a:r>
            <a:r>
              <a:rPr lang="ru-RU" altLang="ru-RU" sz="2400" dirty="0" smtClean="0">
                <a:solidFill>
                  <a:srgbClr val="800000"/>
                </a:solidFill>
                <a:latin typeface="Bookman Old Style" pitchFamily="18" charset="0"/>
              </a:rPr>
              <a:t> </a:t>
            </a:r>
            <a:br>
              <a:rPr lang="ru-RU" altLang="ru-RU" sz="2400" dirty="0" smtClean="0">
                <a:solidFill>
                  <a:srgbClr val="800000"/>
                </a:solidFill>
                <a:latin typeface="Bookman Old Style" pitchFamily="18" charset="0"/>
              </a:rPr>
            </a:br>
            <a:r>
              <a:rPr lang="ru-RU" altLang="ru-RU" sz="2400" dirty="0" smtClean="0">
                <a:solidFill>
                  <a:srgbClr val="800000"/>
                </a:solidFill>
                <a:latin typeface="Bookman Old Style" pitchFamily="18" charset="0"/>
              </a:rPr>
              <a:t>«</a:t>
            </a:r>
            <a:r>
              <a:rPr lang="ru-RU" altLang="ru-RU" sz="2400" b="1" dirty="0" smtClean="0">
                <a:solidFill>
                  <a:srgbClr val="800000"/>
                </a:solidFill>
                <a:latin typeface="Bookman Old Style" pitchFamily="18" charset="0"/>
              </a:rPr>
              <a:t>Основы религиозных культур и светской этики</a:t>
            </a:r>
            <a:r>
              <a:rPr lang="ru-RU" altLang="ru-RU" sz="2400" dirty="0" smtClean="0">
                <a:solidFill>
                  <a:srgbClr val="800000"/>
                </a:solidFill>
                <a:latin typeface="Bookman Old Style" pitchFamily="18" charset="0"/>
              </a:rPr>
              <a:t>»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800" y="1828800"/>
            <a:ext cx="11379200" cy="42672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altLang="ru-RU" b="1" smtClean="0">
                <a:solidFill>
                  <a:srgbClr val="003399"/>
                </a:solidFill>
                <a:latin typeface="Bookman Old Style" pitchFamily="18" charset="0"/>
              </a:rPr>
              <a:t>5. </a:t>
            </a:r>
            <a:r>
              <a:rPr lang="ru-RU" altLang="ru-RU" sz="2400" b="1" smtClean="0">
                <a:solidFill>
                  <a:srgbClr val="003399"/>
                </a:solidFill>
                <a:latin typeface="Bookman Old Style" pitchFamily="18" charset="0"/>
              </a:rPr>
              <a:t>ОСНОВЫ МИРОВЫХ РЕЛИГИОЗНЫХ КУЛЬТУР</a:t>
            </a:r>
            <a:endParaRPr lang="ru-RU" altLang="ru-RU" sz="2400" smtClean="0">
              <a:solidFill>
                <a:srgbClr val="003399"/>
              </a:solidFill>
              <a:latin typeface="Bookman Old Style" pitchFamily="18" charset="0"/>
            </a:endParaRPr>
          </a:p>
        </p:txBody>
      </p:sp>
      <p:pic>
        <p:nvPicPr>
          <p:cNvPr id="7" name="Picture 13" descr="Y:\Полученные файлы\ПРЕЗЕНТАЦИЯ\РЕЛИГИИ\Методички\Metod_mir_4kl.jpg"/>
          <p:cNvPicPr preferRelativeResize="0">
            <a:picLocks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 rot="21437868">
            <a:off x="5038446" y="3752758"/>
            <a:ext cx="2214346" cy="2699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992" name="TextBox 1"/>
          <p:cNvSpPr txBox="1">
            <a:spLocks noChangeArrowheads="1"/>
          </p:cNvSpPr>
          <p:nvPr/>
        </p:nvSpPr>
        <p:spPr bwMode="auto">
          <a:xfrm>
            <a:off x="3352800" y="2289493"/>
            <a:ext cx="792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err="1">
                <a:latin typeface="Bookman Old Style" pitchFamily="18" charset="0"/>
              </a:rPr>
              <a:t>Беглов</a:t>
            </a:r>
            <a:r>
              <a:rPr lang="ru-RU" altLang="ru-RU" sz="1800" dirty="0">
                <a:latin typeface="Bookman Old Style" pitchFamily="18" charset="0"/>
              </a:rPr>
              <a:t> А.Л., Саплина Е.В., Токарева Е.С. и др. Основы духовно-нравственной культуры народов России. Основы мировых религиозных культур. Учебник.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624">
            <a:off x="616688" y="2677420"/>
            <a:ext cx="2902319" cy="381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703">
            <a:off x="8145073" y="3145126"/>
            <a:ext cx="2793509" cy="340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50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11582400" cy="1143000"/>
          </a:xfrm>
        </p:spPr>
        <p:txBody>
          <a:bodyPr/>
          <a:lstStyle/>
          <a:p>
            <a:pPr eaLnBrk="1" hangingPunct="1">
              <a:lnSpc>
                <a:spcPts val="3000"/>
              </a:lnSpc>
            </a:pPr>
            <a:r>
              <a:rPr lang="ru-RU" altLang="ru-RU" sz="2400" b="1" dirty="0" smtClean="0">
                <a:solidFill>
                  <a:srgbClr val="800000"/>
                </a:solidFill>
                <a:latin typeface="Bookman Old Style" pitchFamily="18" charset="0"/>
              </a:rPr>
              <a:t>Модули предмета</a:t>
            </a:r>
            <a:r>
              <a:rPr lang="ru-RU" altLang="ru-RU" sz="2400" dirty="0" smtClean="0">
                <a:solidFill>
                  <a:srgbClr val="800000"/>
                </a:solidFill>
                <a:latin typeface="Bookman Old Style" pitchFamily="18" charset="0"/>
              </a:rPr>
              <a:t> </a:t>
            </a:r>
            <a:br>
              <a:rPr lang="ru-RU" altLang="ru-RU" sz="2400" dirty="0" smtClean="0">
                <a:solidFill>
                  <a:srgbClr val="800000"/>
                </a:solidFill>
                <a:latin typeface="Bookman Old Style" pitchFamily="18" charset="0"/>
              </a:rPr>
            </a:br>
            <a:r>
              <a:rPr lang="ru-RU" altLang="ru-RU" sz="2400" dirty="0" smtClean="0">
                <a:solidFill>
                  <a:srgbClr val="800000"/>
                </a:solidFill>
                <a:latin typeface="Bookman Old Style" pitchFamily="18" charset="0"/>
              </a:rPr>
              <a:t>«</a:t>
            </a:r>
            <a:r>
              <a:rPr lang="ru-RU" altLang="ru-RU" sz="2400" b="1" dirty="0" smtClean="0">
                <a:solidFill>
                  <a:srgbClr val="800000"/>
                </a:solidFill>
                <a:latin typeface="Bookman Old Style" pitchFamily="18" charset="0"/>
              </a:rPr>
              <a:t>Основы религиозных культур и светской этики</a:t>
            </a:r>
            <a:r>
              <a:rPr lang="ru-RU" altLang="ru-RU" sz="2400" dirty="0" smtClean="0">
                <a:solidFill>
                  <a:srgbClr val="800000"/>
                </a:solidFill>
                <a:latin typeface="Bookman Old Style" pitchFamily="18" charset="0"/>
              </a:rPr>
              <a:t>»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995" y="1397938"/>
            <a:ext cx="10871200" cy="42672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altLang="ru-RU" b="1" dirty="0" smtClean="0">
                <a:solidFill>
                  <a:srgbClr val="003399"/>
                </a:solidFill>
                <a:latin typeface="Bookman Old Style" pitchFamily="18" charset="0"/>
              </a:rPr>
              <a:t>6. </a:t>
            </a:r>
            <a:r>
              <a:rPr lang="ru-RU" altLang="ru-RU" sz="2400" b="1" dirty="0" smtClean="0">
                <a:solidFill>
                  <a:srgbClr val="003399"/>
                </a:solidFill>
                <a:latin typeface="Bookman Old Style" pitchFamily="18" charset="0"/>
              </a:rPr>
              <a:t>ОСНОВЫ СВЕТСКОЙ ЭТИКИ</a:t>
            </a:r>
            <a:endParaRPr lang="ru-RU" altLang="ru-RU" sz="2400" dirty="0" smtClean="0">
              <a:solidFill>
                <a:srgbClr val="003399"/>
              </a:solidFill>
              <a:latin typeface="Bookman Old Style" pitchFamily="18" charset="0"/>
            </a:endParaRPr>
          </a:p>
        </p:txBody>
      </p:sp>
      <p:pic>
        <p:nvPicPr>
          <p:cNvPr id="7" name="Picture 9" descr="Y:\Полученные файлы\ПРЕЗЕНТАЦИЯ\РЕЛИГИИ\Методички\Metod_etika_4kl.jpg"/>
          <p:cNvPicPr preferRelativeResize="0">
            <a:picLocks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 rot="402763">
            <a:off x="4994292" y="3126944"/>
            <a:ext cx="2386960" cy="3192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040" name="TextBox 1"/>
          <p:cNvSpPr txBox="1">
            <a:spLocks noChangeArrowheads="1"/>
          </p:cNvSpPr>
          <p:nvPr/>
        </p:nvSpPr>
        <p:spPr bwMode="auto">
          <a:xfrm>
            <a:off x="3352800" y="2019323"/>
            <a:ext cx="721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err="1">
                <a:latin typeface="Bookman Old Style" pitchFamily="18" charset="0"/>
              </a:rPr>
              <a:t>Шемшурина</a:t>
            </a:r>
            <a:r>
              <a:rPr lang="ru-RU" altLang="ru-RU" sz="1800" dirty="0">
                <a:latin typeface="Bookman Old Style" pitchFamily="18" charset="0"/>
              </a:rPr>
              <a:t> А.И. Основы духовно-нравственной культуры народов России. Основы светской этики. Учебник.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1064">
            <a:off x="850604" y="2453913"/>
            <a:ext cx="3019646" cy="400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045">
            <a:off x="7921191" y="2665654"/>
            <a:ext cx="3006716" cy="364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70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" y="6226798"/>
            <a:ext cx="12192005" cy="45566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335360" y="548681"/>
            <a:ext cx="6040013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endParaRPr dirty="0">
              <a:latin typeface="Impact" panose="020B0806030902050204" pitchFamily="34" charset="0"/>
            </a:endParaRPr>
          </a:p>
        </p:txBody>
      </p:sp>
      <p:sp>
        <p:nvSpPr>
          <p:cNvPr id="45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11194023" y="6309801"/>
            <a:ext cx="268900" cy="32704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719403" y="869585"/>
            <a:ext cx="48965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Шахнович</a:t>
            </a:r>
            <a:r>
              <a:rPr lang="ru-RU" sz="2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М.М. </a:t>
            </a:r>
            <a: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Основы духовно-нравственной культуры народов России. Основы мировых религиозных культур</a:t>
            </a:r>
            <a:r>
              <a:rPr lang="ru-RU" sz="2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. 5 класс: учеб. пособие для </a:t>
            </a:r>
            <a:r>
              <a:rPr lang="ru-RU" sz="2800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общеобразоват</a:t>
            </a:r>
            <a:r>
              <a:rPr lang="ru-RU" sz="2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. организаций</a:t>
            </a:r>
            <a: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.</a:t>
            </a:r>
            <a:r>
              <a:rPr lang="ru-RU" sz="2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endParaRPr lang="ru-RU" sz="2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266" name="Picture 2" descr="C:\Users\YPustovoit\Downloads\(cover) Основы духовно-нравственной культуры народов России.  5 класс Учебное пособие. (Шахнович М. М., Чумакова Т. В.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34" y="404052"/>
            <a:ext cx="4763771" cy="582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6968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3"/>
          <p:cNvSpPr>
            <a:spLocks noChangeArrowheads="1"/>
          </p:cNvSpPr>
          <p:nvPr/>
        </p:nvSpPr>
        <p:spPr bwMode="auto">
          <a:xfrm>
            <a:off x="812800" y="6521450"/>
            <a:ext cx="1094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600" b="1">
              <a:cs typeface="Arial" charset="0"/>
            </a:endParaRPr>
          </a:p>
        </p:txBody>
      </p:sp>
      <p:sp>
        <p:nvSpPr>
          <p:cNvPr id="29699" name="Прямоугольник 4"/>
          <p:cNvSpPr>
            <a:spLocks noChangeArrowheads="1"/>
          </p:cNvSpPr>
          <p:nvPr/>
        </p:nvSpPr>
        <p:spPr bwMode="auto">
          <a:xfrm>
            <a:off x="0" y="476672"/>
            <a:ext cx="12192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 b="1" dirty="0">
                <a:solidFill>
                  <a:srgbClr val="002776"/>
                </a:solidFill>
                <a:latin typeface="Bookman Old Style" pitchFamily="18" charset="0"/>
                <a:cs typeface="Arial" charset="0"/>
              </a:rPr>
              <a:t>«Концепция духовно-нравственного развития и воспитания личности гражданина России» </a:t>
            </a:r>
          </a:p>
        </p:txBody>
      </p:sp>
      <p:sp>
        <p:nvSpPr>
          <p:cNvPr id="29700" name="Прямоугольник 5"/>
          <p:cNvSpPr>
            <a:spLocks noChangeArrowheads="1"/>
          </p:cNvSpPr>
          <p:nvPr/>
        </p:nvSpPr>
        <p:spPr bwMode="auto">
          <a:xfrm>
            <a:off x="5269023" y="1981791"/>
            <a:ext cx="6299200" cy="358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latin typeface="Bookman Old Style" pitchFamily="18" charset="0"/>
              </a:rPr>
              <a:t>В Концепции определены: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ru-RU" altLang="ru-RU" sz="1900" i="1" dirty="0">
                <a:latin typeface="Bookman Old Style" pitchFamily="18" charset="0"/>
              </a:rPr>
              <a:t>характер современного национального воспитательного идеала;</a:t>
            </a:r>
            <a:r>
              <a:rPr lang="ru-RU" altLang="ru-RU" sz="1900" dirty="0">
                <a:latin typeface="Bookman Old Style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ru-RU" altLang="ru-RU" sz="1900" i="1" dirty="0">
                <a:latin typeface="Bookman Old Style" pitchFamily="18" charset="0"/>
              </a:rPr>
              <a:t> цели и задачи духовно-нравственного развития и  воспитания детей и молодёжи;</a:t>
            </a:r>
            <a:endParaRPr lang="ru-RU" altLang="ru-RU" sz="1900" dirty="0">
              <a:latin typeface="Bookman Old Style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ru-RU" altLang="ru-RU" sz="1900" dirty="0">
                <a:latin typeface="Bookman Old Style" pitchFamily="18" charset="0"/>
              </a:rPr>
              <a:t> </a:t>
            </a:r>
            <a:r>
              <a:rPr lang="ru-RU" altLang="ru-RU" sz="1900" i="1" dirty="0">
                <a:latin typeface="Bookman Old Style" pitchFamily="18" charset="0"/>
              </a:rPr>
              <a:t>система базовых национальных ценностей,  на основе которых возможна духовно-нравственная консолидация          многонационального народа РФ;</a:t>
            </a:r>
            <a:endParaRPr lang="ru-RU" altLang="ru-RU" sz="1900" dirty="0">
              <a:latin typeface="Bookman Old Style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ru-RU" altLang="ru-RU" sz="1900" dirty="0">
                <a:latin typeface="Bookman Old Style" pitchFamily="18" charset="0"/>
              </a:rPr>
              <a:t> </a:t>
            </a:r>
            <a:r>
              <a:rPr lang="ru-RU" altLang="ru-RU" sz="1900" i="1" dirty="0">
                <a:latin typeface="Bookman Old Style" pitchFamily="18" charset="0"/>
              </a:rPr>
              <a:t>основные социально-педагогические условия и принципы духовно-нравственного развития  и воспитания обучающихся.</a:t>
            </a:r>
            <a:r>
              <a:rPr lang="ru-RU" altLang="ru-RU" sz="1800" dirty="0">
                <a:latin typeface="Bookman Old Style" pitchFamily="18" charset="0"/>
              </a:rPr>
              <a:t> </a:t>
            </a:r>
          </a:p>
        </p:txBody>
      </p:sp>
      <p:pic>
        <p:nvPicPr>
          <p:cNvPr id="29701" name="Picture 6" descr="C:\Users\ypustovoit\Desktop\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81" y="2006600"/>
            <a:ext cx="353001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23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336800" y="2209800"/>
            <a:ext cx="3860800" cy="2438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5386" y="76201"/>
            <a:ext cx="11334829" cy="150810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buFont typeface="Wingdings 2" pitchFamily="18" charset="2"/>
              <a:buNone/>
              <a:defRPr/>
            </a:pPr>
            <a:r>
              <a:rPr lang="ru-RU" sz="3600" b="1" dirty="0">
                <a:ln w="11430"/>
                <a:solidFill>
                  <a:srgbClr val="C00000"/>
                </a:solidFill>
                <a:latin typeface="Georgia" panose="02040502050405020303" pitchFamily="18" charset="0"/>
                <a:cs typeface="Arial" pitchFamily="34" charset="0"/>
              </a:rPr>
              <a:t>С</a:t>
            </a:r>
            <a:r>
              <a:rPr lang="ru-RU" sz="2800" b="1" dirty="0" smtClean="0">
                <a:ln w="11430"/>
                <a:solidFill>
                  <a:srgbClr val="C00000"/>
                </a:solidFill>
                <a:latin typeface="Georgia" panose="02040502050405020303" pitchFamily="18" charset="0"/>
                <a:cs typeface="Arial" pitchFamily="34" charset="0"/>
              </a:rPr>
              <a:t>одержание </a:t>
            </a:r>
            <a:r>
              <a:rPr lang="ru-RU" sz="2800" b="1" dirty="0">
                <a:ln w="11430"/>
                <a:solidFill>
                  <a:srgbClr val="C00000"/>
                </a:solidFill>
                <a:latin typeface="Georgia" panose="02040502050405020303" pitchFamily="18" charset="0"/>
                <a:cs typeface="Arial" pitchFamily="34" charset="0"/>
              </a:rPr>
              <a:t>модулей </a:t>
            </a:r>
          </a:p>
          <a:p>
            <a:pPr algn="ctr">
              <a:buFont typeface="Wingdings 2" pitchFamily="18" charset="2"/>
              <a:buNone/>
              <a:defRPr/>
            </a:pPr>
            <a:r>
              <a:rPr lang="ru-RU" sz="2800" b="1" dirty="0">
                <a:ln w="11430"/>
                <a:solidFill>
                  <a:srgbClr val="C00000"/>
                </a:solidFill>
                <a:latin typeface="Georgia" panose="02040502050405020303" pitchFamily="18" charset="0"/>
                <a:cs typeface="Arial" pitchFamily="34" charset="0"/>
              </a:rPr>
              <a:t>  сгруппировано вокруг </a:t>
            </a:r>
          </a:p>
          <a:p>
            <a:pPr algn="ctr">
              <a:buFont typeface="Wingdings 2" pitchFamily="18" charset="2"/>
              <a:buNone/>
              <a:defRPr/>
            </a:pPr>
            <a:r>
              <a:rPr lang="ru-RU" sz="2800" b="1" dirty="0">
                <a:ln w="11430"/>
                <a:solidFill>
                  <a:srgbClr val="C00000"/>
                </a:solidFill>
                <a:latin typeface="Georgia" panose="02040502050405020303" pitchFamily="18" charset="0"/>
                <a:cs typeface="Arial" pitchFamily="34" charset="0"/>
              </a:rPr>
              <a:t>трех базовых национальных ценностей:</a:t>
            </a:r>
          </a:p>
        </p:txBody>
      </p:sp>
      <p:sp>
        <p:nvSpPr>
          <p:cNvPr id="6" name="Овал 5"/>
          <p:cNvSpPr/>
          <p:nvPr/>
        </p:nvSpPr>
        <p:spPr>
          <a:xfrm>
            <a:off x="1422400" y="4114800"/>
            <a:ext cx="8737600" cy="2438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892800" y="2209800"/>
            <a:ext cx="3860800" cy="2438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254" name="TextBox 7"/>
          <p:cNvSpPr txBox="1">
            <a:spLocks noChangeArrowheads="1"/>
          </p:cNvSpPr>
          <p:nvPr/>
        </p:nvSpPr>
        <p:spPr bwMode="auto">
          <a:xfrm>
            <a:off x="2540000" y="3048000"/>
            <a:ext cx="325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0000"/>
                </a:solidFill>
                <a:latin typeface="Georgia" pitchFamily="18" charset="0"/>
                <a:cs typeface="Arial" charset="0"/>
              </a:rPr>
              <a:t>Отечество</a:t>
            </a:r>
          </a:p>
        </p:txBody>
      </p:sp>
      <p:sp>
        <p:nvSpPr>
          <p:cNvPr id="53255" name="TextBox 8"/>
          <p:cNvSpPr txBox="1">
            <a:spLocks noChangeArrowheads="1"/>
          </p:cNvSpPr>
          <p:nvPr/>
        </p:nvSpPr>
        <p:spPr bwMode="auto">
          <a:xfrm>
            <a:off x="6604000" y="3048001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FF0000"/>
                </a:solidFill>
                <a:latin typeface="Georgia" pitchFamily="18" charset="0"/>
                <a:cs typeface="Arial" charset="0"/>
              </a:rPr>
              <a:t>Семья</a:t>
            </a:r>
          </a:p>
        </p:txBody>
      </p:sp>
      <p:sp>
        <p:nvSpPr>
          <p:cNvPr id="53256" name="TextBox 10"/>
          <p:cNvSpPr txBox="1">
            <a:spLocks noChangeArrowheads="1"/>
          </p:cNvSpPr>
          <p:nvPr/>
        </p:nvSpPr>
        <p:spPr bwMode="auto">
          <a:xfrm>
            <a:off x="4099984" y="4648201"/>
            <a:ext cx="34544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900" b="1">
                <a:solidFill>
                  <a:srgbClr val="FF0000"/>
                </a:solidFill>
                <a:latin typeface="Georgia" pitchFamily="18" charset="0"/>
                <a:cs typeface="Arial" charset="0"/>
              </a:rPr>
              <a:t>Культурная традиция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FF0000"/>
                </a:solidFill>
                <a:latin typeface="Georgia" pitchFamily="18" charset="0"/>
                <a:cs typeface="Arial" charset="0"/>
              </a:rPr>
              <a:t>(православная,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FF0000"/>
                </a:solidFill>
                <a:latin typeface="Georgia" pitchFamily="18" charset="0"/>
                <a:cs typeface="Arial" charset="0"/>
              </a:rPr>
              <a:t>исламская,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FF0000"/>
                </a:solidFill>
                <a:latin typeface="Georgia" pitchFamily="18" charset="0"/>
                <a:cs typeface="Arial" charset="0"/>
              </a:rPr>
              <a:t>иудейская,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FF0000"/>
                </a:solidFill>
                <a:latin typeface="Georgia" pitchFamily="18" charset="0"/>
                <a:cs typeface="Arial" charset="0"/>
              </a:rPr>
              <a:t>буддийская)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900" b="1">
              <a:solidFill>
                <a:srgbClr val="FF0000"/>
              </a:solidFill>
              <a:latin typeface="Georgia" pitchFamily="18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Georgia" pitchFamily="18" charset="0"/>
                <a:cs typeface="Arial" charset="0"/>
              </a:rPr>
              <a:t> </a:t>
            </a: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320400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89386193"/>
              </p:ext>
            </p:extLst>
          </p:nvPr>
        </p:nvGraphicFramePr>
        <p:xfrm>
          <a:off x="713979" y="-26570"/>
          <a:ext cx="1066803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43339" y="188640"/>
            <a:ext cx="11809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  <a:cs typeface="Arial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  <a:cs typeface="Arial" charset="0"/>
              </a:rPr>
              <a:t>ПЕДАГОГИЧЕСКИЕ МЕХАНИЗМЫ ДУХОВНО-НРАВСТВЕННОГО ВОСПИТАНИЯ</a:t>
            </a:r>
          </a:p>
        </p:txBody>
      </p:sp>
    </p:spTree>
    <p:extLst>
      <p:ext uri="{BB962C8B-B14F-4D97-AF65-F5344CB8AC3E}">
        <p14:creationId xmlns:p14="http://schemas.microsoft.com/office/powerpoint/2010/main" val="40109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164497"/>
            <a:ext cx="5102357" cy="39616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95733" y="2636912"/>
            <a:ext cx="4896544" cy="18722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599723" y="3075058"/>
            <a:ext cx="499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КОНСТРУИРОВАНИЕ УРОКА ПО ОРКСЭ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25302" y="276447"/>
            <a:ext cx="4038517" cy="217395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67901" y="4604131"/>
            <a:ext cx="3840427" cy="20882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728182" y="476672"/>
            <a:ext cx="3936437" cy="20162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824192" y="4581128"/>
            <a:ext cx="3840427" cy="20162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25302" y="1177008"/>
            <a:ext cx="40385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Культурологический подход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24192" y="1177008"/>
            <a:ext cx="36484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Аксиологический подход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7012" y="5091571"/>
            <a:ext cx="34563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Системно-</a:t>
            </a:r>
            <a:r>
              <a:rPr lang="ru-RU" altLang="ru-RU" b="1" i="1" dirty="0" err="1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деятельностный</a:t>
            </a:r>
            <a:r>
              <a:rPr lang="ru-RU" altLang="ru-RU" b="1" i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 подход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16213" y="5229201"/>
            <a:ext cx="34563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Диалогический </a:t>
            </a:r>
            <a:r>
              <a:rPr lang="ru-RU" altLang="ru-RU" b="1" i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подход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Стрелка вверх 14"/>
          <p:cNvSpPr/>
          <p:nvPr/>
        </p:nvSpPr>
        <p:spPr>
          <a:xfrm rot="8587177">
            <a:off x="3587180" y="2241584"/>
            <a:ext cx="528200" cy="417638"/>
          </a:xfrm>
          <a:prstGeom prst="upArrow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верх 15"/>
          <p:cNvSpPr/>
          <p:nvPr/>
        </p:nvSpPr>
        <p:spPr>
          <a:xfrm rot="12620616">
            <a:off x="7948109" y="2186941"/>
            <a:ext cx="596332" cy="489204"/>
          </a:xfrm>
          <a:prstGeom prst="upArrow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верх 16"/>
          <p:cNvSpPr/>
          <p:nvPr/>
        </p:nvSpPr>
        <p:spPr>
          <a:xfrm rot="1403226">
            <a:off x="3855380" y="4518596"/>
            <a:ext cx="557144" cy="425102"/>
          </a:xfrm>
          <a:prstGeom prst="upArrow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верх 17"/>
          <p:cNvSpPr/>
          <p:nvPr/>
        </p:nvSpPr>
        <p:spPr>
          <a:xfrm rot="19632708">
            <a:off x="7950495" y="4485998"/>
            <a:ext cx="480053" cy="455769"/>
          </a:xfrm>
          <a:prstGeom prst="upArrow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90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9404" y="683897"/>
            <a:ext cx="10945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ВЗАИМОСВЯЗЬ УЧЕБНОЙ И ВНЕУРОЧНОЙ ДЕЯТЕЛЬНОСТИ</a:t>
            </a:r>
            <a:endParaRPr lang="ru-RU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Выгнутая вверх стрелка 4"/>
          <p:cNvSpPr/>
          <p:nvPr/>
        </p:nvSpPr>
        <p:spPr>
          <a:xfrm rot="10800000">
            <a:off x="2458505" y="4766053"/>
            <a:ext cx="4704523" cy="122413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Выгнутая вверх стрелка 5"/>
          <p:cNvSpPr/>
          <p:nvPr/>
        </p:nvSpPr>
        <p:spPr>
          <a:xfrm>
            <a:off x="2447595" y="2276872"/>
            <a:ext cx="4512501" cy="115212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67" y="3658057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Урочная 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деятельность</a:t>
            </a:r>
            <a:endParaRPr lang="ru-RU" sz="24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8826" y="3658057"/>
            <a:ext cx="3648405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Внеурочная 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деятельность</a:t>
            </a:r>
            <a:endParaRPr lang="ru-RU" sz="2400" dirty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279">
            <a:off x="9654116" y="3731397"/>
            <a:ext cx="2019816" cy="234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r="16001"/>
          <a:stretch/>
        </p:blipFill>
        <p:spPr bwMode="auto">
          <a:xfrm>
            <a:off x="8332610" y="4489054"/>
            <a:ext cx="1732195" cy="199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83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815413" y="620688"/>
            <a:ext cx="10972800" cy="1143000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ts val="2700"/>
              </a:lnSpc>
              <a:defRPr/>
            </a:pPr>
            <a:r>
              <a:rPr lang="ru-RU" sz="3200" b="1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  <a:t>Соответствие учебников по ОРКСЭ издательства «Просвещение»  требованиям ФГОС:</a:t>
            </a:r>
            <a:br>
              <a:rPr lang="ru-RU" sz="3200" b="1" dirty="0" smtClean="0">
                <a:solidFill>
                  <a:srgbClr val="C00000"/>
                </a:solidFill>
                <a:effectLst/>
                <a:latin typeface="Bookman Old Style" pitchFamily="18" charset="0"/>
              </a:rPr>
            </a:br>
            <a:endParaRPr lang="ru-RU" sz="3200" b="1" dirty="0" smtClean="0">
              <a:solidFill>
                <a:srgbClr val="C00000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0" y="1965252"/>
            <a:ext cx="11684000" cy="4648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 2" pitchFamily="18" charset="2"/>
              <a:buChar char="c"/>
            </a:pPr>
            <a:r>
              <a:rPr lang="ru-RU" altLang="ru-RU" sz="2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отвечает </a:t>
            </a:r>
            <a:r>
              <a:rPr lang="ru-RU" alt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задачам, сформулированным в </a:t>
            </a:r>
            <a:r>
              <a:rPr lang="ru-RU" altLang="ru-RU" sz="2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Концепции духовно-нравственного развития и воспитания учащихся</a:t>
            </a:r>
            <a:r>
              <a:rPr lang="ru-RU" alt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;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c"/>
            </a:pPr>
            <a:r>
              <a:rPr lang="ru-RU" alt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в УМК реализованы </a:t>
            </a:r>
            <a:r>
              <a:rPr lang="ru-RU" altLang="ru-RU" sz="2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культурологический, аксиологический</a:t>
            </a:r>
            <a:r>
              <a:rPr lang="ru-RU" alt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, </a:t>
            </a:r>
            <a:r>
              <a:rPr lang="ru-RU" altLang="ru-RU" sz="2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системно-</a:t>
            </a:r>
            <a:r>
              <a:rPr lang="ru-RU" altLang="ru-RU" sz="28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деятельностный</a:t>
            </a:r>
            <a:r>
              <a:rPr lang="ru-RU" altLang="ru-RU" sz="2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и диалогический подходы</a:t>
            </a:r>
            <a:r>
              <a:rPr lang="ru-RU" alt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;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c"/>
            </a:pPr>
            <a:r>
              <a:rPr lang="ru-RU" alt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система заданий направлена на </a:t>
            </a:r>
            <a:r>
              <a:rPr lang="ru-RU" altLang="ru-RU" sz="2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достижение планируемых результатов</a:t>
            </a:r>
            <a:r>
              <a:rPr lang="ru-RU" alt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(личностных, предметных, </a:t>
            </a:r>
            <a:r>
              <a:rPr lang="ru-RU" altLang="ru-RU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метапредметных</a:t>
            </a:r>
            <a:r>
              <a:rPr lang="ru-RU" alt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);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c"/>
            </a:pPr>
            <a:r>
              <a:rPr lang="ru-RU" alt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методический  аппарат ориентирован на </a:t>
            </a:r>
            <a:r>
              <a:rPr lang="ru-RU" altLang="ru-RU" sz="2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формирование универсальных учебных действий</a:t>
            </a:r>
            <a:r>
              <a:rPr lang="ru-RU" alt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ru-RU" altLang="ru-RU" sz="2800" dirty="0" smtClean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32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346074" y="2645124"/>
            <a:ext cx="11499851" cy="728662"/>
          </a:xfrm>
        </p:spPr>
        <p:txBody>
          <a:bodyPr>
            <a:normAutofit fontScale="90000"/>
          </a:bodyPr>
          <a:lstStyle/>
          <a:p>
            <a:pPr>
              <a:lnSpc>
                <a:spcPts val="2000"/>
              </a:lnSpc>
            </a:pPr>
            <a:r>
              <a:rPr lang="ru-RU" altLang="ru-RU" sz="2700" b="1" dirty="0" smtClean="0">
                <a:solidFill>
                  <a:srgbClr val="002776"/>
                </a:solidFill>
                <a:latin typeface="Bookman Old Style" pitchFamily="18" charset="0"/>
              </a:rPr>
              <a:t>Цель введения в 4-х  классах общеобразовательных учреждений с 1 сентября 2012  года</a:t>
            </a:r>
            <a:br>
              <a:rPr lang="ru-RU" altLang="ru-RU" sz="2700" b="1" dirty="0" smtClean="0">
                <a:solidFill>
                  <a:srgbClr val="002776"/>
                </a:solidFill>
                <a:latin typeface="Bookman Old Style" pitchFamily="18" charset="0"/>
              </a:rPr>
            </a:br>
            <a:r>
              <a:rPr lang="ru-RU" altLang="ru-RU" sz="2700" b="1" dirty="0" smtClean="0">
                <a:solidFill>
                  <a:srgbClr val="002776"/>
                </a:solidFill>
                <a:latin typeface="Bookman Old Style" pitchFamily="18" charset="0"/>
              </a:rPr>
              <a:t> комплексного учебного  курса</a:t>
            </a:r>
            <a:br>
              <a:rPr lang="ru-RU" altLang="ru-RU" sz="2700" b="1" dirty="0" smtClean="0">
                <a:solidFill>
                  <a:srgbClr val="002776"/>
                </a:solidFill>
                <a:latin typeface="Bookman Old Style" pitchFamily="18" charset="0"/>
              </a:rPr>
            </a:br>
            <a:r>
              <a:rPr lang="ru-RU" altLang="ru-RU" sz="2700" b="1" dirty="0" smtClean="0">
                <a:solidFill>
                  <a:srgbClr val="002060"/>
                </a:solidFill>
                <a:latin typeface="Bookman Old Style" pitchFamily="18" charset="0"/>
              </a:rPr>
              <a:t> «Основы религиозных культур и светской этики» (ОРКСЭ):</a:t>
            </a:r>
            <a:r>
              <a:rPr lang="ru-RU" altLang="ru-RU" sz="2000" b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altLang="ru-RU" sz="2000" b="1" dirty="0" smtClean="0">
                <a:solidFill>
                  <a:srgbClr val="002060"/>
                </a:solidFill>
                <a:latin typeface="Georgia" pitchFamily="18" charset="0"/>
              </a:rPr>
            </a:br>
            <a:endParaRPr lang="ru-RU" altLang="ru-RU" sz="32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>
          <a:xfrm>
            <a:off x="574157" y="3645025"/>
            <a:ext cx="11474503" cy="2879601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ru-RU" alt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формирование у младшего подростка мотиваций </a:t>
            </a:r>
            <a:r>
              <a:rPr lang="ru-RU" altLang="ru-RU" sz="3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 осознанному нравственному поведению</a:t>
            </a:r>
            <a:r>
              <a:rPr lang="ru-RU" alt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, </a:t>
            </a:r>
            <a:r>
              <a:rPr lang="ru-RU" alt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основанному на знании и уважении культурных и религиозных традиций многонационального народа России, а также</a:t>
            </a:r>
            <a:r>
              <a:rPr lang="ru-RU" alt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</a:t>
            </a:r>
            <a:r>
              <a:rPr lang="ru-RU" altLang="ru-RU" sz="3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 диалогу</a:t>
            </a:r>
            <a:r>
              <a:rPr lang="ru-RU" alt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</a:t>
            </a:r>
            <a:r>
              <a:rPr lang="ru-RU" alt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с представителями других культур и мировоззрений. </a:t>
            </a:r>
          </a:p>
        </p:txBody>
      </p:sp>
      <p:pic>
        <p:nvPicPr>
          <p:cNvPr id="28676" name="Picture 5" descr="http://86sch9-nyagan.edusite.ru/images/m456ojp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2192000" cy="213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60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663" y="1738708"/>
            <a:ext cx="95856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ru-RU" sz="2800" dirty="0" smtClean="0">
              <a:latin typeface="Georgia" pitchFamily="18" charset="0"/>
              <a:cs typeface="Tahoma" pitchFamily="34" charset="0"/>
            </a:endParaRPr>
          </a:p>
          <a:p>
            <a:pPr>
              <a:buFont typeface="Wingdings 2" pitchFamily="18" charset="2"/>
              <a:buChar char="b"/>
            </a:pPr>
            <a:r>
              <a:rPr lang="ru-RU" altLang="ru-RU" sz="3200" dirty="0" smtClean="0">
                <a:latin typeface="Bookman Old Style" pitchFamily="18" charset="0"/>
              </a:rPr>
              <a:t> Онтологическая </a:t>
            </a:r>
            <a:r>
              <a:rPr lang="ru-RU" altLang="ru-RU" sz="3200" dirty="0">
                <a:latin typeface="Bookman Old Style" pitchFamily="18" charset="0"/>
              </a:rPr>
              <a:t>цель -  </a:t>
            </a:r>
            <a:r>
              <a:rPr lang="ru-RU" altLang="ru-RU" sz="3200" i="1" dirty="0">
                <a:latin typeface="Bookman Old Style" pitchFamily="18" charset="0"/>
              </a:rPr>
              <a:t>понять смысл человеческого существования</a:t>
            </a:r>
            <a:r>
              <a:rPr lang="ru-RU" altLang="ru-RU" sz="3200" dirty="0">
                <a:latin typeface="Bookman Old Style" pitchFamily="18" charset="0"/>
              </a:rPr>
              <a:t>, самопознание.</a:t>
            </a:r>
          </a:p>
          <a:p>
            <a:pPr>
              <a:buFont typeface="Wingdings 2" pitchFamily="18" charset="2"/>
              <a:buChar char="b"/>
            </a:pPr>
            <a:r>
              <a:rPr lang="ru-RU" altLang="ru-RU" sz="3200" dirty="0" smtClean="0">
                <a:latin typeface="Bookman Old Style" pitchFamily="18" charset="0"/>
              </a:rPr>
              <a:t> Ответить </a:t>
            </a:r>
            <a:r>
              <a:rPr lang="ru-RU" altLang="ru-RU" sz="3200" dirty="0">
                <a:latin typeface="Bookman Old Style" pitchFamily="18" charset="0"/>
              </a:rPr>
              <a:t>на вопрос : «</a:t>
            </a:r>
            <a:r>
              <a:rPr lang="ru-RU" altLang="ru-RU" sz="3200" i="1" dirty="0">
                <a:latin typeface="Bookman Old Style" pitchFamily="18" charset="0"/>
              </a:rPr>
              <a:t>Как видят мир православные </a:t>
            </a:r>
            <a:r>
              <a:rPr lang="ru-RU" altLang="ru-RU" sz="3200" i="1" dirty="0" smtClean="0">
                <a:latin typeface="Bookman Old Style" pitchFamily="18" charset="0"/>
              </a:rPr>
              <a:t>люди</a:t>
            </a:r>
            <a:r>
              <a:rPr lang="ru-RU" altLang="ru-RU" sz="3200" dirty="0" smtClean="0">
                <a:latin typeface="Bookman Old Style" pitchFamily="18" charset="0"/>
              </a:rPr>
              <a:t>?».</a:t>
            </a:r>
            <a:endParaRPr lang="ru-RU" altLang="ru-RU" sz="3200" dirty="0">
              <a:latin typeface="Bookman Old Style" pitchFamily="18" charset="0"/>
            </a:endParaRPr>
          </a:p>
          <a:p>
            <a:pPr>
              <a:buFont typeface="Wingdings 2" pitchFamily="18" charset="2"/>
              <a:buChar char="b"/>
            </a:pPr>
            <a:r>
              <a:rPr lang="ru-RU" altLang="ru-RU" sz="3200" dirty="0">
                <a:latin typeface="Bookman Old Style" pitchFamily="18" charset="0"/>
              </a:rPr>
              <a:t> Воспитать детей </a:t>
            </a:r>
            <a:r>
              <a:rPr lang="ru-RU" altLang="ru-RU" sz="3200" i="1" dirty="0">
                <a:latin typeface="Bookman Old Style" pitchFamily="18" charset="0"/>
              </a:rPr>
              <a:t>в духе уважения к православной культуре</a:t>
            </a:r>
            <a:r>
              <a:rPr lang="ru-RU" altLang="ru-RU" sz="3200" dirty="0" smtClean="0">
                <a:latin typeface="Bookman Old Style" pitchFamily="18" charset="0"/>
              </a:rPr>
              <a:t>.</a:t>
            </a:r>
            <a:endParaRPr lang="ru-RU" altLang="ru-RU" sz="3200" dirty="0">
              <a:latin typeface="Bookman Old Style" pitchFamily="18" charset="0"/>
            </a:endParaRPr>
          </a:p>
          <a:p>
            <a:endParaRPr lang="ru-RU" altLang="ru-RU" sz="2800" dirty="0">
              <a:latin typeface="Georgia" pitchFamily="18" charset="0"/>
              <a:cs typeface="Tahoma" pitchFamily="34" charset="0"/>
            </a:endParaRPr>
          </a:p>
          <a:p>
            <a:endParaRPr lang="ru-RU" sz="2000" dirty="0"/>
          </a:p>
        </p:txBody>
      </p:sp>
      <p:pic>
        <p:nvPicPr>
          <p:cNvPr id="3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1333" y="6220193"/>
            <a:ext cx="12192000" cy="45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26" y="64857"/>
            <a:ext cx="1644625" cy="6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03445" y="284243"/>
            <a:ext cx="10177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Bookman Old Style" pitchFamily="18" charset="0"/>
              </a:rPr>
              <a:t>Цель предмета «Основы православной культуры»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428" y="4390923"/>
            <a:ext cx="1731433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10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1532" y="913737"/>
            <a:ext cx="960106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   </a:t>
            </a:r>
            <a:r>
              <a:rPr lang="ru-RU" sz="4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Всё начинается с того, что у вас есть то, что нужно выразить.</a:t>
            </a:r>
          </a:p>
          <a:p>
            <a:pPr marL="0" indent="0">
              <a:buNone/>
            </a:pPr>
            <a:endParaRPr lang="ru-RU" sz="3200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r">
              <a:buNone/>
            </a:pPr>
            <a:endParaRPr lang="ru-RU" sz="3200" i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r">
              <a:buNone/>
            </a:pPr>
            <a:endParaRPr lang="ru-RU" sz="3200" i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r">
              <a:buNone/>
            </a:pPr>
            <a:r>
              <a:rPr lang="ru-RU" sz="3200" i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Хаяо</a:t>
            </a:r>
            <a:r>
              <a:rPr lang="ru-RU" sz="3200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3200" i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Миядзаки</a:t>
            </a:r>
            <a:endParaRPr lang="ru-RU" sz="3200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45" y="3176718"/>
            <a:ext cx="4353530" cy="318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41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645584" y="431528"/>
            <a:ext cx="10972800" cy="908050"/>
          </a:xfrm>
        </p:spPr>
        <p:txBody>
          <a:bodyPr/>
          <a:lstStyle/>
          <a:p>
            <a:pPr eaLnBrk="1" hangingPunct="1">
              <a:lnSpc>
                <a:spcPts val="2800"/>
              </a:lnSpc>
              <a:spcBef>
                <a:spcPts val="0"/>
              </a:spcBef>
            </a:pPr>
            <a:r>
              <a:rPr lang="ru-RU" altLang="ru-RU" sz="3200" b="1" dirty="0" smtClean="0">
                <a:solidFill>
                  <a:schemeClr val="tx1"/>
                </a:solidFill>
                <a:latin typeface="Bookman Old Style" pitchFamily="18" charset="0"/>
              </a:rPr>
              <a:t>1. Утрата культуры речи </a:t>
            </a:r>
          </a:p>
        </p:txBody>
      </p:sp>
      <p:sp>
        <p:nvSpPr>
          <p:cNvPr id="31747" name="Прямоугольник 4"/>
          <p:cNvSpPr>
            <a:spLocks noChangeArrowheads="1"/>
          </p:cNvSpPr>
          <p:nvPr/>
        </p:nvSpPr>
        <p:spPr bwMode="auto">
          <a:xfrm>
            <a:off x="1487488" y="1556792"/>
            <a:ext cx="873697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altLang="ru-RU" sz="3200" u="sng" dirty="0" smtClean="0">
                <a:solidFill>
                  <a:srgbClr val="002060"/>
                </a:solidFill>
                <a:latin typeface="Bookman Old Style" pitchFamily="18" charset="0"/>
              </a:rPr>
              <a:t>Формулы благодарности</a:t>
            </a:r>
            <a:r>
              <a:rPr lang="ru-RU" altLang="ru-RU" sz="3200" dirty="0" smtClean="0">
                <a:solidFill>
                  <a:srgbClr val="002060"/>
                </a:solidFill>
                <a:latin typeface="Bookman Old Style" pitchFamily="18" charset="0"/>
              </a:rPr>
              <a:t>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 smtClean="0">
                <a:solidFill>
                  <a:srgbClr val="002060"/>
                </a:solidFill>
                <a:latin typeface="Bookman Old Style" pitchFamily="18" charset="0"/>
              </a:rPr>
              <a:t>«</a:t>
            </a:r>
            <a:r>
              <a:rPr lang="ru-RU" altLang="ru-RU" sz="3200" b="1" i="1" dirty="0">
                <a:solidFill>
                  <a:srgbClr val="002060"/>
                </a:solidFill>
                <a:latin typeface="Bookman Old Style" pitchFamily="18" charset="0"/>
              </a:rPr>
              <a:t>Спасибо</a:t>
            </a:r>
            <a:r>
              <a:rPr lang="ru-RU" altLang="ru-RU" sz="3200" dirty="0" smtClean="0">
                <a:solidFill>
                  <a:srgbClr val="002060"/>
                </a:solidFill>
                <a:latin typeface="Bookman Old Style" pitchFamily="18" charset="0"/>
              </a:rPr>
              <a:t>», «</a:t>
            </a:r>
            <a:r>
              <a:rPr lang="ru-RU" altLang="ru-RU" sz="3200" b="1" i="1" dirty="0" smtClean="0">
                <a:solidFill>
                  <a:srgbClr val="002060"/>
                </a:solidFill>
                <a:latin typeface="Bookman Old Style" pitchFamily="18" charset="0"/>
              </a:rPr>
              <a:t>Благодарю</a:t>
            </a:r>
            <a:r>
              <a:rPr lang="ru-RU" altLang="ru-RU" sz="3200" dirty="0" smtClean="0">
                <a:solidFill>
                  <a:srgbClr val="002060"/>
                </a:solidFill>
                <a:latin typeface="Bookman Old Style" pitchFamily="18" charset="0"/>
              </a:rPr>
              <a:t>».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altLang="ru-RU" sz="3200" u="sng" dirty="0">
                <a:solidFill>
                  <a:srgbClr val="002060"/>
                </a:solidFill>
                <a:latin typeface="Bookman Old Style" pitchFamily="18" charset="0"/>
              </a:rPr>
              <a:t>Формулы выражения гостеприимства</a:t>
            </a:r>
            <a:r>
              <a:rPr lang="ru-RU" altLang="ru-RU" sz="3200" dirty="0">
                <a:solidFill>
                  <a:srgbClr val="002060"/>
                </a:solidFill>
                <a:latin typeface="Bookman Old Style" pitchFamily="18" charset="0"/>
              </a:rPr>
              <a:t>: </a:t>
            </a:r>
            <a:endParaRPr lang="ru-RU" altLang="ru-RU" sz="32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 smtClean="0">
                <a:solidFill>
                  <a:srgbClr val="002060"/>
                </a:solidFill>
                <a:latin typeface="Bookman Old Style" pitchFamily="18" charset="0"/>
              </a:rPr>
              <a:t>«</a:t>
            </a:r>
            <a:r>
              <a:rPr lang="ru-RU" altLang="ru-RU" sz="3200" b="1" dirty="0" smtClean="0">
                <a:solidFill>
                  <a:srgbClr val="002060"/>
                </a:solidFill>
                <a:latin typeface="Bookman Old Style" pitchFamily="18" charset="0"/>
              </a:rPr>
              <a:t>Добро пожаловать</a:t>
            </a:r>
            <a:r>
              <a:rPr lang="ru-RU" altLang="ru-RU" sz="3200" dirty="0" smtClean="0">
                <a:solidFill>
                  <a:srgbClr val="002060"/>
                </a:solidFill>
                <a:latin typeface="Bookman Old Style" pitchFamily="18" charset="0"/>
              </a:rPr>
              <a:t>», «</a:t>
            </a:r>
            <a:r>
              <a:rPr lang="ru-RU" altLang="ru-RU" sz="3200" b="1" i="1" dirty="0" smtClean="0">
                <a:solidFill>
                  <a:srgbClr val="002060"/>
                </a:solidFill>
                <a:latin typeface="Bookman Old Style" pitchFamily="18" charset="0"/>
              </a:rPr>
              <a:t>Милости </a:t>
            </a:r>
            <a:r>
              <a:rPr lang="ru-RU" altLang="ru-RU" sz="3200" b="1" i="1" dirty="0">
                <a:solidFill>
                  <a:srgbClr val="002060"/>
                </a:solidFill>
                <a:latin typeface="Bookman Old Style" pitchFamily="18" charset="0"/>
              </a:rPr>
              <a:t>просим</a:t>
            </a:r>
            <a:r>
              <a:rPr lang="ru-RU" altLang="ru-RU" sz="3200" dirty="0" smtClean="0">
                <a:solidFill>
                  <a:srgbClr val="002060"/>
                </a:solidFill>
                <a:latin typeface="Bookman Old Style" pitchFamily="18" charset="0"/>
              </a:rPr>
              <a:t>».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altLang="ru-RU" sz="3200" u="sng" dirty="0" smtClean="0">
                <a:solidFill>
                  <a:srgbClr val="002060"/>
                </a:solidFill>
                <a:latin typeface="Bookman Old Style" pitchFamily="18" charset="0"/>
              </a:rPr>
              <a:t>Формулы прощания</a:t>
            </a:r>
            <a:r>
              <a:rPr lang="ru-RU" altLang="ru-RU" sz="3200" dirty="0" smtClean="0">
                <a:solidFill>
                  <a:srgbClr val="002060"/>
                </a:solidFill>
                <a:latin typeface="Bookman Old Style" pitchFamily="18" charset="0"/>
              </a:rPr>
              <a:t>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 smtClean="0">
                <a:solidFill>
                  <a:srgbClr val="002060"/>
                </a:solidFill>
                <a:latin typeface="Bookman Old Style" pitchFamily="18" charset="0"/>
              </a:rPr>
              <a:t>«</a:t>
            </a:r>
            <a:r>
              <a:rPr lang="ru-RU" altLang="ru-RU" sz="3200" b="1" i="1" dirty="0" smtClean="0">
                <a:solidFill>
                  <a:srgbClr val="002060"/>
                </a:solidFill>
                <a:latin typeface="Bookman Old Style" pitchFamily="18" charset="0"/>
              </a:rPr>
              <a:t>Прощайте</a:t>
            </a:r>
            <a:r>
              <a:rPr lang="ru-RU" altLang="ru-RU" sz="3200" dirty="0" smtClean="0">
                <a:solidFill>
                  <a:srgbClr val="002060"/>
                </a:solidFill>
                <a:latin typeface="Bookman Old Style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63822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404664"/>
            <a:ext cx="10972800" cy="160020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Воспитательный потенциал родного языка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2492897"/>
            <a:ext cx="9230816" cy="31292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>
                <a:solidFill>
                  <a:srgbClr val="002060"/>
                </a:solidFill>
                <a:latin typeface="Bookman Old Style" pitchFamily="18" charset="0"/>
              </a:rPr>
              <a:t>«БЕСЧЕЛОВЕЧНО»</a:t>
            </a:r>
          </a:p>
          <a:p>
            <a:pPr marL="0" indent="0" algn="ctr">
              <a:buNone/>
            </a:pPr>
            <a:r>
              <a:rPr lang="ru-RU" sz="8800" dirty="0">
                <a:solidFill>
                  <a:srgbClr val="002060"/>
                </a:solidFill>
                <a:latin typeface="Bookman Old Style" pitchFamily="18" charset="0"/>
              </a:rPr>
              <a:t>=</a:t>
            </a:r>
            <a:endParaRPr lang="ru-RU" sz="88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algn="ctr">
              <a:buNone/>
            </a:pPr>
            <a:r>
              <a:rPr lang="ru-RU" sz="4400" dirty="0" smtClean="0">
                <a:solidFill>
                  <a:srgbClr val="002060"/>
                </a:solidFill>
                <a:latin typeface="Bookman Old Style" pitchFamily="18" charset="0"/>
              </a:rPr>
              <a:t>«БЕЗЛЮДНО»</a:t>
            </a:r>
            <a:endParaRPr lang="ru-RU" sz="44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6096000" y="3573016"/>
            <a:ext cx="576064" cy="792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47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403" y="404664"/>
            <a:ext cx="10972800" cy="1600200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</a:rPr>
              <a:t>Воспитательный потенциал родного языка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9616" y="2636913"/>
            <a:ext cx="7296811" cy="3888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Bookman Old Style" pitchFamily="18" charset="0"/>
              </a:rPr>
              <a:t>Английское слово «</a:t>
            </a:r>
            <a:r>
              <a:rPr lang="en-US" sz="3600" b="1" i="1" dirty="0" smtClean="0">
                <a:solidFill>
                  <a:srgbClr val="002060"/>
                </a:solidFill>
                <a:latin typeface="Bookman Old Style" pitchFamily="18" charset="0"/>
              </a:rPr>
              <a:t>nobody</a:t>
            </a:r>
            <a:r>
              <a:rPr lang="ru-RU" sz="3600" b="1" dirty="0" smtClean="0">
                <a:solidFill>
                  <a:srgbClr val="002060"/>
                </a:solidFill>
                <a:latin typeface="Bookman Old Style" pitchFamily="18" charset="0"/>
              </a:rPr>
              <a:t>»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latin typeface="Bookman Old Style" pitchFamily="18" charset="0"/>
              </a:rPr>
              <a:t>=</a:t>
            </a:r>
            <a:endParaRPr lang="ru-RU" sz="36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Bookman Old Style" pitchFamily="18" charset="0"/>
              </a:rPr>
              <a:t>Русское слово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Bookman Old Style" pitchFamily="18" charset="0"/>
              </a:rPr>
              <a:t>«</a:t>
            </a:r>
            <a:r>
              <a:rPr lang="ru-RU" sz="3600" b="1" i="1" dirty="0" smtClean="0">
                <a:solidFill>
                  <a:srgbClr val="002060"/>
                </a:solidFill>
                <a:latin typeface="Bookman Old Style" pitchFamily="18" charset="0"/>
              </a:rPr>
              <a:t>ни души</a:t>
            </a:r>
            <a:r>
              <a:rPr lang="ru-RU" sz="3600" b="1" dirty="0" smtClean="0">
                <a:solidFill>
                  <a:srgbClr val="002060"/>
                </a:solidFill>
                <a:latin typeface="Bookman Old Style" pitchFamily="18" charset="0"/>
              </a:rPr>
              <a:t>»</a:t>
            </a:r>
            <a:endParaRPr lang="ru-RU" sz="36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027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528896285"/>
              </p:ext>
            </p:extLst>
          </p:nvPr>
        </p:nvGraphicFramePr>
        <p:xfrm>
          <a:off x="1330308" y="1661993"/>
          <a:ext cx="9429816" cy="4746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22400" y="5791200"/>
            <a:ext cx="9245632" cy="12464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духовно-нравственное воспитание</a:t>
            </a:r>
          </a:p>
          <a:p>
            <a:pPr algn="ctr">
              <a:defRPr/>
            </a:pPr>
            <a:r>
              <a:rPr lang="ru-RU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 невозможно осуществлять без идеалов.</a:t>
            </a:r>
          </a:p>
          <a:p>
            <a:pPr>
              <a:defRPr/>
            </a:pPr>
            <a:endParaRPr lang="ru-RU" dirty="0">
              <a:solidFill>
                <a:srgbClr val="00277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392" y="692696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Bookman Old Style" pitchFamily="18" charset="0"/>
              </a:rPr>
              <a:t>2. Внедрение в сознание</a:t>
            </a:r>
          </a:p>
          <a:p>
            <a:pPr algn="ctr"/>
            <a:r>
              <a:rPr lang="ru-RU" sz="3200" b="1" dirty="0" smtClean="0">
                <a:latin typeface="Bookman Old Style" pitchFamily="18" charset="0"/>
              </a:rPr>
              <a:t>ложных идеалов</a:t>
            </a:r>
            <a:endParaRPr lang="ru-RU" sz="3200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15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600" y="1916833"/>
            <a:ext cx="11480800" cy="4714875"/>
          </a:xfrm>
        </p:spPr>
        <p:txBody>
          <a:bodyPr/>
          <a:lstStyle/>
          <a:p>
            <a:pPr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предполагает </a:t>
            </a:r>
            <a:r>
              <a:rPr lang="ru-RU" sz="3200" b="1" u="sng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сознательное следование за выбранным образцом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, сравнение с которым определяет цель деятельности, способ и характер поведения человека. 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/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</a:br>
            <a:endParaRPr lang="ru-RU" sz="4000" b="1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6738" y="609881"/>
            <a:ext cx="3570983" cy="92333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Идеал </a:t>
            </a:r>
          </a:p>
        </p:txBody>
      </p:sp>
    </p:spTree>
    <p:extLst>
      <p:ext uri="{BB962C8B-B14F-4D97-AF65-F5344CB8AC3E}">
        <p14:creationId xmlns:p14="http://schemas.microsoft.com/office/powerpoint/2010/main" val="181880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Прямоугольник 2"/>
          <p:cNvSpPr>
            <a:spLocks noChangeArrowheads="1"/>
          </p:cNvSpPr>
          <p:nvPr/>
        </p:nvSpPr>
        <p:spPr bwMode="auto">
          <a:xfrm>
            <a:off x="2476500" y="1785938"/>
            <a:ext cx="8096251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424828426"/>
              </p:ext>
            </p:extLst>
          </p:nvPr>
        </p:nvGraphicFramePr>
        <p:xfrm>
          <a:off x="1142965" y="1571612"/>
          <a:ext cx="9937763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28625" y="344430"/>
            <a:ext cx="12192000" cy="6463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dirty="0">
                <a:ln w="11430"/>
                <a:solidFill>
                  <a:srgbClr val="C00000"/>
                </a:solidFill>
                <a:latin typeface="Bookman Old Style" pitchFamily="18" charset="0"/>
              </a:rPr>
              <a:t>Педагогическая значимость идеала </a:t>
            </a:r>
          </a:p>
        </p:txBody>
      </p:sp>
    </p:spTree>
    <p:extLst>
      <p:ext uri="{BB962C8B-B14F-4D97-AF65-F5344CB8AC3E}">
        <p14:creationId xmlns:p14="http://schemas.microsoft.com/office/powerpoint/2010/main" val="315672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>
          <a:xfrm>
            <a:off x="622829" y="233583"/>
            <a:ext cx="10972800" cy="1600200"/>
          </a:xfrm>
        </p:spPr>
        <p:txBody>
          <a:bodyPr/>
          <a:lstStyle/>
          <a:p>
            <a:r>
              <a:rPr lang="ru-RU" altLang="ru-RU" sz="4000" b="1" dirty="0"/>
              <a:t>Образцы для подражания </a:t>
            </a:r>
            <a:r>
              <a:rPr lang="ru-RU" altLang="ru-RU" sz="4000" b="1" dirty="0" smtClean="0"/>
              <a:t/>
            </a:r>
            <a:br>
              <a:rPr lang="ru-RU" altLang="ru-RU" sz="4000" b="1" dirty="0" smtClean="0"/>
            </a:br>
            <a:r>
              <a:rPr lang="ru-RU" altLang="ru-RU" sz="4000" b="1" dirty="0" smtClean="0"/>
              <a:t>в </a:t>
            </a:r>
            <a:r>
              <a:rPr lang="ru-RU" altLang="ru-RU" sz="4000" b="1" dirty="0"/>
              <a:t>СМИ</a:t>
            </a:r>
            <a:endParaRPr lang="ru-RU" altLang="ru-RU" sz="4000" b="1" dirty="0" smtClean="0"/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08594">
            <a:off x="605273" y="1720769"/>
            <a:ext cx="3352800" cy="39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73">
            <a:off x="4559829" y="2922588"/>
            <a:ext cx="3098800" cy="359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269">
            <a:off x="8202115" y="1949880"/>
            <a:ext cx="3251200" cy="417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62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361507" y="479272"/>
            <a:ext cx="9002774" cy="817645"/>
          </a:xfrm>
        </p:spPr>
        <p:txBody>
          <a:bodyPr/>
          <a:lstStyle/>
          <a:p>
            <a:endParaRPr lang="ru-RU" altLang="ru-RU" dirty="0" smtClean="0"/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6" y="107950"/>
            <a:ext cx="5527510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61507" y="1436775"/>
            <a:ext cx="4775200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>
                <a:latin typeface="Bookman Old Style" pitchFamily="18" charset="0"/>
              </a:rPr>
              <a:t>Я на тебя гляжу, любуюсь ежечасно:</a:t>
            </a:r>
            <a:br>
              <a:rPr lang="ru-RU" altLang="ru-RU" sz="1800" i="1" dirty="0">
                <a:latin typeface="Bookman Old Style" pitchFamily="18" charset="0"/>
              </a:rPr>
            </a:br>
            <a:r>
              <a:rPr lang="ru-RU" altLang="ru-RU" sz="1800" i="1" dirty="0">
                <a:latin typeface="Bookman Old Style" pitchFamily="18" charset="0"/>
              </a:rPr>
              <a:t>Ты так невыразимо хороша!</a:t>
            </a:r>
            <a:br>
              <a:rPr lang="ru-RU" altLang="ru-RU" sz="1800" i="1" dirty="0">
                <a:latin typeface="Bookman Old Style" pitchFamily="18" charset="0"/>
              </a:rPr>
            </a:br>
            <a:r>
              <a:rPr lang="ru-RU" altLang="ru-RU" sz="1800" b="1" i="1" dirty="0">
                <a:latin typeface="Bookman Old Style" pitchFamily="18" charset="0"/>
              </a:rPr>
              <a:t>О, верно под такой наружностью прекрасной</a:t>
            </a:r>
            <a:br>
              <a:rPr lang="ru-RU" altLang="ru-RU" sz="1800" b="1" i="1" dirty="0">
                <a:latin typeface="Bookman Old Style" pitchFamily="18" charset="0"/>
              </a:rPr>
            </a:br>
            <a:r>
              <a:rPr lang="ru-RU" altLang="ru-RU" sz="1800" b="1" i="1" dirty="0">
                <a:latin typeface="Bookman Old Style" pitchFamily="18" charset="0"/>
              </a:rPr>
              <a:t>Такая же прекрасная душа!</a:t>
            </a:r>
            <a:br>
              <a:rPr lang="ru-RU" altLang="ru-RU" sz="1800" b="1" i="1" dirty="0">
                <a:latin typeface="Bookman Old Style" pitchFamily="18" charset="0"/>
              </a:rPr>
            </a:br>
            <a:r>
              <a:rPr lang="ru-RU" altLang="ru-RU" sz="1800" i="1" dirty="0">
                <a:latin typeface="Bookman Old Style" pitchFamily="18" charset="0"/>
              </a:rPr>
              <a:t>Какой-то кротости и грусти сокровенной</a:t>
            </a:r>
            <a:br>
              <a:rPr lang="ru-RU" altLang="ru-RU" sz="1800" i="1" dirty="0">
                <a:latin typeface="Bookman Old Style" pitchFamily="18" charset="0"/>
              </a:rPr>
            </a:br>
            <a:r>
              <a:rPr lang="ru-RU" altLang="ru-RU" sz="1800" i="1" dirty="0">
                <a:latin typeface="Bookman Old Style" pitchFamily="18" charset="0"/>
              </a:rPr>
              <a:t>В твоих глазах таится глубина;</a:t>
            </a:r>
            <a:br>
              <a:rPr lang="ru-RU" altLang="ru-RU" sz="1800" i="1" dirty="0">
                <a:latin typeface="Bookman Old Style" pitchFamily="18" charset="0"/>
              </a:rPr>
            </a:br>
            <a:r>
              <a:rPr lang="ru-RU" altLang="ru-RU" sz="1800" i="1" dirty="0">
                <a:latin typeface="Bookman Old Style" pitchFamily="18" charset="0"/>
              </a:rPr>
              <a:t>Как ангел, ты тиха, чиста и совершенна;</a:t>
            </a:r>
            <a:br>
              <a:rPr lang="ru-RU" altLang="ru-RU" sz="1800" i="1" dirty="0">
                <a:latin typeface="Bookman Old Style" pitchFamily="18" charset="0"/>
              </a:rPr>
            </a:br>
            <a:r>
              <a:rPr lang="ru-RU" altLang="ru-RU" sz="1800" i="1" dirty="0">
                <a:latin typeface="Bookman Old Style" pitchFamily="18" charset="0"/>
              </a:rPr>
              <a:t>Как женщина, стыдлива и нежна.</a:t>
            </a:r>
            <a:br>
              <a:rPr lang="ru-RU" altLang="ru-RU" sz="1800" i="1" dirty="0">
                <a:latin typeface="Bookman Old Style" pitchFamily="18" charset="0"/>
              </a:rPr>
            </a:br>
            <a:r>
              <a:rPr lang="ru-RU" altLang="ru-RU" sz="1800" i="1" dirty="0">
                <a:latin typeface="Bookman Old Style" pitchFamily="18" charset="0"/>
              </a:rPr>
              <a:t>Пусть на земле ничто средь зол и скорби многой</a:t>
            </a:r>
            <a:br>
              <a:rPr lang="ru-RU" altLang="ru-RU" sz="1800" i="1" dirty="0">
                <a:latin typeface="Bookman Old Style" pitchFamily="18" charset="0"/>
              </a:rPr>
            </a:br>
            <a:r>
              <a:rPr lang="ru-RU" altLang="ru-RU" sz="1800" i="1" dirty="0">
                <a:latin typeface="Bookman Old Style" pitchFamily="18" charset="0"/>
              </a:rPr>
              <a:t>Твою не запятнает чистоту,</a:t>
            </a:r>
            <a:br>
              <a:rPr lang="ru-RU" altLang="ru-RU" sz="1800" i="1" dirty="0">
                <a:latin typeface="Bookman Old Style" pitchFamily="18" charset="0"/>
              </a:rPr>
            </a:br>
            <a:r>
              <a:rPr lang="ru-RU" altLang="ru-RU" sz="1800" i="1" dirty="0">
                <a:latin typeface="Bookman Old Style" pitchFamily="18" charset="0"/>
              </a:rPr>
              <a:t>И всякий, увидав тебя, прославит Бога,</a:t>
            </a:r>
            <a:br>
              <a:rPr lang="ru-RU" altLang="ru-RU" sz="1800" i="1" dirty="0">
                <a:latin typeface="Bookman Old Style" pitchFamily="18" charset="0"/>
              </a:rPr>
            </a:br>
            <a:r>
              <a:rPr lang="ru-RU" altLang="ru-RU" sz="1800" i="1" dirty="0">
                <a:latin typeface="Bookman Old Style" pitchFamily="18" charset="0"/>
              </a:rPr>
              <a:t>Создавшего такую красоту</a:t>
            </a:r>
            <a:r>
              <a:rPr lang="ru-RU" altLang="ru-RU" sz="1800" dirty="0">
                <a:latin typeface="Bookman Old Style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latin typeface="Bookman Old Style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ookman Old Style" pitchFamily="18" charset="0"/>
              </a:rPr>
              <a:t>К.Р.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1674036" y="888095"/>
            <a:ext cx="11055019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altLang="ru-RU" sz="4000" b="1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</a:p>
          <a:p>
            <a:r>
              <a:rPr lang="ru-RU" altLang="ru-RU" sz="4000" b="1" dirty="0" smtClean="0">
                <a:solidFill>
                  <a:srgbClr val="C00000"/>
                </a:solidFill>
                <a:latin typeface="Bookman Old Style" pitchFamily="18" charset="0"/>
              </a:rPr>
              <a:t>Галерея</a:t>
            </a:r>
          </a:p>
          <a:p>
            <a:r>
              <a:rPr lang="ru-RU" altLang="ru-RU" sz="4000" b="1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altLang="ru-RU" sz="4000" b="1" dirty="0" smtClean="0">
                <a:solidFill>
                  <a:srgbClr val="C00000"/>
                </a:solidFill>
                <a:latin typeface="Bookman Old Style" pitchFamily="18" charset="0"/>
              </a:rPr>
              <a:t>образов</a:t>
            </a:r>
          </a:p>
        </p:txBody>
      </p:sp>
    </p:spTree>
    <p:extLst>
      <p:ext uri="{BB962C8B-B14F-4D97-AF65-F5344CB8AC3E}">
        <p14:creationId xmlns:p14="http://schemas.microsoft.com/office/powerpoint/2010/main" val="346641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9" descr="Y:\Полученные файлы\ПРЕЗЕНТАЦИЯ\РЕЛИГИИ\Методички\Metod_etika_4kl.jpg"/>
          <p:cNvPicPr preferRelativeResize="0">
            <a:picLocks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368796" y="5286220"/>
            <a:ext cx="1007209" cy="144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749" name="Прямоугольник 26"/>
          <p:cNvSpPr>
            <a:spLocks noChangeArrowheads="1"/>
          </p:cNvSpPr>
          <p:nvPr/>
        </p:nvSpPr>
        <p:spPr bwMode="auto">
          <a:xfrm>
            <a:off x="812800" y="152400"/>
            <a:ext cx="8832851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800000"/>
                </a:solidFill>
                <a:latin typeface="Bookman Old Style" pitchFamily="18" charset="0"/>
                <a:cs typeface="Arial" charset="0"/>
              </a:rPr>
              <a:t>УМК «ОСНОВЫ РЕЛИГИОЗНЫХ КУЛЬТУР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800000"/>
                </a:solidFill>
                <a:latin typeface="Bookman Old Style" pitchFamily="18" charset="0"/>
                <a:cs typeface="Arial" charset="0"/>
              </a:rPr>
              <a:t>И СВЕТСКОЙ </a:t>
            </a:r>
            <a:r>
              <a:rPr lang="ru-RU" altLang="ru-RU" sz="2200" b="1" dirty="0" smtClean="0">
                <a:solidFill>
                  <a:srgbClr val="800000"/>
                </a:solidFill>
                <a:latin typeface="Bookman Old Style" pitchFamily="18" charset="0"/>
                <a:cs typeface="Arial" charset="0"/>
              </a:rPr>
              <a:t>ЭТИКИ.  4 КЛАСС»</a:t>
            </a:r>
            <a:endParaRPr lang="ru-RU" altLang="ru-RU" sz="2200" b="1" dirty="0">
              <a:solidFill>
                <a:srgbClr val="800000"/>
              </a:solidFill>
              <a:latin typeface="Bookman Old Style" pitchFamily="18" charset="0"/>
              <a:cs typeface="Arial" charset="0"/>
            </a:endParaRPr>
          </a:p>
        </p:txBody>
      </p:sp>
      <p:pic>
        <p:nvPicPr>
          <p:cNvPr id="19" name="Picture 14" descr="Y:\Полученные файлы\ПРЕЗЕНТАЦИЯ\РЕЛИГИИ\Методички\Metod_prav_4kl.jpg"/>
          <p:cNvPicPr preferRelativeResize="0">
            <a:picLocks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550578" y="5286220"/>
            <a:ext cx="1021358" cy="143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3" descr="Y:\Полученные файлы\ПРЕЗЕНТАЦИЯ\РЕЛИГИИ\Методички\Metod_mir_4kl.jpg"/>
          <p:cNvPicPr preferRelativeResize="0">
            <a:picLocks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886124" y="5258490"/>
            <a:ext cx="1028682" cy="143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89" name="Содержимое 7"/>
          <p:cNvSpPr>
            <a:spLocks/>
          </p:cNvSpPr>
          <p:nvPr/>
        </p:nvSpPr>
        <p:spPr bwMode="auto">
          <a:xfrm>
            <a:off x="11887200" y="6477001"/>
            <a:ext cx="304800" cy="193675"/>
          </a:xfrm>
          <a:prstGeom prst="flowChartAlternateProcess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>
              <a:latin typeface="Georgia" pitchFamily="18" charset="0"/>
              <a:cs typeface="Tahoma" pitchFamily="34" charset="0"/>
            </a:endParaRPr>
          </a:p>
        </p:txBody>
      </p:sp>
      <p:sp>
        <p:nvSpPr>
          <p:cNvPr id="31765" name="Rectangle 26"/>
          <p:cNvSpPr>
            <a:spLocks noChangeArrowheads="1"/>
          </p:cNvSpPr>
          <p:nvPr/>
        </p:nvSpPr>
        <p:spPr bwMode="auto">
          <a:xfrm>
            <a:off x="4600577" y="1457327"/>
            <a:ext cx="2622549" cy="3429000"/>
          </a:xfrm>
          <a:prstGeom prst="flowChartAlternateProcess">
            <a:avLst/>
          </a:prstGeom>
          <a:solidFill>
            <a:srgbClr val="FFFFFF">
              <a:alpha val="39999"/>
            </a:srgbClr>
          </a:solidFill>
          <a:ln w="25400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>
            <a:lvl1pPr marL="177800" indent="-1778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800" b="1" u="sng" dirty="0">
                <a:solidFill>
                  <a:srgbClr val="112846"/>
                </a:solidFill>
                <a:latin typeface="Bookman Old Style" pitchFamily="18" charset="0"/>
                <a:cs typeface="Tahoma" pitchFamily="34" charset="0"/>
              </a:rPr>
              <a:t>СОСТАВ УМК</a:t>
            </a:r>
            <a:r>
              <a:rPr lang="ru-RU" altLang="ru-RU" sz="1800" b="1" u="sng" dirty="0" smtClean="0">
                <a:solidFill>
                  <a:srgbClr val="112846"/>
                </a:solidFill>
                <a:latin typeface="Bookman Old Style" pitchFamily="18" charset="0"/>
                <a:cs typeface="Tahoma" pitchFamily="34" charset="0"/>
              </a:rPr>
              <a:t>:</a:t>
            </a:r>
          </a:p>
          <a:p>
            <a:pPr algn="ctr" eaLnBrk="1" hangingPunct="1">
              <a:buFontTx/>
              <a:buNone/>
            </a:pPr>
            <a:endParaRPr lang="ru-RU" altLang="ru-RU" sz="1800" b="1" u="sng" dirty="0">
              <a:solidFill>
                <a:srgbClr val="112846"/>
              </a:solidFill>
              <a:latin typeface="Bookman Old Style" pitchFamily="18" charset="0"/>
              <a:cs typeface="Tahoma" pitchFamily="34" charset="0"/>
            </a:endParaRPr>
          </a:p>
          <a:p>
            <a:pPr eaLnBrk="1" hangingPunct="1">
              <a:buFontTx/>
              <a:buNone/>
            </a:pPr>
            <a:r>
              <a:rPr lang="ru-RU" altLang="ru-RU" sz="1600" dirty="0">
                <a:solidFill>
                  <a:srgbClr val="002776"/>
                </a:solidFill>
                <a:latin typeface="Bookman Old Style" pitchFamily="18" charset="0"/>
                <a:sym typeface="Wingdings 2" pitchFamily="18" charset="2"/>
              </a:rPr>
              <a:t> </a:t>
            </a:r>
            <a:r>
              <a:rPr lang="ru-RU" altLang="ru-RU" sz="1600" b="1" dirty="0">
                <a:latin typeface="Bookman Old Style" pitchFamily="18" charset="0"/>
                <a:cs typeface="Tahoma" pitchFamily="34" charset="0"/>
              </a:rPr>
              <a:t>Рабочие программы</a:t>
            </a:r>
          </a:p>
          <a:p>
            <a:pPr eaLnBrk="1" hangingPunct="1">
              <a:buFontTx/>
              <a:buNone/>
            </a:pPr>
            <a:r>
              <a:rPr lang="ru-RU" altLang="ru-RU" sz="1600" dirty="0">
                <a:solidFill>
                  <a:srgbClr val="002776"/>
                </a:solidFill>
                <a:latin typeface="Bookman Old Style" pitchFamily="18" charset="0"/>
                <a:sym typeface="Wingdings 2" pitchFamily="18" charset="2"/>
              </a:rPr>
              <a:t> </a:t>
            </a:r>
            <a:r>
              <a:rPr lang="ru-RU" altLang="ru-RU" sz="1600" b="1" dirty="0">
                <a:latin typeface="Bookman Old Style" pitchFamily="18" charset="0"/>
                <a:cs typeface="Tahoma" pitchFamily="34" charset="0"/>
              </a:rPr>
              <a:t>Учебник</a:t>
            </a:r>
          </a:p>
          <a:p>
            <a:pPr eaLnBrk="1" hangingPunct="1">
              <a:buFontTx/>
              <a:buNone/>
            </a:pPr>
            <a:r>
              <a:rPr lang="ru-RU" altLang="ru-RU" sz="1600" dirty="0">
                <a:solidFill>
                  <a:srgbClr val="002776"/>
                </a:solidFill>
                <a:latin typeface="Bookman Old Style" pitchFamily="18" charset="0"/>
                <a:sym typeface="Wingdings 2" pitchFamily="18" charset="2"/>
              </a:rPr>
              <a:t> </a:t>
            </a:r>
            <a:r>
              <a:rPr lang="ru-RU" altLang="ru-RU" sz="1600" b="1" dirty="0">
                <a:latin typeface="Bookman Old Style" pitchFamily="18" charset="0"/>
                <a:cs typeface="Tahoma" pitchFamily="34" charset="0"/>
              </a:rPr>
              <a:t>Рабочая тетрадь</a:t>
            </a:r>
          </a:p>
          <a:p>
            <a:pPr eaLnBrk="1" hangingPunct="1">
              <a:buFontTx/>
              <a:buNone/>
            </a:pPr>
            <a:r>
              <a:rPr lang="ru-RU" altLang="ru-RU" sz="1600" dirty="0">
                <a:solidFill>
                  <a:srgbClr val="002776"/>
                </a:solidFill>
                <a:latin typeface="Bookman Old Style" pitchFamily="18" charset="0"/>
                <a:sym typeface="Wingdings 2" pitchFamily="18" charset="2"/>
              </a:rPr>
              <a:t> </a:t>
            </a:r>
            <a:r>
              <a:rPr lang="ru-RU" altLang="ru-RU" sz="1600" b="1" dirty="0">
                <a:latin typeface="Bookman Old Style" pitchFamily="18" charset="0"/>
                <a:cs typeface="Tahoma" pitchFamily="34" charset="0"/>
              </a:rPr>
              <a:t>Методические  рекомендации</a:t>
            </a:r>
          </a:p>
          <a:p>
            <a:pPr eaLnBrk="1" hangingPunct="1">
              <a:buFontTx/>
              <a:buNone/>
            </a:pPr>
            <a:r>
              <a:rPr lang="ru-RU" altLang="ru-RU" sz="1600" dirty="0">
                <a:solidFill>
                  <a:srgbClr val="002776"/>
                </a:solidFill>
                <a:latin typeface="Bookman Old Style" pitchFamily="18" charset="0"/>
                <a:sym typeface="Wingdings 2" pitchFamily="18" charset="2"/>
              </a:rPr>
              <a:t> </a:t>
            </a:r>
            <a:r>
              <a:rPr lang="ru-RU" altLang="ru-RU" sz="1600" b="1" dirty="0">
                <a:latin typeface="Bookman Old Style" pitchFamily="18" charset="0"/>
                <a:cs typeface="Tahoma" pitchFamily="34" charset="0"/>
              </a:rPr>
              <a:t>Книга для </a:t>
            </a:r>
            <a:r>
              <a:rPr lang="ru-RU" altLang="ru-RU" sz="1600" b="1" dirty="0" smtClean="0">
                <a:latin typeface="Bookman Old Style" pitchFamily="18" charset="0"/>
                <a:cs typeface="Tahoma" pitchFamily="34" charset="0"/>
              </a:rPr>
              <a:t>учителя</a:t>
            </a:r>
            <a:endParaRPr lang="ru-RU" altLang="ru-RU" sz="1600" b="1" dirty="0">
              <a:latin typeface="Bookman Old Style" pitchFamily="18" charset="0"/>
              <a:cs typeface="Tahoma" pitchFamily="34" charset="0"/>
            </a:endParaRPr>
          </a:p>
        </p:txBody>
      </p:sp>
      <p:pic>
        <p:nvPicPr>
          <p:cNvPr id="16" name="Picture 10" descr="Y:\Полученные файлы\ПРЕЗЕНТАЦИЯ\РЕЛИГИИ\Методички\Metod_islam_4kl.jpg"/>
          <p:cNvPicPr preferRelativeResize="0">
            <a:picLocks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8738820" y="5258841"/>
            <a:ext cx="1027644" cy="143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" descr="E:\с флешки\мои презентации\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469" y="5258841"/>
            <a:ext cx="1149315" cy="143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 descr="C:\Users\YPustovoit\Downloads\(cover) Основы религиозных культур и светской этики. Основы православной культуры. 4 класс. (Кураев А. В.)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1661"/>
            <a:ext cx="1524000" cy="201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YPustovoit\Downloads\(cover) Основы религиозных культур и светской этики. Основы мировых религиозных культур. 4 класс (Беглов А. Л., Саплина Е. В., Токарева Е. С. и др.)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825" y="1457328"/>
            <a:ext cx="1530040" cy="201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1615" y="929642"/>
            <a:ext cx="1533268" cy="2013210"/>
          </a:xfrm>
          <a:prstGeom prst="rect">
            <a:avLst/>
          </a:prstGeom>
        </p:spPr>
      </p:pic>
      <p:pic>
        <p:nvPicPr>
          <p:cNvPr id="28" name="Picture 3" descr="C:\Users\YPustovoit\Downloads\(cover) Основы религиозных культур и светской этики. Основы иудейской культуры. 4 класс. (М.А. Членов, Г.А. Миндрина, А.В. Глоцер) (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9" y="3238878"/>
            <a:ext cx="1511921" cy="201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YPustovoit\Downloads\(cover) Основы религиозных культур и светской этики. Основы буддийской культуры. 4 класс. (В.Л. Чимитдоржиев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564" y="4051741"/>
            <a:ext cx="1493366" cy="199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9584" y="3045136"/>
            <a:ext cx="1513934" cy="201321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64997" y="623939"/>
            <a:ext cx="2027833" cy="23762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820" y="835095"/>
            <a:ext cx="1497987" cy="198146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24001" y="3000183"/>
            <a:ext cx="1492264" cy="198146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03680" y="595905"/>
            <a:ext cx="2012908" cy="234694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24469" y="2905152"/>
            <a:ext cx="1755797" cy="214154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23126" y="2932002"/>
            <a:ext cx="1776212" cy="2154272"/>
          </a:xfrm>
          <a:prstGeom prst="rect">
            <a:avLst/>
          </a:prstGeom>
        </p:spPr>
      </p:pic>
      <p:pic>
        <p:nvPicPr>
          <p:cNvPr id="1026" name="Picture 2" descr="C:\Users\YPustovoit\Downloads\(cover) Основы религиозных культур и светской этики. Основы иудейской культуры. Методическое пособие. 4 класс (Савченко К. В.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34" y="5166067"/>
            <a:ext cx="939749" cy="150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YPustovoit\Downloads\(cover) Основы религиозных культур и светской этики. Основы буддийской культуры. Методическое пособие. 4 класс (Емельянова Т. В.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222" y="5208251"/>
            <a:ext cx="997696" cy="159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9902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239350" y="0"/>
            <a:ext cx="11713301" cy="1600200"/>
          </a:xfrm>
        </p:spPr>
        <p:txBody>
          <a:bodyPr/>
          <a:lstStyle/>
          <a:p>
            <a:r>
              <a:rPr lang="ru-RU" altLang="ru-RU" sz="3600" b="1" dirty="0"/>
              <a:t>Образцы для подражания </a:t>
            </a:r>
            <a:br>
              <a:rPr lang="ru-RU" altLang="ru-RU" sz="3600" b="1" dirty="0"/>
            </a:br>
            <a:r>
              <a:rPr lang="ru-RU" altLang="ru-RU" sz="3600" b="1" dirty="0"/>
              <a:t>в СМИ</a:t>
            </a:r>
            <a:endParaRPr lang="ru-RU" altLang="ru-RU" sz="3600" dirty="0" smtClean="0"/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055" y="1772816"/>
            <a:ext cx="7027775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603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pp.userapi.com/c846120/v846120730/c0d5f/2pkqEfxS9e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17" y="20492"/>
            <a:ext cx="6889897" cy="691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936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228" y="0"/>
            <a:ext cx="4233614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 rot="16200000">
            <a:off x="-2964432" y="3096551"/>
            <a:ext cx="8291264" cy="7315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alt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Галерея </a:t>
            </a:r>
            <a:r>
              <a:rPr lang="ru-RU" alt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образов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22734" y="5273748"/>
            <a:ext cx="277155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D5972"/>
                </a:solidFill>
                <a:latin typeface="Bookman Old Style" pitchFamily="18" charset="0"/>
              </a:rPr>
              <a:t>Павел Корин. Александр Невский.1942</a:t>
            </a:r>
            <a:endParaRPr lang="ru-RU" dirty="0">
              <a:solidFill>
                <a:srgbClr val="4D597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942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391" y="485555"/>
            <a:ext cx="9144000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8651" y="5898930"/>
            <a:ext cx="80594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D5972"/>
                </a:solidFill>
                <a:latin typeface="Bookman Old Style" pitchFamily="18" charset="0"/>
              </a:rPr>
              <a:t>Михаил Нестеров. Александр Невский (фрагмент). 1895</a:t>
            </a:r>
            <a:endParaRPr lang="ru-RU" dirty="0">
              <a:solidFill>
                <a:srgbClr val="4D597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005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403" y="548680"/>
            <a:ext cx="10972800" cy="16002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Bookman Old Style" pitchFamily="18" charset="0"/>
              </a:rPr>
              <a:t>Кто такой человек верующий?</a:t>
            </a:r>
            <a:endParaRPr lang="ru-RU" sz="3600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5413" y="2780929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Bookman Old Style" pitchFamily="18" charset="0"/>
              </a:rPr>
              <a:t>«</a:t>
            </a:r>
            <a:r>
              <a:rPr lang="ru-RU" sz="3600" i="1" dirty="0" smtClean="0">
                <a:latin typeface="Bookman Old Style" pitchFamily="18" charset="0"/>
              </a:rPr>
              <a:t>Вера – это не говорить о великих вещах, а дышать в спину другому, когда ему холодно</a:t>
            </a:r>
            <a:r>
              <a:rPr lang="ru-RU" dirty="0" smtClean="0">
                <a:latin typeface="Bookman Old Style" pitchFamily="18" charset="0"/>
              </a:rPr>
              <a:t>» </a:t>
            </a:r>
            <a:endParaRPr lang="ru-RU" dirty="0" smtClean="0">
              <a:latin typeface="Bookman Old Style" pitchFamily="18" charset="0"/>
            </a:endParaRPr>
          </a:p>
          <a:p>
            <a:pPr marL="0" indent="0">
              <a:buNone/>
            </a:pPr>
            <a:endParaRPr lang="ru-RU" dirty="0" smtClean="0">
              <a:latin typeface="Bookman Old Style" pitchFamily="18" charset="0"/>
            </a:endParaRPr>
          </a:p>
          <a:p>
            <a:pPr marL="0" indent="0" algn="r">
              <a:buNone/>
            </a:pPr>
            <a:r>
              <a:rPr lang="ru-RU" dirty="0" smtClean="0">
                <a:latin typeface="Bookman Old Style" pitchFamily="18" charset="0"/>
              </a:rPr>
              <a:t>митр. Антоний Сурожский</a:t>
            </a:r>
            <a:endParaRPr lang="ru-RU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3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3290622" y="146244"/>
            <a:ext cx="11055019" cy="548680"/>
          </a:xfrm>
        </p:spPr>
        <p:txBody>
          <a:bodyPr>
            <a:normAutofit fontScale="90000"/>
          </a:bodyPr>
          <a:lstStyle/>
          <a:p>
            <a:r>
              <a:rPr lang="ru-RU" altLang="ru-RU" sz="4000" dirty="0" smtClean="0">
                <a:solidFill>
                  <a:srgbClr val="C00000"/>
                </a:solidFill>
                <a:latin typeface="Bookman Old Style" pitchFamily="18" charset="0"/>
              </a:rPr>
              <a:t>Г</a:t>
            </a:r>
            <a:r>
              <a:rPr lang="ru-RU" altLang="ru-RU" sz="4000" b="1" dirty="0" smtClean="0">
                <a:solidFill>
                  <a:srgbClr val="C00000"/>
                </a:solidFill>
                <a:latin typeface="Bookman Old Style" pitchFamily="18" charset="0"/>
              </a:rPr>
              <a:t>алерея </a:t>
            </a:r>
            <a:r>
              <a:rPr lang="ru-RU" altLang="ru-RU" sz="4000" b="1" dirty="0" smtClean="0">
                <a:solidFill>
                  <a:srgbClr val="C00000"/>
                </a:solidFill>
                <a:latin typeface="Bookman Old Style" pitchFamily="18" charset="0"/>
              </a:rPr>
              <a:t>образов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451" y="694924"/>
            <a:ext cx="7676707" cy="514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0" name="TextBox 2"/>
          <p:cNvSpPr txBox="1">
            <a:spLocks noChangeArrowheads="1"/>
          </p:cNvSpPr>
          <p:nvPr/>
        </p:nvSpPr>
        <p:spPr bwMode="auto">
          <a:xfrm>
            <a:off x="872067" y="5842000"/>
            <a:ext cx="10363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err="1">
                <a:latin typeface="Bookman Old Style" pitchFamily="18" charset="0"/>
              </a:rPr>
              <a:t>Шаварш</a:t>
            </a:r>
            <a:r>
              <a:rPr lang="ru-RU" altLang="ru-RU" sz="2000" b="1" dirty="0">
                <a:latin typeface="Bookman Old Style" pitchFamily="18" charset="0"/>
              </a:rPr>
              <a:t> Карапетян</a:t>
            </a:r>
            <a:r>
              <a:rPr lang="ru-RU" altLang="ru-RU" sz="2000" dirty="0">
                <a:latin typeface="Bookman Old Style" pitchFamily="18" charset="0"/>
              </a:rPr>
              <a:t>, 11-кратный рекордсмен мира, 17-кратный чемпион мира, 13-кратный чемпион Европы, семикратный чемпион СССР по подводному плаванию.</a:t>
            </a:r>
          </a:p>
        </p:txBody>
      </p:sp>
    </p:spTree>
    <p:extLst>
      <p:ext uri="{BB962C8B-B14F-4D97-AF65-F5344CB8AC3E}">
        <p14:creationId xmlns:p14="http://schemas.microsoft.com/office/powerpoint/2010/main" val="131841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68611" name="TextBox 2"/>
          <p:cNvSpPr txBox="1">
            <a:spLocks noChangeArrowheads="1"/>
          </p:cNvSpPr>
          <p:nvPr/>
        </p:nvSpPr>
        <p:spPr bwMode="auto">
          <a:xfrm>
            <a:off x="609599" y="762000"/>
            <a:ext cx="10831033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 2" pitchFamily="18" charset="2"/>
              <a:buChar char="h"/>
            </a:pPr>
            <a:r>
              <a:rPr lang="ru-RU" altLang="ru-RU" sz="2800" dirty="0">
                <a:latin typeface="Bookman Old Style" pitchFamily="18" charset="0"/>
              </a:rPr>
              <a:t>  </a:t>
            </a:r>
            <a:r>
              <a:rPr lang="ru-RU" altLang="ru-RU" sz="3600" dirty="0">
                <a:latin typeface="Bookman Old Style" pitchFamily="18" charset="0"/>
              </a:rPr>
              <a:t>Что такое долг? Мы всегда живем и все должны друг другу: должны любить, должны помогать, должны научить, должны поднять упавшего, подать руку слабому. Проживая жизнь, мы  друг другу должны. Надо просто быть человеком</a:t>
            </a:r>
            <a:r>
              <a:rPr lang="ru-RU" altLang="ru-RU" sz="3600" dirty="0" smtClean="0">
                <a:latin typeface="Bookman Old Style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Char char="h"/>
            </a:pPr>
            <a:endParaRPr lang="ru-RU" altLang="ru-RU" sz="3600" dirty="0">
              <a:latin typeface="Bookman Old Style" pitchFamily="18" charset="0"/>
            </a:endParaRPr>
          </a:p>
          <a:p>
            <a:pPr eaLnBrk="1" hangingPunct="1">
              <a:spcBef>
                <a:spcPct val="0"/>
              </a:spcBef>
              <a:buFont typeface="Wingdings 2" pitchFamily="18" charset="2"/>
              <a:buChar char="h"/>
            </a:pPr>
            <a:r>
              <a:rPr lang="ru-RU" altLang="ru-RU" sz="3600" dirty="0">
                <a:latin typeface="Bookman Old Style" pitchFamily="18" charset="0"/>
              </a:rPr>
              <a:t>  Стремиться делать то, что нужно, а не то, что хочется. Я всегда воспитывал в себе способность делать что-то через «не могу».</a:t>
            </a:r>
          </a:p>
        </p:txBody>
      </p:sp>
    </p:spTree>
    <p:extLst>
      <p:ext uri="{BB962C8B-B14F-4D97-AF65-F5344CB8AC3E}">
        <p14:creationId xmlns:p14="http://schemas.microsoft.com/office/powerpoint/2010/main" val="204628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624" y="165908"/>
            <a:ext cx="11055019" cy="1008112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tx1"/>
                </a:solidFill>
                <a:effectLst/>
                <a:latin typeface="Bookman Old Style" pitchFamily="18" charset="0"/>
              </a:rPr>
              <a:t>3. Негативное восприятие старости </a:t>
            </a:r>
            <a:r>
              <a:rPr lang="ru-RU" sz="3000" b="1" dirty="0" smtClean="0">
                <a:solidFill>
                  <a:schemeClr val="tx1"/>
                </a:solidFill>
                <a:effectLst/>
                <a:latin typeface="Bookman Old Style" pitchFamily="18" charset="0"/>
              </a:rPr>
              <a:t/>
            </a:r>
            <a:br>
              <a:rPr lang="ru-RU" sz="3000" b="1" dirty="0" smtClean="0">
                <a:solidFill>
                  <a:schemeClr val="tx1"/>
                </a:solidFill>
                <a:effectLst/>
                <a:latin typeface="Bookman Old Style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effectLst/>
                <a:latin typeface="Bookman Old Style" pitchFamily="18" charset="0"/>
              </a:rPr>
              <a:t>как </a:t>
            </a:r>
            <a:r>
              <a:rPr lang="ru-RU" sz="3000" b="1" dirty="0" smtClean="0">
                <a:solidFill>
                  <a:schemeClr val="tx1"/>
                </a:solidFill>
                <a:effectLst/>
                <a:latin typeface="Bookman Old Style" pitchFamily="18" charset="0"/>
              </a:rPr>
              <a:t>причина разрыва </a:t>
            </a:r>
            <a:r>
              <a:rPr lang="ru-RU" sz="3000" b="1" dirty="0" err="1" smtClean="0">
                <a:solidFill>
                  <a:schemeClr val="tx1"/>
                </a:solidFill>
                <a:effectLst/>
                <a:latin typeface="Bookman Old Style" pitchFamily="18" charset="0"/>
              </a:rPr>
              <a:t>межпоколенных</a:t>
            </a:r>
            <a:r>
              <a:rPr lang="ru-RU" sz="3000" b="1" dirty="0" smtClean="0">
                <a:solidFill>
                  <a:schemeClr val="tx1"/>
                </a:solidFill>
                <a:effectLst/>
                <a:latin typeface="Bookman Old Style" pitchFamily="18" charset="0"/>
              </a:rPr>
              <a:t> связей</a:t>
            </a:r>
            <a:endParaRPr lang="ru-RU" sz="3000" b="1" dirty="0"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3901" y="1288557"/>
            <a:ext cx="11425269" cy="517603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ru-RU" sz="2700" dirty="0">
                <a:solidFill>
                  <a:srgbClr val="002060"/>
                </a:solidFill>
                <a:latin typeface="Bookman Old Style" pitchFamily="18" charset="0"/>
              </a:rPr>
              <a:t>В современном российском обществе имеет место </a:t>
            </a:r>
            <a:r>
              <a:rPr lang="ru-RU" sz="2700" b="1" i="1" dirty="0">
                <a:solidFill>
                  <a:srgbClr val="002060"/>
                </a:solidFill>
                <a:latin typeface="Bookman Old Style" pitchFamily="18" charset="0"/>
              </a:rPr>
              <a:t>трансформация отношения младших возрастных групп к старшему поколению </a:t>
            </a:r>
            <a:r>
              <a:rPr lang="ru-RU" sz="2700" dirty="0">
                <a:solidFill>
                  <a:srgbClr val="002060"/>
                </a:solidFill>
                <a:latin typeface="Bookman Old Style" pitchFamily="18" charset="0"/>
              </a:rPr>
              <a:t>в направлении от традиционно почтительного к нетрадиционному, </a:t>
            </a:r>
            <a:r>
              <a:rPr lang="ru-RU" sz="2700" dirty="0" smtClean="0">
                <a:solidFill>
                  <a:srgbClr val="002060"/>
                </a:solidFill>
                <a:latin typeface="Bookman Old Style" pitchFamily="18" charset="0"/>
              </a:rPr>
              <a:t>нехарактерному </a:t>
            </a:r>
            <a:r>
              <a:rPr lang="ru-RU" sz="2700" dirty="0">
                <a:solidFill>
                  <a:srgbClr val="002060"/>
                </a:solidFill>
                <a:latin typeface="Bookman Old Style" pitchFamily="18" charset="0"/>
              </a:rPr>
              <a:t>для российского менталитета, осуждающему, порицающему, отвергающему</a:t>
            </a:r>
            <a:r>
              <a:rPr lang="ru-RU" sz="2700" dirty="0" smtClean="0">
                <a:solidFill>
                  <a:srgbClr val="002060"/>
                </a:solidFill>
                <a:latin typeface="Bookman Old Style" pitchFamily="18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sz="2700" b="1" i="1" dirty="0">
                <a:solidFill>
                  <a:srgbClr val="002060"/>
                </a:solidFill>
                <a:latin typeface="Bookman Old Style" pitchFamily="18" charset="0"/>
              </a:rPr>
              <a:t>Негативное отношение к старости в молодежных группах </a:t>
            </a:r>
            <a:r>
              <a:rPr lang="ru-RU" sz="2700" dirty="0">
                <a:solidFill>
                  <a:srgbClr val="002060"/>
                </a:solidFill>
                <a:latin typeface="Bookman Old Style" pitchFamily="18" charset="0"/>
              </a:rPr>
              <a:t>основано на представлении об этом периоде как </a:t>
            </a:r>
            <a:r>
              <a:rPr lang="ru-RU" sz="2700" dirty="0" smtClean="0">
                <a:solidFill>
                  <a:srgbClr val="002060"/>
                </a:solidFill>
                <a:latin typeface="Bookman Old Style" pitchFamily="18" charset="0"/>
              </a:rPr>
              <a:t>инволюционном, </a:t>
            </a:r>
            <a:r>
              <a:rPr lang="ru-RU" sz="2700" dirty="0">
                <a:solidFill>
                  <a:srgbClr val="002060"/>
                </a:solidFill>
                <a:latin typeface="Bookman Old Style" pitchFamily="18" charset="0"/>
              </a:rPr>
              <a:t>социально-экономически и социально-психологически неблагополучном</a:t>
            </a:r>
            <a:r>
              <a:rPr lang="ru-RU" sz="2700" dirty="0" smtClean="0">
                <a:solidFill>
                  <a:srgbClr val="002060"/>
                </a:solidFill>
                <a:latin typeface="Bookman Old Style" pitchFamily="18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sz="2700" b="1" i="1" dirty="0" smtClean="0">
                <a:solidFill>
                  <a:srgbClr val="002060"/>
                </a:solidFill>
                <a:latin typeface="Bookman Old Style" pitchFamily="18" charset="0"/>
              </a:rPr>
              <a:t>Практика </a:t>
            </a:r>
            <a:r>
              <a:rPr lang="ru-RU" sz="2700" b="1" i="1" dirty="0" err="1">
                <a:solidFill>
                  <a:srgbClr val="002060"/>
                </a:solidFill>
                <a:latin typeface="Bookman Old Style" pitchFamily="18" charset="0"/>
              </a:rPr>
              <a:t>межпоколенного</a:t>
            </a:r>
            <a:r>
              <a:rPr lang="ru-RU" sz="2700" b="1" i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u-RU" sz="2700" b="1" i="1" dirty="0" smtClean="0">
                <a:solidFill>
                  <a:srgbClr val="002060"/>
                </a:solidFill>
                <a:latin typeface="Bookman Old Style" pitchFamily="18" charset="0"/>
              </a:rPr>
              <a:t>взаимодействия </a:t>
            </a:r>
            <a:r>
              <a:rPr lang="ru-RU" sz="2700" dirty="0" smtClean="0">
                <a:solidFill>
                  <a:srgbClr val="002060"/>
                </a:solidFill>
                <a:latin typeface="Bookman Old Style" pitchFamily="18" charset="0"/>
              </a:rPr>
              <a:t>позволяет </a:t>
            </a:r>
            <a:r>
              <a:rPr lang="ru-RU" sz="2700" dirty="0">
                <a:solidFill>
                  <a:srgbClr val="002060"/>
                </a:solidFill>
                <a:latin typeface="Bookman Old Style" pitchFamily="18" charset="0"/>
              </a:rPr>
              <a:t>изменять отношение к старости у молодежи с негативного до толерантного и положительного, формировать представление о старости как о благоприятном этапе жизненного </a:t>
            </a:r>
            <a:r>
              <a:rPr lang="ru-RU" sz="2700" dirty="0" smtClean="0">
                <a:solidFill>
                  <a:srgbClr val="002060"/>
                </a:solidFill>
                <a:latin typeface="Bookman Old Style" pitchFamily="18" charset="0"/>
              </a:rPr>
              <a:t>пути, что сохраняет </a:t>
            </a:r>
            <a:r>
              <a:rPr lang="ru-RU" sz="2700" dirty="0" err="1">
                <a:solidFill>
                  <a:srgbClr val="002060"/>
                </a:solidFill>
                <a:latin typeface="Bookman Old Style" pitchFamily="18" charset="0"/>
              </a:rPr>
              <a:t>межпоколенную</a:t>
            </a:r>
            <a:r>
              <a:rPr lang="ru-RU" sz="2700" dirty="0">
                <a:solidFill>
                  <a:srgbClr val="002060"/>
                </a:solidFill>
                <a:latin typeface="Bookman Old Style" pitchFamily="18" charset="0"/>
              </a:rPr>
              <a:t> преемственность.</a:t>
            </a:r>
            <a:endParaRPr lang="ru-RU" sz="27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61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Ð¡ÑÐ²ÐµÐ½Ð¸ÑÑ Ð¸Ð· ÐÐ°Ð·Ð°Ð½Ð¸ (Ð Ð¾ÑÑÐ¸Ñ) ÑÐ¾ÑÐ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42595" y="620688"/>
            <a:ext cx="343398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¡ÑÐ²ÐµÐ½Ð¸ÑÑ Ð¸Ð· ÐÐ°Ð·Ð°Ð½Ð¸ (Ð Ð¾ÑÑÐ¸Ñ) ÑÐ¾ÑÐ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54"/>
          <a:stretch/>
        </p:blipFill>
        <p:spPr bwMode="auto">
          <a:xfrm>
            <a:off x="6960096" y="3819500"/>
            <a:ext cx="484220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¡ÑÐ²ÐµÐ½Ð¸ÑÑ Ð¸Ð· ÐÐ°Ð·Ð°Ð½Ð¸ (Ð Ð¾ÑÑÐ¸Ñ) ÑÐ¾ÑÐ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6" r="19454"/>
          <a:stretch/>
        </p:blipFill>
        <p:spPr bwMode="auto">
          <a:xfrm>
            <a:off x="4316818" y="-941413"/>
            <a:ext cx="4040757" cy="678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1028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7230138" y="56006"/>
            <a:ext cx="4782879" cy="817645"/>
          </a:xfrm>
        </p:spPr>
        <p:txBody>
          <a:bodyPr>
            <a:normAutofit/>
          </a:bodyPr>
          <a:lstStyle/>
          <a:p>
            <a:r>
              <a:rPr lang="ru-RU" altLang="ru-RU" sz="3200" dirty="0" smtClean="0">
                <a:solidFill>
                  <a:srgbClr val="C00000"/>
                </a:solidFill>
                <a:latin typeface="Bookman Old Style" pitchFamily="18" charset="0"/>
              </a:rPr>
              <a:t>Галерея образов</a:t>
            </a:r>
            <a:endParaRPr lang="ru-RU" altLang="ru-RU" sz="3200" dirty="0" smtClean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67587" name="Picture 2" descr="E:\примеры для през\хирург Угл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81" y="141066"/>
            <a:ext cx="5179237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Box 2"/>
          <p:cNvSpPr txBox="1">
            <a:spLocks noChangeArrowheads="1"/>
          </p:cNvSpPr>
          <p:nvPr/>
        </p:nvSpPr>
        <p:spPr bwMode="auto">
          <a:xfrm>
            <a:off x="-1117600" y="6272213"/>
            <a:ext cx="934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800000"/>
                </a:solidFill>
                <a:latin typeface="Bookman Old Style" pitchFamily="18" charset="0"/>
              </a:rPr>
              <a:t>Федор Григорьевич Углов </a:t>
            </a:r>
          </a:p>
        </p:txBody>
      </p:sp>
      <p:sp>
        <p:nvSpPr>
          <p:cNvPr id="67589" name="TextBox 3"/>
          <p:cNvSpPr txBox="1">
            <a:spLocks noChangeArrowheads="1"/>
          </p:cNvSpPr>
          <p:nvPr/>
        </p:nvSpPr>
        <p:spPr bwMode="auto">
          <a:xfrm>
            <a:off x="6485860" y="928025"/>
            <a:ext cx="5295013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latin typeface="Bookman Old Style" pitchFamily="18" charset="0"/>
              </a:rPr>
              <a:t>«…</a:t>
            </a:r>
            <a:r>
              <a:rPr lang="ru-RU" altLang="ru-RU" sz="2800" i="1" dirty="0">
                <a:latin typeface="Bookman Old Style" pitchFamily="18" charset="0"/>
              </a:rPr>
              <a:t>Моя мама – сибирячка. Она постоянно учила меня: «Федя, старайся делать людям добро, не жди благодарности; </a:t>
            </a:r>
            <a:r>
              <a:rPr lang="ru-RU" altLang="ru-RU" sz="2800" dirty="0">
                <a:latin typeface="Bookman Old Style" pitchFamily="18" charset="0"/>
              </a:rPr>
              <a:t>забудь о том, что сделал, оно вернется, когда ты в нем будешь нуждаться</a:t>
            </a:r>
            <a:r>
              <a:rPr lang="ru-RU" altLang="ru-RU" sz="2800" i="1" dirty="0">
                <a:latin typeface="Bookman Old Style" pitchFamily="18" charset="0"/>
              </a:rPr>
              <a:t>». Моя профессия давала возможность делать добро. Я получал удовлетворение от своей работы, спасая жизнь людям»</a:t>
            </a:r>
            <a:r>
              <a:rPr lang="ru-RU" altLang="ru-RU" sz="2800" dirty="0">
                <a:latin typeface="Bookman Old Style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66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с флешки\мои презентации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18" y="180976"/>
            <a:ext cx="4080540" cy="63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31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404664"/>
            <a:ext cx="10972800" cy="1600200"/>
          </a:xfrm>
        </p:spPr>
        <p:txBody>
          <a:bodyPr/>
          <a:lstStyle/>
          <a:p>
            <a:r>
              <a:rPr lang="ru-RU" sz="3600" dirty="0" smtClean="0">
                <a:latin typeface="Bookman Old Style" pitchFamily="18" charset="0"/>
              </a:rPr>
              <a:t>4. Разрушение национальной идентичности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7488" y="2492897"/>
            <a:ext cx="10959008" cy="3633267"/>
          </a:xfrm>
        </p:spPr>
        <p:txBody>
          <a:bodyPr/>
          <a:lstStyle/>
          <a:p>
            <a:pPr marL="0" indent="0">
              <a:buNone/>
            </a:pPr>
            <a:r>
              <a:rPr lang="ru-RU" sz="3600" u="sng" dirty="0" smtClean="0">
                <a:solidFill>
                  <a:srgbClr val="002060"/>
                </a:solidFill>
                <a:latin typeface="Bookman Old Style" pitchFamily="18" charset="0"/>
              </a:rPr>
              <a:t>Вопросы</a:t>
            </a:r>
            <a:r>
              <a:rPr lang="ru-RU" sz="3600" dirty="0" smtClean="0">
                <a:solidFill>
                  <a:srgbClr val="002060"/>
                </a:solidFill>
                <a:latin typeface="Bookman Old Style" pitchFamily="18" charset="0"/>
              </a:rPr>
              <a:t>: 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Bookman Old Style" pitchFamily="18" charset="0"/>
              </a:rPr>
              <a:t>Кто я?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Bookman Old Style" pitchFamily="18" charset="0"/>
              </a:rPr>
              <a:t>Что значит быть русским?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92540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6963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55" y="322521"/>
            <a:ext cx="10100931" cy="631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737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7065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25" y="33191"/>
            <a:ext cx="9952075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1" name="TextBox 3"/>
          <p:cNvSpPr txBox="1">
            <a:spLocks noChangeArrowheads="1"/>
          </p:cNvSpPr>
          <p:nvPr/>
        </p:nvSpPr>
        <p:spPr bwMode="auto">
          <a:xfrm>
            <a:off x="406400" y="6492875"/>
            <a:ext cx="11480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Bookman Old Style" pitchFamily="18" charset="0"/>
              </a:rPr>
              <a:t>Семья вел.кн.  Константина Константиновича Романова</a:t>
            </a:r>
          </a:p>
        </p:txBody>
      </p:sp>
    </p:spTree>
    <p:extLst>
      <p:ext uri="{BB962C8B-B14F-4D97-AF65-F5344CB8AC3E}">
        <p14:creationId xmlns:p14="http://schemas.microsoft.com/office/powerpoint/2010/main" val="29385533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7168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005" y="152401"/>
            <a:ext cx="8987662" cy="59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5" name="TextBox 3"/>
          <p:cNvSpPr txBox="1">
            <a:spLocks noChangeArrowheads="1"/>
          </p:cNvSpPr>
          <p:nvPr/>
        </p:nvSpPr>
        <p:spPr bwMode="auto">
          <a:xfrm>
            <a:off x="491067" y="6315075"/>
            <a:ext cx="1026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Bookman Old Style" pitchFamily="18" charset="0"/>
              </a:rPr>
              <a:t>Семья рыбинского купца Поленова</a:t>
            </a:r>
          </a:p>
        </p:txBody>
      </p:sp>
    </p:spTree>
    <p:extLst>
      <p:ext uri="{BB962C8B-B14F-4D97-AF65-F5344CB8AC3E}">
        <p14:creationId xmlns:p14="http://schemas.microsoft.com/office/powerpoint/2010/main" val="40847626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7270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50" y="152401"/>
            <a:ext cx="10058401" cy="603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2504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7373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70" y="3175"/>
            <a:ext cx="552893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12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7475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74756" name="Picture 2" descr="https://pp.vk.me/c7011/v7011721/2746/xNuYGUGMt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38" y="4764"/>
            <a:ext cx="9675628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9410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7680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76804" name="Picture 2" descr="https://pp.vk.me/c623931/v623931987/2088e/7quSuLNJaj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r="15755"/>
          <a:stretch/>
        </p:blipFill>
        <p:spPr bwMode="auto">
          <a:xfrm>
            <a:off x="2594344" y="55753"/>
            <a:ext cx="7783033" cy="669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76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150793"/>
            <a:ext cx="1219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3200" dirty="0" smtClean="0">
                <a:solidFill>
                  <a:srgbClr val="002060"/>
                </a:solidFill>
                <a:latin typeface="Bookman Old Style" pitchFamily="18" charset="0"/>
              </a:rPr>
              <a:t>По </a:t>
            </a:r>
            <a:r>
              <a:rPr lang="ru-RU" sz="3200" dirty="0">
                <a:solidFill>
                  <a:srgbClr val="002060"/>
                </a:solidFill>
                <a:latin typeface="Bookman Old Style" pitchFamily="18" charset="0"/>
              </a:rPr>
              <a:t>количеству детских суицидов Россия занимает </a:t>
            </a:r>
            <a:r>
              <a:rPr lang="ru-RU" sz="3200" b="1" i="1" dirty="0">
                <a:solidFill>
                  <a:srgbClr val="002060"/>
                </a:solidFill>
                <a:latin typeface="Bookman Old Style" pitchFamily="18" charset="0"/>
              </a:rPr>
              <a:t>первое место в </a:t>
            </a:r>
            <a:r>
              <a:rPr lang="ru-RU" sz="3200" b="1" i="1" dirty="0" smtClean="0">
                <a:solidFill>
                  <a:srgbClr val="002060"/>
                </a:solidFill>
                <a:latin typeface="Bookman Old Style" pitchFamily="18" charset="0"/>
              </a:rPr>
              <a:t>мире</a:t>
            </a:r>
            <a:r>
              <a:rPr lang="ru-RU" sz="3200" dirty="0" smtClean="0">
                <a:solidFill>
                  <a:srgbClr val="002060"/>
                </a:solidFill>
                <a:latin typeface="Bookman Old Style" pitchFamily="18" charset="0"/>
              </a:rPr>
              <a:t>.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3200" dirty="0" smtClean="0">
                <a:solidFill>
                  <a:srgbClr val="002060"/>
                </a:solidFill>
                <a:latin typeface="Bookman Old Style" pitchFamily="18" charset="0"/>
              </a:rPr>
              <a:t>Каждый двенадцатый подросток в возрасте 13-17 лет совершает попытку самоубийства.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3200" dirty="0" smtClean="0">
                <a:solidFill>
                  <a:srgbClr val="002060"/>
                </a:solidFill>
                <a:latin typeface="Bookman Old Style" pitchFamily="18" charset="0"/>
              </a:rPr>
              <a:t>В  </a:t>
            </a:r>
            <a:r>
              <a:rPr lang="ru-RU" sz="3200" dirty="0" err="1" smtClean="0">
                <a:solidFill>
                  <a:srgbClr val="002060"/>
                </a:solidFill>
                <a:latin typeface="Bookman Old Style" pitchFamily="18" charset="0"/>
              </a:rPr>
              <a:t>соц.сетях</a:t>
            </a:r>
            <a:r>
              <a:rPr lang="ru-RU" sz="3200" dirty="0" smtClean="0">
                <a:solidFill>
                  <a:srgbClr val="002060"/>
                </a:solidFill>
                <a:latin typeface="Bookman Old Style" pitchFamily="18" charset="0"/>
              </a:rPr>
              <a:t> происходит формирование </a:t>
            </a:r>
            <a:r>
              <a:rPr lang="ru-RU" sz="3200" dirty="0">
                <a:solidFill>
                  <a:srgbClr val="002060"/>
                </a:solidFill>
                <a:latin typeface="Bookman Old Style" pitchFamily="18" charset="0"/>
              </a:rPr>
              <a:t>«культуры» </a:t>
            </a:r>
            <a:r>
              <a:rPr lang="ru-RU" sz="3200" dirty="0" smtClean="0">
                <a:solidFill>
                  <a:srgbClr val="002060"/>
                </a:solidFill>
                <a:latin typeface="Bookman Old Style" pitchFamily="18" charset="0"/>
              </a:rPr>
              <a:t>суицида, культа смерти.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3200" dirty="0" smtClean="0">
                <a:solidFill>
                  <a:srgbClr val="002060"/>
                </a:solidFill>
                <a:latin typeface="Bookman Old Style" pitchFamily="18" charset="0"/>
              </a:rPr>
              <a:t>Один из ведущих </a:t>
            </a:r>
            <a:r>
              <a:rPr lang="ru-RU" sz="3200" dirty="0" smtClean="0">
                <a:solidFill>
                  <a:srgbClr val="002060"/>
                </a:solidFill>
                <a:latin typeface="Bookman Old Style" pitchFamily="18" charset="0"/>
              </a:rPr>
              <a:t>мотивов: </a:t>
            </a:r>
            <a:r>
              <a:rPr lang="ru-RU" sz="3200" i="1" dirty="0" smtClean="0">
                <a:solidFill>
                  <a:srgbClr val="002060"/>
                </a:solidFill>
                <a:latin typeface="Bookman Old Style" pitchFamily="18" charset="0"/>
              </a:rPr>
              <a:t>желание уйти от проблем</a:t>
            </a:r>
            <a:r>
              <a:rPr lang="ru-RU" sz="3200" dirty="0" smtClean="0">
                <a:solidFill>
                  <a:srgbClr val="002060"/>
                </a:solidFill>
                <a:latin typeface="Bookman Old Style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7435" y="477095"/>
            <a:ext cx="96970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Bookman Old Style" pitchFamily="18" charset="0"/>
              </a:rPr>
              <a:t>5</a:t>
            </a:r>
            <a:r>
              <a:rPr lang="ru-RU" sz="2800" b="1" dirty="0" smtClean="0">
                <a:latin typeface="Bookman Old Style" pitchFamily="18" charset="0"/>
              </a:rPr>
              <a:t>. Пропаганда детских суицидов как один из вызовов современности </a:t>
            </a:r>
            <a:endParaRPr lang="ru-RU" sz="2800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14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66563" name="Picture 2" descr="E:\примеры для през\Голимбиевски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09" y="219075"/>
            <a:ext cx="9336456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Box 2"/>
          <p:cNvSpPr txBox="1">
            <a:spLocks noChangeArrowheads="1"/>
          </p:cNvSpPr>
          <p:nvPr/>
        </p:nvSpPr>
        <p:spPr bwMode="auto">
          <a:xfrm>
            <a:off x="1487488" y="6019800"/>
            <a:ext cx="969707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800000"/>
                </a:solidFill>
                <a:latin typeface="Bookman Old Style" pitchFamily="18" charset="0"/>
              </a:rPr>
              <a:t>1989. Анатолий </a:t>
            </a:r>
            <a:r>
              <a:rPr lang="ru-RU" altLang="ru-RU" sz="1800" b="1" dirty="0">
                <a:solidFill>
                  <a:srgbClr val="800000"/>
                </a:solidFill>
                <a:latin typeface="Bookman Old Style" pitchFamily="18" charset="0"/>
              </a:rPr>
              <a:t>Леопольдович </a:t>
            </a:r>
            <a:r>
              <a:rPr lang="ru-RU" altLang="ru-RU" sz="1800" b="1" dirty="0" err="1" smtClean="0">
                <a:solidFill>
                  <a:srgbClr val="800000"/>
                </a:solidFill>
                <a:latin typeface="Bookman Old Style" pitchFamily="18" charset="0"/>
              </a:rPr>
              <a:t>Голимбиевский</a:t>
            </a:r>
            <a:r>
              <a:rPr lang="ru-RU" altLang="ru-RU" sz="1800" b="1" dirty="0">
                <a:solidFill>
                  <a:srgbClr val="800000"/>
                </a:solidFill>
                <a:latin typeface="Bookman Old Style" pitchFamily="18" charset="0"/>
              </a:rPr>
              <a:t> </a:t>
            </a:r>
            <a:endParaRPr lang="ru-RU" altLang="ru-RU" sz="1800" b="1" dirty="0" smtClean="0">
              <a:solidFill>
                <a:srgbClr val="800000"/>
              </a:solidFill>
              <a:latin typeface="Bookman Old Style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800000"/>
                </a:solidFill>
                <a:latin typeface="Bookman Old Style" pitchFamily="18" charset="0"/>
              </a:rPr>
              <a:t>и </a:t>
            </a:r>
            <a:r>
              <a:rPr lang="ru-RU" altLang="ru-RU" sz="1800" b="1" dirty="0">
                <a:solidFill>
                  <a:srgbClr val="800000"/>
                </a:solidFill>
                <a:latin typeface="Bookman Old Style" pitchFamily="18" charset="0"/>
              </a:rPr>
              <a:t>курсанты Нахимовского </a:t>
            </a:r>
            <a:r>
              <a:rPr lang="ru-RU" altLang="ru-RU" sz="1800" b="1" dirty="0" smtClean="0">
                <a:solidFill>
                  <a:srgbClr val="800000"/>
                </a:solidFill>
                <a:latin typeface="Bookman Old Style" pitchFamily="18" charset="0"/>
              </a:rPr>
              <a:t>училища.</a:t>
            </a:r>
            <a:endParaRPr lang="ru-RU" altLang="ru-RU" sz="1800" dirty="0">
              <a:solidFill>
                <a:srgbClr val="800000"/>
              </a:solidFill>
              <a:latin typeface="Bookman Old Style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16200000">
            <a:off x="-3330219" y="3415529"/>
            <a:ext cx="8291264" cy="7315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alt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Галерея </a:t>
            </a:r>
            <a:r>
              <a:rPr lang="ru-RU" alt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образов</a:t>
            </a:r>
          </a:p>
        </p:txBody>
      </p:sp>
    </p:spTree>
    <p:extLst>
      <p:ext uri="{BB962C8B-B14F-4D97-AF65-F5344CB8AC3E}">
        <p14:creationId xmlns:p14="http://schemas.microsoft.com/office/powerpoint/2010/main" val="191293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20186" y="436495"/>
            <a:ext cx="9909544" cy="80611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000" b="1" dirty="0" smtClean="0">
                <a:solidFill>
                  <a:srgbClr val="800000"/>
                </a:solidFill>
                <a:latin typeface="Bookman Old Style" pitchFamily="18" charset="0"/>
              </a:rPr>
              <a:t>ТЕМАТИЧЕСКОЕ ПЛАНИРОВАНИЕ КУРСА </a:t>
            </a:r>
            <a:r>
              <a:rPr lang="ru-RU" altLang="ru-RU" sz="2000" b="1" dirty="0" smtClean="0">
                <a:solidFill>
                  <a:srgbClr val="800000"/>
                </a:solidFill>
                <a:latin typeface="Bookman Old Style" pitchFamily="18" charset="0"/>
              </a:rPr>
              <a:t/>
            </a:r>
            <a:br>
              <a:rPr lang="ru-RU" altLang="ru-RU" sz="2000" b="1" dirty="0" smtClean="0">
                <a:solidFill>
                  <a:srgbClr val="800000"/>
                </a:solidFill>
                <a:latin typeface="Bookman Old Style" pitchFamily="18" charset="0"/>
              </a:rPr>
            </a:br>
            <a:r>
              <a:rPr lang="ru-RU" altLang="ru-RU" sz="2000" b="1" dirty="0" smtClean="0">
                <a:solidFill>
                  <a:srgbClr val="800000"/>
                </a:solidFill>
                <a:latin typeface="Bookman Old Style" pitchFamily="18" charset="0"/>
              </a:rPr>
              <a:t>«</a:t>
            </a:r>
            <a:r>
              <a:rPr lang="ru-RU" altLang="ru-RU" sz="2000" b="1" dirty="0" smtClean="0">
                <a:solidFill>
                  <a:srgbClr val="800000"/>
                </a:solidFill>
                <a:latin typeface="Bookman Old Style" pitchFamily="18" charset="0"/>
              </a:rPr>
              <a:t>ОСНОВЫ ПРАВОСЛАВНОЙ КУЛЬТУРЫ»</a:t>
            </a:r>
            <a:br>
              <a:rPr lang="ru-RU" altLang="ru-RU" sz="2000" b="1" dirty="0" smtClean="0">
                <a:solidFill>
                  <a:srgbClr val="800000"/>
                </a:solidFill>
                <a:latin typeface="Bookman Old Style" pitchFamily="18" charset="0"/>
              </a:rPr>
            </a:br>
            <a:r>
              <a:rPr lang="ru-RU" altLang="ru-RU" sz="2800" b="1" dirty="0" smtClean="0">
                <a:solidFill>
                  <a:srgbClr val="800000"/>
                </a:solidFill>
                <a:latin typeface="Bookman Old Style" pitchFamily="18" charset="0"/>
              </a:rPr>
              <a:t>(фрагмент</a:t>
            </a:r>
            <a:r>
              <a:rPr lang="en-US" altLang="ru-RU" sz="2800" b="1" dirty="0" smtClean="0">
                <a:solidFill>
                  <a:srgbClr val="800000"/>
                </a:solidFill>
                <a:latin typeface="Bookman Old Style" pitchFamily="18" charset="0"/>
              </a:rPr>
              <a:t> </a:t>
            </a:r>
            <a:r>
              <a:rPr lang="ru-RU" altLang="ru-RU" sz="2800" b="1" dirty="0" smtClean="0">
                <a:solidFill>
                  <a:srgbClr val="800000"/>
                </a:solidFill>
                <a:latin typeface="Bookman Old Style" pitchFamily="18" charset="0"/>
              </a:rPr>
              <a:t>из </a:t>
            </a:r>
            <a:r>
              <a:rPr lang="ru-RU" altLang="ru-RU" sz="2800" b="1" dirty="0" smtClean="0">
                <a:solidFill>
                  <a:srgbClr val="800000"/>
                </a:solidFill>
                <a:latin typeface="Bookman Old Style" pitchFamily="18" charset="0"/>
              </a:rPr>
              <a:t>Сборника </a:t>
            </a:r>
            <a:r>
              <a:rPr lang="ru-RU" altLang="ru-RU" sz="2800" b="1" dirty="0" smtClean="0">
                <a:solidFill>
                  <a:srgbClr val="800000"/>
                </a:solidFill>
                <a:latin typeface="Bookman Old Style" pitchFamily="18" charset="0"/>
              </a:rPr>
              <a:t>рабочих программ по ОРКСЭ)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8764"/>
            <a:ext cx="1219200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33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.d-cd.net/102e86s-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065" y="341413"/>
            <a:ext cx="8931349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1441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.mycdn.me/image?id=838587568748&amp;t=0&amp;plc=WEB&amp;tkn=*-EUEwTbFIK1jh0nLk4VkzMMYy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20" y="744279"/>
            <a:ext cx="9332359" cy="576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2248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854" y="367469"/>
            <a:ext cx="3678372" cy="515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87488" y="5668054"/>
            <a:ext cx="5727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Bookman Old Style" pitchFamily="18" charset="0"/>
              </a:rPr>
              <a:t>Урок 20 </a:t>
            </a:r>
            <a:endParaRPr lang="ru-RU" sz="2800" i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r>
              <a:rPr lang="ru-RU" sz="2800" i="1" dirty="0" smtClean="0">
                <a:solidFill>
                  <a:srgbClr val="002060"/>
                </a:solidFill>
                <a:latin typeface="Bookman Old Style" pitchFamily="18" charset="0"/>
              </a:rPr>
              <a:t>«Заповеди блаженств»</a:t>
            </a:r>
            <a:endParaRPr lang="ru-RU" sz="2800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042">
            <a:off x="7764719" y="2830184"/>
            <a:ext cx="2720755" cy="359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1012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880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0067" y="551120"/>
            <a:ext cx="10164725" cy="6080125"/>
          </a:xfrm>
          <a:noFill/>
        </p:spPr>
      </p:pic>
    </p:spTree>
    <p:extLst>
      <p:ext uri="{BB962C8B-B14F-4D97-AF65-F5344CB8AC3E}">
        <p14:creationId xmlns:p14="http://schemas.microsoft.com/office/powerpoint/2010/main" val="176642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ypustovoit\Downloads\nvwtQn5twg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186" y="891921"/>
            <a:ext cx="8378456" cy="508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7510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403" y="2704"/>
            <a:ext cx="10972800" cy="1600200"/>
          </a:xfrm>
        </p:spPr>
        <p:txBody>
          <a:bodyPr/>
          <a:lstStyle/>
          <a:p>
            <a:r>
              <a:rPr lang="ru-RU" sz="3200" b="1" dirty="0">
                <a:latin typeface="Bookman Old Style" pitchFamily="18" charset="0"/>
              </a:rPr>
              <a:t>6</a:t>
            </a:r>
            <a:r>
              <a:rPr lang="ru-RU" sz="3200" b="1" dirty="0" smtClean="0">
                <a:latin typeface="Bookman Old Style" pitchFamily="18" charset="0"/>
              </a:rPr>
              <a:t>. Неумение/нежелание диалогического взаимодействия</a:t>
            </a:r>
            <a:endParaRPr lang="ru-RU" sz="3200" b="1" dirty="0"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9403" y="2132857"/>
            <a:ext cx="109728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dirty="0">
                <a:solidFill>
                  <a:srgbClr val="002060"/>
                </a:solidFill>
                <a:latin typeface="Bookman Old Style" pitchFamily="18" charset="0"/>
              </a:rPr>
              <a:t>«</a:t>
            </a:r>
            <a:r>
              <a:rPr lang="ru-RU" sz="4400" i="1" dirty="0">
                <a:solidFill>
                  <a:srgbClr val="002060"/>
                </a:solidFill>
                <a:latin typeface="Bookman Old Style" pitchFamily="18" charset="0"/>
              </a:rPr>
              <a:t>Когда диалог кончается, все кончается… Два голоса – минимум жизни, минимум бытия</a:t>
            </a:r>
            <a:r>
              <a:rPr lang="ru-RU" sz="4400" dirty="0" smtClean="0">
                <a:solidFill>
                  <a:srgbClr val="002060"/>
                </a:solidFill>
                <a:latin typeface="Bookman Old Style" pitchFamily="18" charset="0"/>
              </a:rPr>
              <a:t>»</a:t>
            </a:r>
          </a:p>
          <a:p>
            <a:pPr marL="0" indent="0" algn="r">
              <a:buNone/>
            </a:pPr>
            <a:r>
              <a:rPr lang="ru-RU" sz="4400" dirty="0" smtClean="0">
                <a:solidFill>
                  <a:schemeClr val="tx1"/>
                </a:solidFill>
                <a:latin typeface="Bookman Old Style" pitchFamily="18" charset="0"/>
              </a:rPr>
              <a:t>М.М. Бахтин</a:t>
            </a:r>
            <a:endParaRPr lang="ru-RU" sz="4400" dirty="0"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91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Заголовок 1"/>
          <p:cNvSpPr>
            <a:spLocks noGrp="1"/>
          </p:cNvSpPr>
          <p:nvPr>
            <p:ph type="title"/>
          </p:nvPr>
        </p:nvSpPr>
        <p:spPr>
          <a:xfrm>
            <a:off x="239351" y="0"/>
            <a:ext cx="9190696" cy="1600200"/>
          </a:xfrm>
        </p:spPr>
        <p:txBody>
          <a:bodyPr/>
          <a:lstStyle/>
          <a:p>
            <a:r>
              <a:rPr lang="ru-RU" altLang="ru-RU" sz="4000" b="1" dirty="0" smtClean="0">
                <a:solidFill>
                  <a:srgbClr val="002776"/>
                </a:solidFill>
                <a:effectLst/>
                <a:latin typeface="Bookman Old Style" pitchFamily="18" charset="0"/>
              </a:rPr>
              <a:t>Диалогический подход к преподаванию</a:t>
            </a:r>
            <a:endParaRPr lang="ru-RU" altLang="ru-RU" sz="4000" b="1" dirty="0" smtClean="0">
              <a:solidFill>
                <a:srgbClr val="C00000"/>
              </a:solidFill>
              <a:effectLst/>
              <a:latin typeface="Bookman Old Style" pitchFamily="18" charset="0"/>
            </a:endParaRPr>
          </a:p>
        </p:txBody>
      </p:sp>
      <p:sp>
        <p:nvSpPr>
          <p:cNvPr id="91139" name="Объект 2"/>
          <p:cNvSpPr>
            <a:spLocks noGrp="1"/>
          </p:cNvSpPr>
          <p:nvPr>
            <p:ph idx="1"/>
          </p:nvPr>
        </p:nvSpPr>
        <p:spPr>
          <a:xfrm>
            <a:off x="527381" y="1556792"/>
            <a:ext cx="11164821" cy="5112568"/>
          </a:xfrm>
        </p:spPr>
        <p:txBody>
          <a:bodyPr>
            <a:normAutofit fontScale="92500" lnSpcReduction="20000"/>
          </a:bodyPr>
          <a:lstStyle/>
          <a:p>
            <a:r>
              <a:rPr lang="ru-RU" alt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Уважение</a:t>
            </a:r>
            <a:r>
              <a:rPr lang="ru-RU" alt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как условие диалога</a:t>
            </a:r>
            <a:r>
              <a:rPr lang="ru-RU" alt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</a:t>
            </a:r>
            <a:r>
              <a:rPr lang="ru-RU" alt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(«уважать</a:t>
            </a:r>
            <a:r>
              <a:rPr lang="ru-RU" alt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» означает «принимать во внимание</a:t>
            </a:r>
            <a:r>
              <a:rPr lang="ru-RU" alt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»). Уважение </a:t>
            </a:r>
            <a:r>
              <a:rPr lang="ru-RU" alt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проявляется главным образом во </a:t>
            </a:r>
            <a:r>
              <a:rPr lang="ru-RU" altLang="ru-RU" sz="2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внимании к окружающим людям</a:t>
            </a:r>
            <a:r>
              <a:rPr lang="ru-RU" alt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, в умении увидеть и осознать их достоинство. Недостаток внимательности порождает </a:t>
            </a:r>
            <a:r>
              <a:rPr lang="ru-RU" altLang="ru-RU" sz="2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равнодушие</a:t>
            </a:r>
            <a:r>
              <a:rPr lang="ru-RU" alt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, при котором диалог заканчивается</a:t>
            </a:r>
            <a:r>
              <a:rPr lang="ru-RU" alt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.</a:t>
            </a:r>
          </a:p>
          <a:p>
            <a:r>
              <a:rPr lang="ru-RU" alt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К.Д. Ушинский: «Задача </a:t>
            </a:r>
            <a:r>
              <a:rPr lang="ru-RU" alt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воспитания — </a:t>
            </a:r>
            <a:r>
              <a:rPr lang="ru-RU" altLang="ru-RU" sz="2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пробудить внимание к духовной жизни</a:t>
            </a:r>
            <a:r>
              <a:rPr lang="ru-RU" alt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… Если наш воспитанник знает много, но интересуется пустыми интересами, если он ведет себя отлично, но в нем не пробуждено живое внимание к нравственному и прекрасному — вы не достигли цели </a:t>
            </a:r>
            <a:r>
              <a:rPr lang="ru-RU" alt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воспитания».</a:t>
            </a:r>
          </a:p>
          <a:p>
            <a:r>
              <a:rPr lang="ru-RU" alt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На заключительных уроках </a:t>
            </a:r>
            <a:r>
              <a:rPr lang="ru-RU" alt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учащиеся одного класса работают вместе</a:t>
            </a:r>
            <a:r>
              <a:rPr lang="ru-RU" alt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, представляя свои индивидуальные и коллективные творческие работы.</a:t>
            </a:r>
          </a:p>
          <a:p>
            <a:r>
              <a:rPr lang="ru-RU" alt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Изучение курса завершается большим </a:t>
            </a:r>
            <a:r>
              <a:rPr lang="ru-RU" alt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общим школьно-семейным праздником</a:t>
            </a:r>
            <a:r>
              <a:rPr lang="ru-RU" alt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6648">
            <a:off x="9866743" y="332655"/>
            <a:ext cx="1582771" cy="159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00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67" y="404664"/>
            <a:ext cx="10561173" cy="1368152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ru-RU" sz="32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Диалогическое взаимодействие с учащимися </a:t>
            </a:r>
            <a:br>
              <a:rPr lang="ru-RU" sz="32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 процессе преподавания модуля </a:t>
            </a:r>
            <a:br>
              <a:rPr lang="ru-RU" sz="32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«Основы светской этики»</a:t>
            </a:r>
            <a:endParaRPr lang="ru-RU" sz="32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778" y="1846692"/>
            <a:ext cx="11568222" cy="48192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Технология </a:t>
            </a:r>
            <a:r>
              <a:rPr lang="ru-RU" sz="24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этического диалога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, разработанная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А.И.Шемшуриной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,  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позволяет выстраивать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этические занятия 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как глубоко осмысленный и творчески продуманный сюжет. Основана на принципах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диалогогового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взаимодействия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: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«знания 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– чувства –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поведение» 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и включает следующие компоненты: </a:t>
            </a:r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1.Завязка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. Выход на проблему. </a:t>
            </a:r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2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. Активное совместное размышление </a:t>
            </a:r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над 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проблемой. </a:t>
            </a:r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3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. Кульминационный момент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4. Нравственный выбор. </a:t>
            </a:r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5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. Развязка. Открытый финал. </a:t>
            </a:r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6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itchFamily="18" charset="0"/>
              </a:rPr>
              <a:t>. Рефлексия.</a:t>
            </a:r>
          </a:p>
          <a:p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IMG_484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71" y="4581128"/>
            <a:ext cx="3552395" cy="187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376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949842" y="422382"/>
            <a:ext cx="10972800" cy="487363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ts val="3000"/>
              </a:lnSpc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Страницы учебника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«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Основы православной культуры»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19373"/>
            <a:ext cx="10515600" cy="4547400"/>
          </a:xfrm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  <p:pic>
        <p:nvPicPr>
          <p:cNvPr id="78852" name="Picture 4" descr="Attach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26" y="1132126"/>
            <a:ext cx="8846286" cy="553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07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80900" name="Picture 4" descr="Attach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391" y="533400"/>
            <a:ext cx="9321209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2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с флешки\мои презентации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50" y="228600"/>
            <a:ext cx="4968949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6384032" y="2133601"/>
            <a:ext cx="5184576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>Учитель должен знать свой предмет </a:t>
            </a:r>
          </a:p>
          <a:p>
            <a:pPr algn="ctr" eaLnBrk="1" hangingPunct="1"/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>на несколько порядков</a:t>
            </a:r>
          </a:p>
          <a:p>
            <a:pPr algn="ctr" eaLnBrk="1" hangingPunct="1"/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>глубже, по сравнению с материалом, </a:t>
            </a:r>
          </a:p>
          <a:p>
            <a:pPr algn="ctr" eaLnBrk="1" hangingPunct="1"/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>представленным в </a:t>
            </a:r>
          </a:p>
          <a:p>
            <a:pPr algn="ctr" eaLnBrk="1" hangingPunct="1"/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>учебнике. </a:t>
            </a:r>
          </a:p>
          <a:p>
            <a:pPr algn="ctr" eaLnBrk="1" hangingPunct="1"/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>Помочь ему в этом призвана</a:t>
            </a:r>
          </a:p>
          <a:p>
            <a:pPr algn="ctr" eaLnBrk="1" hangingPunct="1"/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>Книга для учителя.</a:t>
            </a:r>
          </a:p>
        </p:txBody>
      </p:sp>
    </p:spTree>
    <p:extLst>
      <p:ext uri="{BB962C8B-B14F-4D97-AF65-F5344CB8AC3E}">
        <p14:creationId xmlns:p14="http://schemas.microsoft.com/office/powerpoint/2010/main" val="75015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altLang="ru-RU" sz="3600" b="1" dirty="0" smtClean="0">
                <a:solidFill>
                  <a:srgbClr val="C00000"/>
                </a:solidFill>
                <a:latin typeface="Bookman Old Style" pitchFamily="18" charset="0"/>
              </a:rPr>
              <a:t>Создание почты</a:t>
            </a:r>
          </a:p>
        </p:txBody>
      </p:sp>
      <p:pic>
        <p:nvPicPr>
          <p:cNvPr id="8194" name="Picture 2" descr="http://www.stihi.ru/pics/2012/01/11/5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0612" y="1466892"/>
            <a:ext cx="4205645" cy="4572000"/>
          </a:xfrm>
          <a:prstGeom prst="roundRect">
            <a:avLst>
              <a:gd name="adj" fmla="val 7566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061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1176" y="816914"/>
            <a:ext cx="11402349" cy="5760640"/>
          </a:xfrm>
        </p:spPr>
        <p:txBody>
          <a:bodyPr>
            <a:noAutofit/>
          </a:bodyPr>
          <a:lstStyle/>
          <a:p>
            <a:pPr>
              <a:buFont typeface="Wingdings"/>
              <a:buChar char="z"/>
            </a:pPr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   Проект</a:t>
            </a:r>
            <a:r>
              <a:rPr lang="ru-RU" sz="3200" dirty="0">
                <a:latin typeface="Bookman Old Style" pitchFamily="18" charset="0"/>
              </a:rPr>
              <a:t> </a:t>
            </a:r>
            <a:r>
              <a:rPr lang="ru-RU" sz="3200" dirty="0">
                <a:solidFill>
                  <a:schemeClr val="tx1"/>
                </a:solidFill>
                <a:latin typeface="Bookman Old Style" pitchFamily="18" charset="0"/>
              </a:rPr>
              <a:t>– это прототип, прообраз какого-либо вида деятельности, объекта, в буквальном смысле </a:t>
            </a:r>
            <a:r>
              <a:rPr lang="ru-RU" sz="3200" dirty="0" smtClean="0">
                <a:solidFill>
                  <a:schemeClr val="tx1"/>
                </a:solidFill>
                <a:latin typeface="Bookman Old Style" pitchFamily="18" charset="0"/>
              </a:rPr>
              <a:t>латинского </a:t>
            </a:r>
            <a:r>
              <a:rPr lang="ru-RU" sz="3200" dirty="0">
                <a:solidFill>
                  <a:schemeClr val="tx1"/>
                </a:solidFill>
                <a:latin typeface="Bookman Old Style" pitchFamily="18" charset="0"/>
              </a:rPr>
              <a:t>слова </a:t>
            </a:r>
            <a:r>
              <a:rPr lang="ru-RU" sz="3200" dirty="0" err="1">
                <a:solidFill>
                  <a:schemeClr val="tx1"/>
                </a:solidFill>
                <a:latin typeface="Bookman Old Style" pitchFamily="18" charset="0"/>
              </a:rPr>
              <a:t>projectus</a:t>
            </a:r>
            <a:r>
              <a:rPr lang="ru-RU" sz="3200" dirty="0">
                <a:solidFill>
                  <a:schemeClr val="tx1"/>
                </a:solidFill>
                <a:latin typeface="Bookman Old Style" pitchFamily="18" charset="0"/>
              </a:rPr>
              <a:t> – «выдвинутый, брошенный вперед</a:t>
            </a:r>
            <a:r>
              <a:rPr lang="ru-RU" sz="3200" dirty="0" smtClean="0">
                <a:solidFill>
                  <a:schemeClr val="tx1"/>
                </a:solidFill>
                <a:latin typeface="Bookman Old Style" pitchFamily="18" charset="0"/>
              </a:rPr>
              <a:t>».</a:t>
            </a:r>
            <a:endParaRPr lang="ru-RU" sz="3200" dirty="0" smtClean="0">
              <a:latin typeface="Bookman Old Style" pitchFamily="18" charset="0"/>
            </a:endParaRPr>
          </a:p>
          <a:p>
            <a:pPr>
              <a:buFont typeface="Wingdings"/>
              <a:buChar char="z"/>
            </a:pPr>
            <a:r>
              <a:rPr lang="ru-RU" sz="3200" b="1" dirty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  Проектирование</a:t>
            </a:r>
            <a:r>
              <a:rPr lang="ru-RU" sz="3200" b="1" dirty="0" smtClean="0">
                <a:solidFill>
                  <a:srgbClr val="E19F6D"/>
                </a:solidFill>
                <a:latin typeface="Bookman Old Style" pitchFamily="18" charset="0"/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latin typeface="Bookman Old Style" pitchFamily="18" charset="0"/>
              </a:rPr>
              <a:t>- </a:t>
            </a:r>
            <a:r>
              <a:rPr lang="ru-RU" sz="3200" dirty="0">
                <a:solidFill>
                  <a:schemeClr val="tx1"/>
                </a:solidFill>
                <a:latin typeface="Bookman Old Style" pitchFamily="18" charset="0"/>
              </a:rPr>
              <a:t>процесс создания </a:t>
            </a:r>
            <a:r>
              <a:rPr lang="ru-RU" sz="3200" dirty="0" smtClean="0">
                <a:solidFill>
                  <a:schemeClr val="tx1"/>
                </a:solidFill>
                <a:latin typeface="Bookman Old Style" pitchFamily="18" charset="0"/>
              </a:rPr>
              <a:t>проекта.</a:t>
            </a:r>
          </a:p>
          <a:p>
            <a:pPr>
              <a:buFont typeface="Wingdings"/>
              <a:buChar char="z"/>
            </a:pPr>
            <a:endParaRPr lang="ru-RU" sz="3200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>
              <a:buFont typeface="Wingdings"/>
              <a:buChar char="z"/>
            </a:pPr>
            <a:r>
              <a:rPr lang="ru-RU" sz="3200" dirty="0">
                <a:solidFill>
                  <a:schemeClr val="tx1"/>
                </a:solidFill>
                <a:latin typeface="Bookman Old Style" pitchFamily="18" charset="0"/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latin typeface="Bookman Old Style" pitchFamily="18" charset="0"/>
              </a:rPr>
              <a:t>  Проект </a:t>
            </a:r>
            <a:r>
              <a:rPr lang="ru-RU" sz="3200" dirty="0">
                <a:solidFill>
                  <a:schemeClr val="tx1"/>
                </a:solidFill>
                <a:latin typeface="Bookman Old Style" pitchFamily="18" charset="0"/>
              </a:rPr>
              <a:t>предполагает детальную разработку учениками проблемы, в результате этой деятельности появляется </a:t>
            </a:r>
            <a:r>
              <a:rPr lang="ru-RU" sz="3200" i="1" dirty="0">
                <a:solidFill>
                  <a:srgbClr val="C00000"/>
                </a:solidFill>
                <a:latin typeface="Bookman Old Style" pitchFamily="18" charset="0"/>
              </a:rPr>
              <a:t>конкретный практический результат</a:t>
            </a:r>
            <a:r>
              <a:rPr lang="ru-RU" sz="3200" dirty="0">
                <a:latin typeface="Bookman Old Style" pitchFamily="18" charset="0"/>
              </a:rPr>
              <a:t> </a:t>
            </a:r>
            <a:r>
              <a:rPr lang="ru-RU" sz="3200" dirty="0">
                <a:solidFill>
                  <a:schemeClr val="tx1"/>
                </a:solidFill>
                <a:latin typeface="Bookman Old Style" pitchFamily="18" charset="0"/>
              </a:rPr>
              <a:t>и достигается дидактически поставленная </a:t>
            </a:r>
            <a:r>
              <a:rPr lang="ru-RU" sz="3200" i="1" dirty="0">
                <a:solidFill>
                  <a:srgbClr val="C00000"/>
                </a:solidFill>
                <a:latin typeface="Bookman Old Style" pitchFamily="18" charset="0"/>
              </a:rPr>
              <a:t>цель</a:t>
            </a:r>
            <a:r>
              <a:rPr lang="ru-RU" sz="3200" dirty="0">
                <a:solidFill>
                  <a:schemeClr val="tx1"/>
                </a:solidFill>
                <a:latin typeface="Bookman Old Style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60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788" y="129701"/>
            <a:ext cx="10972800" cy="1600200"/>
          </a:xfrm>
        </p:spPr>
        <p:txBody>
          <a:bodyPr/>
          <a:lstStyle/>
          <a:p>
            <a:r>
              <a:rPr lang="ru-RU" altLang="ru-RU" sz="2000" dirty="0">
                <a:solidFill>
                  <a:srgbClr val="336699"/>
                </a:solidFill>
                <a:latin typeface="Bookman Old Style" pitchFamily="18" charset="0"/>
                <a:cs typeface="Times New Roman" pitchFamily="18" charset="0"/>
              </a:rPr>
              <a:t>М</a:t>
            </a:r>
            <a:r>
              <a:rPr lang="ru-RU" altLang="ru-RU" sz="2000" dirty="0" smtClean="0">
                <a:solidFill>
                  <a:srgbClr val="336699"/>
                </a:solidFill>
                <a:latin typeface="Bookman Old Style" pitchFamily="18" charset="0"/>
                <a:cs typeface="Times New Roman" pitchFamily="18" charset="0"/>
              </a:rPr>
              <a:t>етодические </a:t>
            </a:r>
            <a:r>
              <a:rPr lang="ru-RU" altLang="ru-RU" sz="2000" dirty="0">
                <a:solidFill>
                  <a:srgbClr val="336699"/>
                </a:solidFill>
                <a:latin typeface="Bookman Old Style" pitchFamily="18" charset="0"/>
                <a:cs typeface="Times New Roman" pitchFamily="18" charset="0"/>
              </a:rPr>
              <a:t>рекомендации по использованию </a:t>
            </a:r>
            <a:r>
              <a:rPr lang="ru-RU" altLang="ru-RU" sz="2000" dirty="0" smtClean="0">
                <a:solidFill>
                  <a:srgbClr val="336699"/>
                </a:solidFill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altLang="ru-RU" sz="2000" dirty="0" smtClean="0">
                <a:solidFill>
                  <a:srgbClr val="336699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altLang="ru-RU" sz="2000" dirty="0" smtClean="0">
                <a:solidFill>
                  <a:srgbClr val="336699"/>
                </a:solidFill>
                <a:latin typeface="Bookman Old Style" pitchFamily="18" charset="0"/>
                <a:cs typeface="Times New Roman" pitchFamily="18" charset="0"/>
              </a:rPr>
              <a:t>отдельн</a:t>
            </a:r>
            <a:r>
              <a:rPr lang="ru-RU" altLang="ru-RU" sz="2000" dirty="0" smtClean="0">
                <a:solidFill>
                  <a:srgbClr val="336699"/>
                </a:solidFill>
                <a:latin typeface="Bookman Old Style" pitchFamily="18" charset="0"/>
                <a:cs typeface="Times New Roman" pitchFamily="18" charset="0"/>
              </a:rPr>
              <a:t>ых </a:t>
            </a:r>
            <a:r>
              <a:rPr lang="ru-RU" altLang="ru-RU" sz="2000" dirty="0">
                <a:solidFill>
                  <a:srgbClr val="336699"/>
                </a:solidFill>
                <a:latin typeface="Bookman Old Style" pitchFamily="18" charset="0"/>
                <a:cs typeface="Times New Roman" pitchFamily="18" charset="0"/>
              </a:rPr>
              <a:t>форм проектной деятельности:</a:t>
            </a:r>
            <a:r>
              <a:rPr lang="ru-RU" altLang="ru-RU" dirty="0">
                <a:solidFill>
                  <a:srgbClr val="336699"/>
                </a:solidFill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altLang="ru-RU" dirty="0">
                <a:solidFill>
                  <a:srgbClr val="336699"/>
                </a:solidFill>
                <a:latin typeface="Bookman Old Style" pitchFamily="18" charset="0"/>
                <a:cs typeface="Times New Roman" pitchFamily="18" charset="0"/>
              </a:rPr>
            </a:br>
            <a:endParaRPr lang="ru-RU" dirty="0"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07701" y="1600200"/>
            <a:ext cx="8174699" cy="506916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«</a:t>
            </a:r>
            <a:r>
              <a:rPr lang="ru-RU" i="1" dirty="0" smtClean="0">
                <a:solidFill>
                  <a:schemeClr val="tx1"/>
                </a:solidFill>
                <a:latin typeface="Bookman Old Style" pitchFamily="18" charset="0"/>
              </a:rPr>
              <a:t>Евангельские сюжеты в картинах русских художников</a:t>
            </a:r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» - исследовательский проект.</a:t>
            </a:r>
          </a:p>
          <a:p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«</a:t>
            </a:r>
            <a:r>
              <a:rPr lang="ru-RU" i="1" dirty="0" smtClean="0">
                <a:solidFill>
                  <a:schemeClr val="tx1"/>
                </a:solidFill>
                <a:latin typeface="Bookman Old Style" pitchFamily="18" charset="0"/>
              </a:rPr>
              <a:t>Жизненные примеры христианского милосердия: история и современность</a:t>
            </a:r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».</a:t>
            </a:r>
          </a:p>
          <a:p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«</a:t>
            </a:r>
            <a:r>
              <a:rPr lang="ru-RU" i="1" dirty="0" smtClean="0">
                <a:solidFill>
                  <a:schemeClr val="tx1"/>
                </a:solidFill>
                <a:latin typeface="Bookman Old Style" pitchFamily="18" charset="0"/>
              </a:rPr>
              <a:t>Драгоценная мудрость. Притчи Евангелия</a:t>
            </a:r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» - театральная постановка.</a:t>
            </a:r>
          </a:p>
          <a:p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«</a:t>
            </a:r>
            <a:r>
              <a:rPr lang="ru-RU" i="1" dirty="0" smtClean="0">
                <a:solidFill>
                  <a:schemeClr val="tx1"/>
                </a:solidFill>
                <a:latin typeface="Bookman Old Style" pitchFamily="18" charset="0"/>
              </a:rPr>
              <a:t>Героические поступки христиан</a:t>
            </a:r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» - творческий проект.</a:t>
            </a:r>
          </a:p>
          <a:p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«</a:t>
            </a:r>
            <a:r>
              <a:rPr lang="ru-RU" i="1" dirty="0" smtClean="0">
                <a:solidFill>
                  <a:schemeClr val="tx1"/>
                </a:solidFill>
                <a:latin typeface="Bookman Old Style" pitchFamily="18" charset="0"/>
              </a:rPr>
              <a:t>Величественные храмы моей малой Родины</a:t>
            </a:r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».</a:t>
            </a:r>
          </a:p>
          <a:p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«</a:t>
            </a:r>
            <a:r>
              <a:rPr lang="ru-RU" i="1" dirty="0" smtClean="0">
                <a:solidFill>
                  <a:schemeClr val="tx1"/>
                </a:solidFill>
                <a:latin typeface="Bookman Old Style" pitchFamily="18" charset="0"/>
              </a:rPr>
              <a:t>Христианская семья и ее ценности</a:t>
            </a:r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».</a:t>
            </a:r>
          </a:p>
          <a:p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«</a:t>
            </a:r>
            <a:r>
              <a:rPr lang="ru-RU" i="1" dirty="0" smtClean="0">
                <a:solidFill>
                  <a:schemeClr val="tx1"/>
                </a:solidFill>
                <a:latin typeface="Bookman Old Style" pitchFamily="18" charset="0"/>
              </a:rPr>
              <a:t>Святые в православном календаре</a:t>
            </a:r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».</a:t>
            </a:r>
          </a:p>
          <a:p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«</a:t>
            </a:r>
            <a:r>
              <a:rPr lang="ru-RU" i="1" dirty="0" smtClean="0">
                <a:solidFill>
                  <a:schemeClr val="tx1"/>
                </a:solidFill>
                <a:latin typeface="Bookman Old Style" pitchFamily="18" charset="0"/>
              </a:rPr>
              <a:t>Мой небесный покровитель</a:t>
            </a:r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».</a:t>
            </a:r>
            <a:endParaRPr lang="ru-RU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pic>
        <p:nvPicPr>
          <p:cNvPr id="4" name="Picture 14" descr="Y:\Полученные файлы\ПРЕЗЕНТАЦИЯ\РЕЛИГИИ\Методички\Metod_prav_4kl.jpg"/>
          <p:cNvPicPr preferRelativeResize="0">
            <a:picLocks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 rot="316741">
            <a:off x="1393116" y="4344695"/>
            <a:ext cx="1483961" cy="1871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2982">
            <a:off x="1058009" y="1199437"/>
            <a:ext cx="1818239" cy="239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06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3392" y="404665"/>
            <a:ext cx="10972800" cy="5619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  <a:cs typeface="Times New Roman" panose="02020603050405020304" pitchFamily="18" charset="0"/>
              </a:rPr>
              <a:t>Проектный потенциал УМК</a:t>
            </a:r>
          </a:p>
        </p:txBody>
      </p:sp>
      <p:sp>
        <p:nvSpPr>
          <p:cNvPr id="28674" name="Rectangle 3"/>
          <p:cNvSpPr>
            <a:spLocks noGrp="1"/>
          </p:cNvSpPr>
          <p:nvPr>
            <p:ph idx="1"/>
          </p:nvPr>
        </p:nvSpPr>
        <p:spPr>
          <a:xfrm>
            <a:off x="3695701" y="1341438"/>
            <a:ext cx="7981951" cy="49375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spcBef>
                <a:spcPct val="100000"/>
              </a:spcBef>
              <a:buFont typeface="Arial" charset="0"/>
              <a:buNone/>
              <a:defRPr/>
            </a:pPr>
            <a:r>
              <a:rPr lang="ru-RU" sz="3300" b="1" i="1" dirty="0" smtClean="0">
                <a:solidFill>
                  <a:schemeClr val="tx1"/>
                </a:solidFill>
                <a:latin typeface="Bookman Old Style" pitchFamily="18" charset="0"/>
                <a:cs typeface="Times New Roman" panose="02020603050405020304" pitchFamily="18" charset="0"/>
              </a:rPr>
              <a:t>Темы разделов, разворотов как готовая тема проекта</a:t>
            </a:r>
          </a:p>
          <a:p>
            <a:pPr lvl="1" eaLnBrk="1" hangingPunct="1">
              <a:spcBef>
                <a:spcPct val="70000"/>
              </a:spcBef>
              <a:defRPr/>
            </a:pPr>
            <a:r>
              <a:rPr lang="ru-RU" sz="2900" dirty="0" smtClean="0">
                <a:solidFill>
                  <a:schemeClr val="tx1"/>
                </a:solidFill>
                <a:latin typeface="Bookman Old Style" pitchFamily="18" charset="0"/>
                <a:cs typeface="Times New Roman" panose="02020603050405020304" pitchFamily="18" charset="0"/>
              </a:rPr>
              <a:t>«</a:t>
            </a:r>
            <a:r>
              <a:rPr lang="ru-RU" sz="2900" i="1" dirty="0" smtClean="0">
                <a:solidFill>
                  <a:schemeClr val="tx1"/>
                </a:solidFill>
                <a:latin typeface="Bookman Old Style" pitchFamily="18" charset="0"/>
                <a:cs typeface="Times New Roman" panose="02020603050405020304" pitchFamily="18" charset="0"/>
              </a:rPr>
              <a:t>Мой класс- мои друзья</a:t>
            </a:r>
            <a:r>
              <a:rPr lang="ru-RU" sz="2900" dirty="0" smtClean="0">
                <a:solidFill>
                  <a:schemeClr val="tx1"/>
                </a:solidFill>
                <a:latin typeface="Bookman Old Style" pitchFamily="18" charset="0"/>
                <a:cs typeface="Times New Roman" panose="02020603050405020304" pitchFamily="18" charset="0"/>
              </a:rPr>
              <a:t>» – стенгазета</a:t>
            </a:r>
          </a:p>
          <a:p>
            <a:pPr lvl="1" eaLnBrk="1" hangingPunct="1">
              <a:spcBef>
                <a:spcPct val="70000"/>
              </a:spcBef>
              <a:defRPr/>
            </a:pPr>
            <a:r>
              <a:rPr lang="ru-RU" sz="2900" dirty="0" smtClean="0">
                <a:solidFill>
                  <a:schemeClr val="tx1"/>
                </a:solidFill>
                <a:latin typeface="Bookman Old Style" pitchFamily="18" charset="0"/>
                <a:cs typeface="Times New Roman" panose="02020603050405020304" pitchFamily="18" charset="0"/>
              </a:rPr>
              <a:t>«</a:t>
            </a:r>
            <a:r>
              <a:rPr lang="ru-RU" sz="2900" i="1" dirty="0" smtClean="0">
                <a:solidFill>
                  <a:schemeClr val="tx1"/>
                </a:solidFill>
                <a:latin typeface="Bookman Old Style" pitchFamily="18" charset="0"/>
                <a:cs typeface="Times New Roman" panose="02020603050405020304" pitchFamily="18" charset="0"/>
              </a:rPr>
              <a:t>Милосердие - закон жизни</a:t>
            </a:r>
            <a:r>
              <a:rPr lang="ru-RU" sz="2900" dirty="0" smtClean="0">
                <a:solidFill>
                  <a:schemeClr val="tx1"/>
                </a:solidFill>
                <a:latin typeface="Bookman Old Style" pitchFamily="18" charset="0"/>
                <a:cs typeface="Times New Roman" panose="02020603050405020304" pitchFamily="18" charset="0"/>
              </a:rPr>
              <a:t>» – творческий проект.</a:t>
            </a:r>
          </a:p>
          <a:p>
            <a:pPr lvl="1" eaLnBrk="1" hangingPunct="1">
              <a:spcBef>
                <a:spcPct val="70000"/>
              </a:spcBef>
              <a:defRPr/>
            </a:pPr>
            <a:r>
              <a:rPr lang="ru-RU" sz="2900" i="1" dirty="0" smtClean="0">
                <a:solidFill>
                  <a:schemeClr val="tx1"/>
                </a:solidFill>
                <a:latin typeface="Bookman Old Style" pitchFamily="18" charset="0"/>
                <a:cs typeface="Times New Roman" panose="02020603050405020304" pitchFamily="18" charset="0"/>
              </a:rPr>
              <a:t>«Премудрости этикета»</a:t>
            </a:r>
            <a:r>
              <a:rPr lang="ru-RU" sz="2900" dirty="0" smtClean="0">
                <a:solidFill>
                  <a:schemeClr val="tx1"/>
                </a:solidFill>
                <a:latin typeface="Bookman Old Style" pitchFamily="18" charset="0"/>
                <a:cs typeface="Times New Roman" panose="02020603050405020304" pitchFamily="18" charset="0"/>
              </a:rPr>
              <a:t> – игровой проект</a:t>
            </a:r>
          </a:p>
          <a:p>
            <a:pPr lvl="1" eaLnBrk="1" hangingPunct="1">
              <a:spcBef>
                <a:spcPct val="70000"/>
              </a:spcBef>
              <a:defRPr/>
            </a:pPr>
            <a:r>
              <a:rPr lang="ru-RU" sz="2900" dirty="0" smtClean="0">
                <a:solidFill>
                  <a:schemeClr val="tx1"/>
                </a:solidFill>
                <a:latin typeface="Bookman Old Style" pitchFamily="18" charset="0"/>
                <a:cs typeface="Times New Roman" panose="02020603050405020304" pitchFamily="18" charset="0"/>
              </a:rPr>
              <a:t>«</a:t>
            </a:r>
            <a:r>
              <a:rPr lang="ru-RU" sz="2900" i="1" dirty="0" smtClean="0">
                <a:solidFill>
                  <a:schemeClr val="tx1"/>
                </a:solidFill>
                <a:latin typeface="Bookman Old Style" pitchFamily="18" charset="0"/>
                <a:cs typeface="Times New Roman" panose="02020603050405020304" pitchFamily="18" charset="0"/>
              </a:rPr>
              <a:t>Человек – чело века</a:t>
            </a:r>
            <a:r>
              <a:rPr lang="ru-RU" sz="2900" dirty="0" smtClean="0">
                <a:solidFill>
                  <a:schemeClr val="tx1"/>
                </a:solidFill>
                <a:latin typeface="Bookman Old Style" pitchFamily="18" charset="0"/>
                <a:cs typeface="Times New Roman" panose="02020603050405020304" pitchFamily="18" charset="0"/>
              </a:rPr>
              <a:t>». Исследовательский проект</a:t>
            </a:r>
          </a:p>
          <a:p>
            <a:pPr lvl="1" eaLnBrk="1" hangingPunct="1">
              <a:spcBef>
                <a:spcPct val="70000"/>
              </a:spcBef>
              <a:buFont typeface="Arial" charset="0"/>
              <a:buNone/>
              <a:defRPr/>
            </a:pPr>
            <a:r>
              <a:rPr lang="ru-RU" sz="2900" dirty="0" smtClean="0">
                <a:solidFill>
                  <a:schemeClr val="tx1"/>
                </a:solidFill>
                <a:latin typeface="Bookman Old Style" pitchFamily="18" charset="0"/>
                <a:cs typeface="Times New Roman" panose="02020603050405020304" pitchFamily="18" charset="0"/>
              </a:rPr>
              <a:t>…и многие другие…</a:t>
            </a:r>
          </a:p>
          <a:p>
            <a:pPr eaLnBrk="1" hangingPunct="1">
              <a:spcBef>
                <a:spcPct val="70000"/>
              </a:spcBef>
              <a:defRPr/>
            </a:pPr>
            <a:endParaRPr lang="ru-RU" dirty="0" smtClean="0"/>
          </a:p>
        </p:txBody>
      </p:sp>
      <p:pic>
        <p:nvPicPr>
          <p:cNvPr id="6" name="Picture 9" descr="Y:\Полученные файлы\ПРЕЗЕНТАЦИЯ\РЕЛИГИИ\Методички\Metod_etika_4kl.jpg"/>
          <p:cNvPicPr preferRelativeResize="0">
            <a:picLocks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 rot="223310">
            <a:off x="1447956" y="4435113"/>
            <a:ext cx="1488999" cy="197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66" y="1344351"/>
            <a:ext cx="2243376" cy="287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07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Bookman Old Style" pitchFamily="18" charset="0"/>
              </a:rPr>
              <a:t>Бескорыстие</a:t>
            </a:r>
            <a:endParaRPr lang="ru-RU" sz="36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62" y="1500175"/>
            <a:ext cx="11106189" cy="491174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– это способность личности совершать поступки, приносящие блага (материальные или психологические) другим, </a:t>
            </a: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без ожидания взаимной благодарности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, компенсации или иной выгоды от совершаемого. </a:t>
            </a:r>
          </a:p>
          <a:p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- Ср. </a:t>
            </a:r>
            <a:r>
              <a:rPr lang="ru-RU" i="1" dirty="0" err="1" smtClean="0">
                <a:solidFill>
                  <a:srgbClr val="002060"/>
                </a:solidFill>
                <a:latin typeface="Bookman Old Style" pitchFamily="18" charset="0"/>
              </a:rPr>
              <a:t>бескорысть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 жен. </a:t>
            </a: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отсутствие корысти, сребролюбия, жадности к имуществу, любостяжания, желания скоплять богатства, приобретать неправо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; нежелание пользоваться чем-либо в ущерб, обиду или убыток другим; нежелание наград и возмездий за добрые дела. (</a:t>
            </a:r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Словарь В.Даля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).</a:t>
            </a:r>
          </a:p>
          <a:p>
            <a:endParaRPr lang="ru-RU" dirty="0" smtClean="0">
              <a:latin typeface="Bookman Old Style" pitchFamily="18" charset="0"/>
            </a:endParaRPr>
          </a:p>
          <a:p>
            <a:endParaRPr lang="ru-RU" dirty="0"/>
          </a:p>
        </p:txBody>
      </p:sp>
      <p:pic>
        <p:nvPicPr>
          <p:cNvPr id="5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5" y="6402332"/>
            <a:ext cx="12192005" cy="4556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1537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19" y="0"/>
            <a:ext cx="11620581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Гаврила Гаврилович Солодовников:</a:t>
            </a:r>
            <a:b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Bookman Old Style" pitchFamily="18" charset="0"/>
              </a:rPr>
              <a:t>«свет из сердца»</a:t>
            </a:r>
            <a:endParaRPr lang="ru-RU" sz="32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solodovnikov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558" y="1018521"/>
            <a:ext cx="5619789" cy="2706373"/>
          </a:xfrm>
          <a:prstGeom prst="rect">
            <a:avLst/>
          </a:prstGeom>
          <a:noFill/>
        </p:spPr>
      </p:pic>
      <p:pic>
        <p:nvPicPr>
          <p:cNvPr id="1028" name="Picture 4" descr="ea6621e8c2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4" y="3500439"/>
            <a:ext cx="5417639" cy="297257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619747" y="6429397"/>
            <a:ext cx="6191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Bookman Old Style" pitchFamily="18" charset="0"/>
              </a:rPr>
              <a:t>Консерватория на ул. Б. </a:t>
            </a:r>
            <a:r>
              <a:rPr lang="ru-RU" sz="1400" i="1" dirty="0" err="1" smtClean="0">
                <a:latin typeface="Bookman Old Style" pitchFamily="18" charset="0"/>
              </a:rPr>
              <a:t>Никитская</a:t>
            </a:r>
            <a:r>
              <a:rPr lang="ru-RU" sz="1400" i="1" dirty="0" smtClean="0">
                <a:latin typeface="Bookman Old Style" pitchFamily="18" charset="0"/>
              </a:rPr>
              <a:t> </a:t>
            </a:r>
            <a:r>
              <a:rPr lang="ru-RU" sz="1400" dirty="0" smtClean="0">
                <a:latin typeface="Bookman Old Style" pitchFamily="18" charset="0"/>
              </a:rPr>
              <a:t>(1901-1903)</a:t>
            </a: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1030" name="Picture 6" descr="DSC_4865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0938" y="1124571"/>
            <a:ext cx="5429245" cy="2600323"/>
          </a:xfrm>
          <a:prstGeom prst="rect">
            <a:avLst/>
          </a:prstGeom>
          <a:noFill/>
        </p:spPr>
      </p:pic>
      <p:pic>
        <p:nvPicPr>
          <p:cNvPr id="1032" name="Picture 8" descr="donskoi-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8826" y="3786191"/>
            <a:ext cx="5334037" cy="261087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6334780"/>
            <a:ext cx="542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atin typeface="Bookman Old Style" pitchFamily="18" charset="0"/>
              </a:rPr>
              <a:t>Варваринский сиротский приют </a:t>
            </a:r>
          </a:p>
          <a:p>
            <a:pPr algn="ctr"/>
            <a:r>
              <a:rPr lang="ru-RU" sz="1400" i="1" dirty="0" smtClean="0">
                <a:latin typeface="Bookman Old Style" pitchFamily="18" charset="0"/>
              </a:rPr>
              <a:t>(1905 — 1906)</a:t>
            </a: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1034" name="Picture 10" descr="ÐÐ°Ð²ÑÐ¸Ð»Ð° Ð¡Ð¾Ð»Ð¾Ð´Ð¾Ð²Ð½Ð¸ÐºÐ¾Ð²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67241" y="1714488"/>
            <a:ext cx="2775550" cy="3571870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 rot="16200000">
            <a:off x="-3737315" y="4013764"/>
            <a:ext cx="8291264" cy="7315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alt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Галерея </a:t>
            </a:r>
            <a:r>
              <a:rPr lang="ru-RU" alt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образов</a:t>
            </a:r>
          </a:p>
        </p:txBody>
      </p:sp>
    </p:spTree>
    <p:extLst>
      <p:ext uri="{BB962C8B-B14F-4D97-AF65-F5344CB8AC3E}">
        <p14:creationId xmlns:p14="http://schemas.microsoft.com/office/powerpoint/2010/main" val="37104630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lnSpc>
                <a:spcPts val="3000"/>
              </a:lnSpc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Методика организации и проведения экскурсий </a:t>
            </a:r>
            <a:b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Bookman Old Style" pitchFamily="18" charset="0"/>
              </a:rPr>
              <a:t>(из опыта </a:t>
            </a:r>
            <a:r>
              <a:rPr lang="ru-RU" sz="1800" b="1" dirty="0" err="1" smtClean="0">
                <a:solidFill>
                  <a:srgbClr val="C00000"/>
                </a:solidFill>
                <a:latin typeface="Bookman Old Style" pitchFamily="18" charset="0"/>
              </a:rPr>
              <a:t>Т.В.Комаровой</a:t>
            </a:r>
            <a:r>
              <a:rPr lang="ru-RU" sz="1800" b="1" dirty="0" smtClean="0">
                <a:solidFill>
                  <a:srgbClr val="C00000"/>
                </a:solidFill>
                <a:latin typeface="Bookman Old Style" pitchFamily="18" charset="0"/>
              </a:rPr>
              <a:t>)</a:t>
            </a:r>
            <a:endParaRPr lang="ru-RU" sz="1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4283140388"/>
              </p:ext>
            </p:extLst>
          </p:nvPr>
        </p:nvGraphicFramePr>
        <p:xfrm>
          <a:off x="431800" y="1628776"/>
          <a:ext cx="11135784" cy="475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69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539399763"/>
              </p:ext>
            </p:extLst>
          </p:nvPr>
        </p:nvGraphicFramePr>
        <p:xfrm>
          <a:off x="527051" y="476251"/>
          <a:ext cx="11262783" cy="5622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393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0"/>
            <a:ext cx="10959008" cy="1268760"/>
          </a:xfrm>
        </p:spPr>
        <p:txBody>
          <a:bodyPr/>
          <a:lstStyle/>
          <a:p>
            <a:pPr algn="r"/>
            <a:r>
              <a:rPr lang="ru-RU" sz="3600" b="1" dirty="0" smtClean="0">
                <a:solidFill>
                  <a:srgbClr val="7030A0"/>
                </a:solidFill>
                <a:latin typeface="Bookman Old Style" pitchFamily="18" charset="0"/>
              </a:rPr>
              <a:t>Совет учител</a:t>
            </a:r>
            <a:r>
              <a:rPr lang="ru-RU" sz="3600" b="1" dirty="0">
                <a:solidFill>
                  <a:srgbClr val="7030A0"/>
                </a:solidFill>
                <a:latin typeface="Bookman Old Style" pitchFamily="18" charset="0"/>
              </a:rPr>
              <a:t>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567" y="1275907"/>
            <a:ext cx="11437657" cy="50948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chemeClr val="tx1"/>
                </a:solidFill>
                <a:latin typeface="Bookman Old Style" pitchFamily="18" charset="0"/>
              </a:rPr>
              <a:t>«</a:t>
            </a:r>
            <a:r>
              <a:rPr lang="ru-RU" sz="3600" i="1" dirty="0" smtClean="0">
                <a:solidFill>
                  <a:schemeClr val="tx1"/>
                </a:solidFill>
                <a:latin typeface="Bookman Old Style" pitchFamily="18" charset="0"/>
              </a:rPr>
              <a:t>Хочешь говорить детям о православии – погрузись … в мир молодежной культуры. Смотри их фильмы, читай их книги, </a:t>
            </a:r>
            <a:r>
              <a:rPr lang="ru-RU" sz="3600" i="1" dirty="0">
                <a:solidFill>
                  <a:schemeClr val="tx1"/>
                </a:solidFill>
                <a:latin typeface="Bookman Old Style" pitchFamily="18" charset="0"/>
              </a:rPr>
              <a:t>слушай </a:t>
            </a:r>
            <a:r>
              <a:rPr lang="ru-RU" sz="3600" i="1" dirty="0" smtClean="0">
                <a:solidFill>
                  <a:schemeClr val="tx1"/>
                </a:solidFill>
                <a:latin typeface="Bookman Old Style" pitchFamily="18" charset="0"/>
              </a:rPr>
              <a:t>их </a:t>
            </a:r>
            <a:r>
              <a:rPr lang="ru-RU" sz="3600" i="1" dirty="0">
                <a:solidFill>
                  <a:schemeClr val="tx1"/>
                </a:solidFill>
                <a:latin typeface="Bookman Old Style" pitchFamily="18" charset="0"/>
              </a:rPr>
              <a:t>музыку – и все это ради </a:t>
            </a:r>
            <a:r>
              <a:rPr lang="ru-RU" sz="3600" i="1" dirty="0" smtClean="0">
                <a:solidFill>
                  <a:schemeClr val="tx1"/>
                </a:solidFill>
                <a:latin typeface="Bookman Old Style" pitchFamily="18" charset="0"/>
              </a:rPr>
              <a:t>того, чтобы в этом не-нашем мире найти то, с помощью чего можно завязать разговор с когда-то нашими детьми</a:t>
            </a:r>
            <a:r>
              <a:rPr lang="ru-RU" sz="3600" dirty="0" smtClean="0">
                <a:solidFill>
                  <a:schemeClr val="tx1"/>
                </a:solidFill>
                <a:latin typeface="Bookman Old Style" pitchFamily="18" charset="0"/>
              </a:rPr>
              <a:t>».</a:t>
            </a:r>
          </a:p>
          <a:p>
            <a:pPr marL="0" indent="0">
              <a:buNone/>
            </a:pPr>
            <a:endParaRPr lang="ru-RU" sz="3600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marL="0" indent="0" algn="r">
              <a:buNone/>
            </a:pPr>
            <a:r>
              <a:rPr lang="ru-RU" sz="2800" dirty="0" err="1">
                <a:solidFill>
                  <a:schemeClr val="tx1"/>
                </a:solidFill>
                <a:latin typeface="Bookman Old Style" pitchFamily="18" charset="0"/>
              </a:rPr>
              <a:t>О</a:t>
            </a:r>
            <a:r>
              <a:rPr lang="ru-RU" sz="2800" dirty="0" err="1" smtClean="0">
                <a:solidFill>
                  <a:schemeClr val="tx1"/>
                </a:solidFill>
                <a:latin typeface="Bookman Old Style" pitchFamily="18" charset="0"/>
              </a:rPr>
              <a:t>.Андрей</a:t>
            </a:r>
            <a:r>
              <a:rPr lang="ru-RU" sz="2800" dirty="0" smtClean="0">
                <a:solidFill>
                  <a:schemeClr val="tx1"/>
                </a:solidFill>
                <a:latin typeface="Bookman Old Style" pitchFamily="18" charset="0"/>
              </a:rPr>
              <a:t> Кураев, автор учебника </a:t>
            </a:r>
            <a:endParaRPr lang="ru-RU" sz="2800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marL="0" indent="0" algn="r">
              <a:buNone/>
            </a:pPr>
            <a:r>
              <a:rPr lang="ru-RU" sz="2800" dirty="0" smtClean="0">
                <a:solidFill>
                  <a:schemeClr val="tx1"/>
                </a:solidFill>
                <a:latin typeface="Bookman Old Style" pitchFamily="18" charset="0"/>
              </a:rPr>
              <a:t>по </a:t>
            </a:r>
            <a:r>
              <a:rPr lang="ru-RU" sz="2800" dirty="0" smtClean="0">
                <a:solidFill>
                  <a:schemeClr val="tx1"/>
                </a:solidFill>
                <a:latin typeface="Bookman Old Style" pitchFamily="18" charset="0"/>
              </a:rPr>
              <a:t>«Основам православной культуры» </a:t>
            </a:r>
          </a:p>
        </p:txBody>
      </p:sp>
    </p:spTree>
    <p:extLst>
      <p:ext uri="{BB962C8B-B14F-4D97-AF65-F5344CB8AC3E}">
        <p14:creationId xmlns:p14="http://schemas.microsoft.com/office/powerpoint/2010/main" val="104066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77" y="260648"/>
            <a:ext cx="8250865" cy="6428410"/>
          </a:xfrm>
        </p:spPr>
      </p:pic>
    </p:spTree>
    <p:extLst>
      <p:ext uri="{BB962C8B-B14F-4D97-AF65-F5344CB8AC3E}">
        <p14:creationId xmlns:p14="http://schemas.microsoft.com/office/powerpoint/2010/main" val="195383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228600"/>
            <a:ext cx="11785600" cy="914400"/>
          </a:xfrm>
        </p:spPr>
        <p:txBody>
          <a:bodyPr/>
          <a:lstStyle/>
          <a:p>
            <a:pPr eaLnBrk="1" hangingPunct="1">
              <a:lnSpc>
                <a:spcPts val="3000"/>
              </a:lnSpc>
            </a:pPr>
            <a:r>
              <a:rPr lang="ru-RU" altLang="ru-RU" sz="2400" b="1" dirty="0" smtClean="0">
                <a:solidFill>
                  <a:srgbClr val="800000"/>
                </a:solidFill>
                <a:latin typeface="Bookman Old Style" pitchFamily="18" charset="0"/>
              </a:rPr>
              <a:t>Модули предмета </a:t>
            </a:r>
            <a:br>
              <a:rPr lang="ru-RU" altLang="ru-RU" sz="2400" b="1" dirty="0" smtClean="0">
                <a:solidFill>
                  <a:srgbClr val="800000"/>
                </a:solidFill>
                <a:latin typeface="Bookman Old Style" pitchFamily="18" charset="0"/>
              </a:rPr>
            </a:br>
            <a:r>
              <a:rPr lang="ru-RU" altLang="ru-RU" sz="2400" b="1" dirty="0" smtClean="0">
                <a:solidFill>
                  <a:srgbClr val="800000"/>
                </a:solidFill>
                <a:latin typeface="Bookman Old Style" pitchFamily="18" charset="0"/>
              </a:rPr>
              <a:t>«Основы религиозных культур и светской этики»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1597025"/>
            <a:ext cx="11480800" cy="4503738"/>
          </a:xfrm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Tx/>
              <a:buAutoNum type="arabicPeriod"/>
            </a:pPr>
            <a:r>
              <a:rPr lang="ru-RU" altLang="ru-RU" sz="2400" b="1" smtClean="0">
                <a:solidFill>
                  <a:srgbClr val="003399"/>
                </a:solidFill>
                <a:latin typeface="Bookman Old Style" pitchFamily="18" charset="0"/>
              </a:rPr>
              <a:t>ОСНОВЫ ПРАВОСЛАВНОЙ КУЛЬТУРЫ</a:t>
            </a:r>
          </a:p>
        </p:txBody>
      </p:sp>
      <p:pic>
        <p:nvPicPr>
          <p:cNvPr id="36870" name="Picture 14" descr="Y:\Полученные файлы\ПРЕЗЕНТАЦИЯ\РЕЛИГИИ\Методички\Metod_prav_4kl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60">
            <a:off x="5266479" y="3255540"/>
            <a:ext cx="2493121" cy="3030227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Box 1"/>
          <p:cNvSpPr txBox="1">
            <a:spLocks noChangeArrowheads="1"/>
          </p:cNvSpPr>
          <p:nvPr/>
        </p:nvSpPr>
        <p:spPr bwMode="auto">
          <a:xfrm>
            <a:off x="3149600" y="2030414"/>
            <a:ext cx="69088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ookman Old Style" pitchFamily="18" charset="0"/>
              </a:rPr>
              <a:t>Кураев А.В. Основы духовно-нравственной культуры народов России. Основы православной культуры. Учебник.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8784">
            <a:off x="1576571" y="2830185"/>
            <a:ext cx="2720755" cy="359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591">
            <a:off x="7997678" y="2718029"/>
            <a:ext cx="3301296" cy="3878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25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6199" r="1491" b="33359"/>
          <a:stretch/>
        </p:blipFill>
        <p:spPr>
          <a:xfrm>
            <a:off x="1574268" y="116632"/>
            <a:ext cx="8842213" cy="30517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060" y="3168368"/>
            <a:ext cx="118872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>
                <a:solidFill>
                  <a:schemeClr val="tx2"/>
                </a:solidFill>
              </a:rPr>
              <a:t>Цель конкурса</a:t>
            </a:r>
            <a:r>
              <a:rPr lang="ru-RU" dirty="0">
                <a:solidFill>
                  <a:schemeClr val="tx2"/>
                </a:solidFill>
              </a:rPr>
              <a:t>:</a:t>
            </a:r>
          </a:p>
          <a:p>
            <a:pPr algn="l"/>
            <a:r>
              <a:rPr lang="ru-RU" dirty="0">
                <a:solidFill>
                  <a:schemeClr val="tx2"/>
                </a:solidFill>
              </a:rPr>
              <a:t>увековечение памяти о Победе в Великой Отечественной войне, повышение исторической грамотности и патриотическое воспитание молодежи.</a:t>
            </a:r>
          </a:p>
          <a:p>
            <a:endParaRPr lang="ru-RU" dirty="0">
              <a:solidFill>
                <a:schemeClr val="tx2"/>
              </a:solidFill>
            </a:endParaRPr>
          </a:p>
          <a:p>
            <a:pPr algn="l"/>
            <a:r>
              <a:rPr lang="ru-RU" b="1" dirty="0">
                <a:solidFill>
                  <a:schemeClr val="tx2"/>
                </a:solidFill>
              </a:rPr>
              <a:t>Задачи конкурса</a:t>
            </a:r>
            <a:r>
              <a:rPr lang="ru-RU" dirty="0">
                <a:solidFill>
                  <a:schemeClr val="tx2"/>
                </a:solidFill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выявление талантливых педагогических работников школ, их поддержка и поощрение;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тиражирование лучших учебно-методических разработок для дальнейшего использования в преподавании</a:t>
            </a:r>
          </a:p>
        </p:txBody>
      </p:sp>
    </p:spTree>
    <p:extLst>
      <p:ext uri="{BB962C8B-B14F-4D97-AF65-F5344CB8AC3E}">
        <p14:creationId xmlns:p14="http://schemas.microsoft.com/office/powerpoint/2010/main" val="23660994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404813"/>
            <a:ext cx="8928100" cy="1584325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ООО «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ИнтерСервис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 ЛТД» – </a:t>
            </a:r>
            <a:br>
              <a:rPr lang="ru-RU" sz="2400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официальный представитель издательства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«Просвещение» </a:t>
            </a:r>
            <a:br>
              <a:rPr lang="ru-RU" sz="2400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по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продвижению учебной продукции </a:t>
            </a:r>
            <a:br>
              <a:rPr lang="ru-RU" sz="2400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в Челябинской области</a:t>
            </a: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1631505" y="2348880"/>
            <a:ext cx="8978527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«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КнигаЛЭНД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»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, г. Челябинск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,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ул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 Артиллерийская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д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. 124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, </a:t>
            </a:r>
          </a:p>
          <a:p>
            <a:pPr algn="l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                                 тел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.: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(351)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775-46-89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algn="l"/>
            <a:endParaRPr lang="ru-RU" sz="24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На базе магазина действует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Учебно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-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методический центр,</a:t>
            </a:r>
          </a:p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тел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.: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(351)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775-46-76,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247-74-08</a:t>
            </a:r>
          </a:p>
          <a:p>
            <a:endParaRPr lang="ru-RU" sz="24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E-mail: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hlinkClick r:id="rId2"/>
              </a:rPr>
              <a:t>vdovenkova@intser.ru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en-U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n-US" sz="2400" dirty="0"/>
              <a:t/>
            </a:r>
            <a:br>
              <a:rPr lang="en-US" sz="2400" dirty="0"/>
            </a:b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897831" y="5010829"/>
            <a:ext cx="8712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Интернет-магазин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hlinkClick r:id="rId3"/>
              </a:rPr>
              <a:t>http://www.fkniga.ru</a:t>
            </a:r>
            <a:endParaRPr lang="ru-RU" sz="3200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Рисунок 4" descr="fkniga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1945" y="5949280"/>
            <a:ext cx="13239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173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75520" y="648207"/>
            <a:ext cx="871296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239">
              <a:buClr>
                <a:srgbClr val="C00000"/>
              </a:buClr>
              <a:defRPr/>
            </a:pPr>
            <a:r>
              <a:rPr lang="ru-RU" sz="2400" b="1" dirty="0">
                <a:solidFill>
                  <a:srgbClr val="0F2539"/>
                </a:solidFill>
                <a:latin typeface="Book Antiqua" panose="02040602050305030304" pitchFamily="18" charset="0"/>
              </a:rPr>
              <a:t>Для образовательных организаций:</a:t>
            </a:r>
          </a:p>
          <a:p>
            <a:pPr algn="l" defTabSz="914239">
              <a:spcAft>
                <a:spcPts val="600"/>
              </a:spcAft>
              <a:buClr>
                <a:srgbClr val="C00000"/>
              </a:buClr>
              <a:defRPr/>
            </a:pPr>
            <a:r>
              <a:rPr lang="ru-RU" sz="2000" b="1" u="sng" dirty="0">
                <a:solidFill>
                  <a:srgbClr val="5B9BD5">
                    <a:lumMod val="75000"/>
                  </a:srgbClr>
                </a:solidFill>
                <a:latin typeface="Book Antiqua" panose="02040602050305030304" pitchFamily="18" charset="0"/>
              </a:rPr>
              <a:t>отдел по работе с государственными заказами: </a:t>
            </a:r>
            <a:r>
              <a:rPr lang="ru-RU" sz="2000" b="1" dirty="0">
                <a:solidFill>
                  <a:srgbClr val="5B9BD5">
                    <a:lumMod val="75000"/>
                  </a:srgbClr>
                </a:solidFill>
                <a:latin typeface="Book Antiqua" panose="02040602050305030304" pitchFamily="18" charset="0"/>
              </a:rPr>
              <a:t>GTrofimova@prosv.ru; +7(495) 789-30-40 (доб. 41-44)</a:t>
            </a:r>
          </a:p>
          <a:p>
            <a:pPr algn="l" defTabSz="914239">
              <a:buClr>
                <a:srgbClr val="C00000"/>
              </a:buClr>
              <a:defRPr/>
            </a:pPr>
            <a:r>
              <a:rPr lang="ru-RU" sz="2000" b="1" u="sng" dirty="0">
                <a:solidFill>
                  <a:srgbClr val="5B9BD5">
                    <a:lumMod val="75000"/>
                  </a:srgbClr>
                </a:solidFill>
                <a:latin typeface="Book Antiqua" panose="02040602050305030304" pitchFamily="18" charset="0"/>
              </a:rPr>
              <a:t>отдел по взаимодействию с регионами: </a:t>
            </a:r>
          </a:p>
          <a:p>
            <a:pPr algn="l" defTabSz="914239">
              <a:buClr>
                <a:srgbClr val="C00000"/>
              </a:buClr>
              <a:defRPr/>
            </a:pPr>
            <a:r>
              <a:rPr lang="ru-RU" sz="2000" b="1" dirty="0">
                <a:solidFill>
                  <a:srgbClr val="5B9BD5">
                    <a:lumMod val="75000"/>
                  </a:srgbClr>
                </a:solidFill>
                <a:latin typeface="Book Antiqua" panose="02040602050305030304" pitchFamily="18" charset="0"/>
              </a:rPr>
              <a:t>Региональный директор: Равинер Светлана Владимировна</a:t>
            </a:r>
          </a:p>
          <a:p>
            <a:pPr algn="l" defTabSz="914239">
              <a:buClr>
                <a:srgbClr val="C00000"/>
              </a:buClr>
              <a:defRPr/>
            </a:pPr>
            <a:r>
              <a:rPr lang="ru-RU" sz="2000" b="1" dirty="0">
                <a:solidFill>
                  <a:srgbClr val="5B9BD5">
                    <a:lumMod val="75000"/>
                  </a:srgbClr>
                </a:solidFill>
                <a:latin typeface="Book Antiqua" panose="02040602050305030304" pitchFamily="18" charset="0"/>
                <a:hlinkClick r:id="rId3"/>
              </a:rPr>
              <a:t>SRaviner@prosv.ru</a:t>
            </a:r>
            <a:r>
              <a:rPr lang="ru-RU" sz="2000" b="1" dirty="0">
                <a:solidFill>
                  <a:srgbClr val="5B9BD5">
                    <a:lumMod val="75000"/>
                  </a:srgbClr>
                </a:solidFill>
                <a:latin typeface="Book Antiqua" panose="02040602050305030304" pitchFamily="18" charset="0"/>
              </a:rPr>
              <a:t> </a:t>
            </a:r>
          </a:p>
          <a:p>
            <a:pPr algn="l" defTabSz="914239">
              <a:buClr>
                <a:srgbClr val="C00000"/>
              </a:buClr>
              <a:defRPr/>
            </a:pPr>
            <a:endParaRPr lang="ru-RU" sz="900" b="1" dirty="0">
              <a:solidFill>
                <a:srgbClr val="5B9BD5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algn="l" defTabSz="914239">
              <a:buClr>
                <a:srgbClr val="C00000"/>
              </a:buClr>
              <a:defRPr/>
            </a:pPr>
            <a:r>
              <a:rPr lang="ru-RU" sz="2400" b="1" dirty="0">
                <a:solidFill>
                  <a:srgbClr val="0F2539"/>
                </a:solidFill>
                <a:latin typeface="Book Antiqua" panose="02040602050305030304" pitchFamily="18" charset="0"/>
              </a:rPr>
              <a:t>Для родителей и родительских комитетов:</a:t>
            </a:r>
          </a:p>
          <a:p>
            <a:pPr algn="l" defTabSz="914239">
              <a:spcBef>
                <a:spcPts val="600"/>
              </a:spcBef>
              <a:buClr>
                <a:srgbClr val="C00000"/>
              </a:buClr>
              <a:defRPr/>
            </a:pPr>
            <a:r>
              <a:rPr lang="ru-RU" sz="2000" b="1" dirty="0">
                <a:solidFill>
                  <a:srgbClr val="5B9BD5">
                    <a:lumMod val="75000"/>
                  </a:srgbClr>
                </a:solidFill>
                <a:latin typeface="Book Antiqua" panose="02040602050305030304" pitchFamily="18" charset="0"/>
              </a:rPr>
              <a:t>официальный интернет-магазин издательства «Просвещение»</a:t>
            </a:r>
          </a:p>
          <a:p>
            <a:pPr algn="l" defTabSz="914239">
              <a:spcBef>
                <a:spcPts val="600"/>
              </a:spcBef>
              <a:buClr>
                <a:srgbClr val="C00000"/>
              </a:buClr>
              <a:defRPr/>
            </a:pPr>
            <a:endParaRPr lang="ru-RU" sz="1200" b="1" dirty="0">
              <a:solidFill>
                <a:srgbClr val="5B9BD5">
                  <a:lumMod val="75000"/>
                </a:srgbClr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10000" y="2759586"/>
            <a:ext cx="4572000" cy="6694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0552" indent="-300552" algn="l" defTabSz="91418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ru-RU" dirty="0">
              <a:solidFill>
                <a:prstClr val="black"/>
              </a:solidFill>
              <a:latin typeface="Arial Narrow" panose="020B0606020202030204" pitchFamily="34" charset="0"/>
              <a:cs typeface="Angsana New" panose="02020603050405020304" pitchFamily="18" charset="-34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65830" y="3913"/>
            <a:ext cx="30603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239"/>
            <a:r>
              <a:rPr lang="ru-RU" sz="2800" b="1" dirty="0">
                <a:solidFill>
                  <a:srgbClr val="1F497D">
                    <a:lumMod val="75000"/>
                  </a:srgbClr>
                </a:solidFill>
                <a:latin typeface="Book Antiqua" panose="02040602050305030304" pitchFamily="18" charset="0"/>
              </a:rPr>
              <a:t>ГДЕ КУПИТЬ: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 t="2522" r="14454" b="3659"/>
          <a:stretch/>
        </p:blipFill>
        <p:spPr bwMode="auto">
          <a:xfrm>
            <a:off x="5879977" y="3831539"/>
            <a:ext cx="4442203" cy="2898275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5718220" y="3771249"/>
            <a:ext cx="1944216" cy="24194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239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Номер слайда 1"/>
          <p:cNvSpPr txBox="1">
            <a:spLocks/>
          </p:cNvSpPr>
          <p:nvPr/>
        </p:nvSpPr>
        <p:spPr>
          <a:xfrm>
            <a:off x="8197696" y="6168602"/>
            <a:ext cx="2057400" cy="365126"/>
          </a:xfrm>
          <a:prstGeom prst="rect">
            <a:avLst/>
          </a:prstGeom>
        </p:spPr>
        <p:txBody>
          <a:bodyPr vert="horz" lIns="80147" tIns="40074" rIns="80147" bIns="40074" rtlCol="0" anchor="ctr"/>
          <a:lstStyle>
            <a:defPPr>
              <a:defRPr lang="ru-RU"/>
            </a:defPPr>
            <a:lvl1pPr marL="0" algn="r" defTabSz="914239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4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7241"/>
            <a:fld id="{00000000-1234-1234-1234-123412341234}" type="slidenum">
              <a:rPr lang="en" sz="1300" kern="0">
                <a:solidFill>
                  <a:prstClr val="white"/>
                </a:solidFill>
                <a:latin typeface="Arial"/>
                <a:cs typeface="Arial"/>
                <a:sym typeface="Arial"/>
              </a:rPr>
              <a:pPr defTabSz="937241"/>
              <a:t>72</a:t>
            </a:fld>
            <a:endParaRPr lang="en" sz="1300" kern="0" dirty="0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775520" y="3831538"/>
            <a:ext cx="3942700" cy="2702190"/>
            <a:chOff x="0" y="0"/>
            <a:chExt cx="3467100" cy="180975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0"/>
              <a:ext cx="3467100" cy="1809750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14239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Поле 13"/>
            <p:cNvSpPr txBox="1"/>
            <p:nvPr/>
          </p:nvSpPr>
          <p:spPr>
            <a:xfrm>
              <a:off x="0" y="83820"/>
              <a:ext cx="3430905" cy="16764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239">
                <a:lnSpc>
                  <a:spcPct val="115000"/>
                </a:lnSpc>
              </a:pPr>
              <a:r>
                <a:rPr lang="ru-RU" sz="1600" dirty="0">
                  <a:solidFill>
                    <a:prstClr val="black"/>
                  </a:solidFill>
                  <a:latin typeface="Garamond"/>
                  <a:ea typeface="Calibri"/>
                  <a:cs typeface="Times New Roman"/>
                </a:rPr>
                <a:t>Введите </a:t>
              </a:r>
              <a:r>
                <a:rPr lang="ru-RU" sz="1600" dirty="0" err="1">
                  <a:solidFill>
                    <a:prstClr val="black"/>
                  </a:solidFill>
                  <a:latin typeface="Garamond"/>
                  <a:ea typeface="Calibri"/>
                  <a:cs typeface="Times New Roman"/>
                </a:rPr>
                <a:t>промокод</a:t>
              </a:r>
              <a:endParaRPr lang="ru-RU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  <a:p>
              <a:pPr defTabSz="914239">
                <a:lnSpc>
                  <a:spcPct val="115000"/>
                </a:lnSpc>
              </a:pPr>
              <a:r>
                <a:rPr lang="en-US" sz="1600" b="1" dirty="0">
                  <a:solidFill>
                    <a:srgbClr val="365F91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Seminar2019</a:t>
              </a:r>
              <a:endParaRPr lang="ru-RU" sz="1600" b="1" dirty="0">
                <a:solidFill>
                  <a:srgbClr val="365F9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defTabSz="914239">
                <a:lnSpc>
                  <a:spcPct val="115000"/>
                </a:lnSpc>
              </a:pPr>
              <a:r>
                <a:rPr lang="ru-RU" sz="1600" dirty="0">
                  <a:solidFill>
                    <a:prstClr val="black"/>
                  </a:solidFill>
                  <a:latin typeface="Garamond"/>
                  <a:ea typeface="Calibri"/>
                  <a:cs typeface="Times New Roman"/>
                </a:rPr>
                <a:t>на сайте интернет-магазина</a:t>
              </a:r>
              <a:endParaRPr lang="ru-RU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  <a:p>
              <a:pPr defTabSz="914239">
                <a:lnSpc>
                  <a:spcPct val="115000"/>
                </a:lnSpc>
              </a:pPr>
              <a:r>
                <a:rPr lang="ru-RU" sz="1600" dirty="0">
                  <a:solidFill>
                    <a:prstClr val="black"/>
                  </a:solidFill>
                  <a:latin typeface="Garamond"/>
                  <a:ea typeface="Calibri"/>
                  <a:cs typeface="Times New Roman"/>
                </a:rPr>
                <a:t>издательства «Просвещение»</a:t>
              </a:r>
              <a:endParaRPr lang="ru-RU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  <a:p>
              <a:pPr defTabSz="914239">
                <a:lnSpc>
                  <a:spcPct val="115000"/>
                </a:lnSpc>
              </a:pPr>
              <a:r>
                <a:rPr lang="en-US" sz="3200" b="1" u="sng" dirty="0">
                  <a:solidFill>
                    <a:srgbClr val="0000FF"/>
                  </a:solidFill>
                  <a:latin typeface="Garamond"/>
                  <a:ea typeface="Calibri"/>
                  <a:cs typeface="Times New Roman"/>
                  <a:hlinkClick r:id="rId6"/>
                </a:rPr>
                <a:t>www</a:t>
              </a:r>
              <a:r>
                <a:rPr lang="ru-RU" sz="3200" b="1" u="sng" dirty="0">
                  <a:solidFill>
                    <a:srgbClr val="0000FF"/>
                  </a:solidFill>
                  <a:latin typeface="Garamond"/>
                  <a:ea typeface="Calibri"/>
                  <a:cs typeface="Times New Roman"/>
                  <a:hlinkClick r:id="rId6"/>
                </a:rPr>
                <a:t>.shop.prosv.ru</a:t>
              </a:r>
              <a:r>
                <a:rPr lang="ru-RU" sz="3200" b="1" dirty="0">
                  <a:solidFill>
                    <a:prstClr val="black"/>
                  </a:solidFill>
                  <a:latin typeface="Garamond"/>
                  <a:ea typeface="Calibri"/>
                  <a:cs typeface="Times New Roman"/>
                </a:rPr>
                <a:t> </a:t>
              </a:r>
              <a:endParaRPr lang="ru-RU" sz="3200" b="1" dirty="0">
                <a:solidFill>
                  <a:prstClr val="black"/>
                </a:solidFill>
                <a:ea typeface="Calibri"/>
                <a:cs typeface="Times New Roman"/>
              </a:endParaRPr>
            </a:p>
            <a:p>
              <a:pPr defTabSz="914239">
                <a:lnSpc>
                  <a:spcPct val="115000"/>
                </a:lnSpc>
              </a:pPr>
              <a:r>
                <a:rPr lang="ru-RU" sz="1600" dirty="0">
                  <a:solidFill>
                    <a:prstClr val="black"/>
                  </a:solidFill>
                  <a:latin typeface="Garamond"/>
                  <a:ea typeface="Calibri"/>
                  <a:cs typeface="Times New Roman"/>
                </a:rPr>
                <a:t>и получите скидку </a:t>
              </a:r>
              <a:r>
                <a:rPr lang="ru-RU" sz="1600" b="1" dirty="0">
                  <a:solidFill>
                    <a:prstClr val="black"/>
                  </a:solidFill>
                  <a:latin typeface="Garamond"/>
                  <a:ea typeface="Calibri"/>
                  <a:cs typeface="Times New Roman"/>
                </a:rPr>
                <a:t>5%</a:t>
              </a:r>
              <a:endParaRPr lang="ru-RU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  <a:p>
              <a:pPr algn="r" defTabSz="914239">
                <a:lnSpc>
                  <a:spcPct val="115000"/>
                </a:lnSpc>
              </a:pPr>
              <a:r>
                <a:rPr lang="ru-RU" sz="600" b="1" dirty="0">
                  <a:solidFill>
                    <a:prstClr val="black"/>
                  </a:solidFill>
                  <a:latin typeface="Garamond"/>
                  <a:ea typeface="Calibri"/>
                  <a:cs typeface="Times New Roman"/>
                </a:rPr>
                <a:t> </a:t>
              </a:r>
              <a:endParaRPr lang="ru-RU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  <a:p>
              <a:pPr defTabSz="914239">
                <a:lnSpc>
                  <a:spcPct val="115000"/>
                </a:lnSpc>
              </a:pPr>
              <a:r>
                <a:rPr lang="ru-RU" sz="1200" b="1" i="1" u="sng" dirty="0">
                  <a:solidFill>
                    <a:prstClr val="black"/>
                  </a:solidFill>
                  <a:latin typeface="Garamond"/>
                  <a:ea typeface="Calibri"/>
                  <a:cs typeface="Times New Roman"/>
                </a:rPr>
                <a:t>Код действителен до 31 декабря 2019 </a:t>
              </a:r>
              <a:endParaRPr lang="ru-RU" sz="120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</p:grpSp>
      <p:cxnSp>
        <p:nvCxnSpPr>
          <p:cNvPr id="5" name="Прямая соединительная линия 4"/>
          <p:cNvCxnSpPr/>
          <p:nvPr/>
        </p:nvCxnSpPr>
        <p:spPr>
          <a:xfrm flipV="1">
            <a:off x="5303912" y="3885532"/>
            <a:ext cx="414308" cy="163170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90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94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44958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268818" y="228600"/>
            <a:ext cx="11516783" cy="1143000"/>
          </a:xfrm>
        </p:spPr>
        <p:txBody>
          <a:bodyPr/>
          <a:lstStyle/>
          <a:p>
            <a:pPr eaLnBrk="1" hangingPunct="1">
              <a:lnSpc>
                <a:spcPts val="3000"/>
              </a:lnSpc>
            </a:pPr>
            <a:r>
              <a:rPr lang="ru-RU" altLang="ru-RU" sz="2400" b="1" dirty="0" smtClean="0">
                <a:solidFill>
                  <a:srgbClr val="800000"/>
                </a:solidFill>
                <a:latin typeface="Bookman Old Style" pitchFamily="18" charset="0"/>
              </a:rPr>
              <a:t>Модули предмета</a:t>
            </a:r>
            <a:r>
              <a:rPr lang="ru-RU" altLang="ru-RU" sz="2400" dirty="0" smtClean="0">
                <a:solidFill>
                  <a:srgbClr val="800000"/>
                </a:solidFill>
                <a:latin typeface="Bookman Old Style" pitchFamily="18" charset="0"/>
              </a:rPr>
              <a:t> </a:t>
            </a:r>
            <a:br>
              <a:rPr lang="ru-RU" altLang="ru-RU" sz="2400" dirty="0" smtClean="0">
                <a:solidFill>
                  <a:srgbClr val="800000"/>
                </a:solidFill>
                <a:latin typeface="Bookman Old Style" pitchFamily="18" charset="0"/>
              </a:rPr>
            </a:br>
            <a:r>
              <a:rPr lang="ru-RU" altLang="ru-RU" sz="2400" dirty="0" smtClean="0">
                <a:solidFill>
                  <a:srgbClr val="800000"/>
                </a:solidFill>
                <a:latin typeface="Bookman Old Style" pitchFamily="18" charset="0"/>
              </a:rPr>
              <a:t>«</a:t>
            </a:r>
            <a:r>
              <a:rPr lang="ru-RU" altLang="ru-RU" sz="2400" b="1" dirty="0" smtClean="0">
                <a:solidFill>
                  <a:srgbClr val="800000"/>
                </a:solidFill>
                <a:latin typeface="Bookman Old Style" pitchFamily="18" charset="0"/>
              </a:rPr>
              <a:t>Основы религиозных культур и светской этики</a:t>
            </a:r>
            <a:r>
              <a:rPr lang="ru-RU" altLang="ru-RU" sz="2400" dirty="0" smtClean="0">
                <a:solidFill>
                  <a:srgbClr val="800000"/>
                </a:solidFill>
                <a:latin typeface="Bookman Old Style" pitchFamily="18" charset="0"/>
              </a:rPr>
              <a:t>»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2352" y="1676400"/>
            <a:ext cx="10436447" cy="1886129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altLang="ru-RU" b="1" dirty="0" smtClean="0">
                <a:solidFill>
                  <a:srgbClr val="003399"/>
                </a:solidFill>
                <a:latin typeface="Bookman Old Style" pitchFamily="18" charset="0"/>
              </a:rPr>
              <a:t>2. </a:t>
            </a:r>
            <a:r>
              <a:rPr lang="ru-RU" altLang="ru-RU" sz="2400" b="1" dirty="0" smtClean="0">
                <a:solidFill>
                  <a:srgbClr val="003399"/>
                </a:solidFill>
                <a:latin typeface="Bookman Old Style" pitchFamily="18" charset="0"/>
              </a:rPr>
              <a:t>ОСНОВЫ ИСЛАМСКОЙ КУЛЬТУРЫ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ru-RU" altLang="ru-RU" b="1" dirty="0" smtClean="0">
              <a:latin typeface="Bookman Old Style" pitchFamily="18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ru-RU" altLang="ru-RU" b="1" dirty="0" smtClean="0">
              <a:latin typeface="Bookman Old Style" pitchFamily="18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ru-RU" altLang="ru-RU" b="1" dirty="0" smtClean="0">
              <a:latin typeface="Bookman Old Style" pitchFamily="18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ru-RU" altLang="ru-RU" b="1" dirty="0" smtClean="0">
              <a:latin typeface="Bookman Old Style" pitchFamily="18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ru-RU" altLang="ru-RU" b="1" dirty="0" smtClean="0">
              <a:latin typeface="Bookman Old Style" pitchFamily="18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ru-RU" altLang="ru-RU" b="1" dirty="0" smtClean="0">
              <a:latin typeface="Bookman Old Style" pitchFamily="18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ru-RU" altLang="ru-RU" b="1" dirty="0" smtClean="0">
              <a:latin typeface="Bookman Old Style" pitchFamily="18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ru-RU" altLang="ru-RU" b="1" dirty="0" smtClean="0">
              <a:latin typeface="Bookman Old Style" pitchFamily="18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ru-RU" altLang="ru-RU" dirty="0" smtClean="0">
              <a:latin typeface="Bookman Old Style" pitchFamily="18" charset="0"/>
            </a:endParaRPr>
          </a:p>
        </p:txBody>
      </p:sp>
      <p:pic>
        <p:nvPicPr>
          <p:cNvPr id="5" name="Picture 4" descr="Y:\Полученные файлы\ПРЕЗЕНТАЦИЯ\РЕЛИГИИ\Рабочие тетради\islam_tetrad.jpg"/>
          <p:cNvPicPr preferRelativeResize="0">
            <a:picLocks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 rot="599600">
            <a:off x="8700808" y="3150662"/>
            <a:ext cx="2455333" cy="3261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920" name="TextBox 1"/>
          <p:cNvSpPr txBox="1">
            <a:spLocks noChangeArrowheads="1"/>
          </p:cNvSpPr>
          <p:nvPr/>
        </p:nvSpPr>
        <p:spPr bwMode="auto">
          <a:xfrm>
            <a:off x="4011084" y="2362200"/>
            <a:ext cx="4775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Bookman Old Style" pitchFamily="18" charset="0"/>
              </a:rPr>
              <a:t>Латышина Д.И., Муртазин М.Ф. Основы духовно-нравственной культуры народов России. Основы исламской культуры. Учебник.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34586" y="3806456"/>
            <a:ext cx="3615070" cy="2806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74" y="2362201"/>
            <a:ext cx="302731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 descr="Y:\Полученные файлы\ПРЕЗЕНТАЦИЯ\РЕЛИГИИ\Методички\Metod_islam_4kl.jpg"/>
          <p:cNvPicPr preferRelativeResize="0">
            <a:picLocks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rot="293087">
            <a:off x="5337541" y="3798416"/>
            <a:ext cx="2122284" cy="2709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335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11684000" cy="1143000"/>
          </a:xfrm>
        </p:spPr>
        <p:txBody>
          <a:bodyPr/>
          <a:lstStyle/>
          <a:p>
            <a:pPr eaLnBrk="1" hangingPunct="1">
              <a:lnSpc>
                <a:spcPts val="3000"/>
              </a:lnSpc>
            </a:pPr>
            <a:r>
              <a:rPr lang="ru-RU" altLang="ru-RU" sz="2400" b="1" dirty="0" smtClean="0">
                <a:solidFill>
                  <a:srgbClr val="800000"/>
                </a:solidFill>
                <a:latin typeface="Bookman Old Style" pitchFamily="18" charset="0"/>
              </a:rPr>
              <a:t>Модули предмета</a:t>
            </a:r>
            <a:r>
              <a:rPr lang="ru-RU" altLang="ru-RU" sz="2400" dirty="0" smtClean="0">
                <a:solidFill>
                  <a:srgbClr val="800000"/>
                </a:solidFill>
                <a:latin typeface="Bookman Old Style" pitchFamily="18" charset="0"/>
              </a:rPr>
              <a:t> </a:t>
            </a:r>
            <a:br>
              <a:rPr lang="ru-RU" altLang="ru-RU" sz="2400" dirty="0" smtClean="0">
                <a:solidFill>
                  <a:srgbClr val="800000"/>
                </a:solidFill>
                <a:latin typeface="Bookman Old Style" pitchFamily="18" charset="0"/>
              </a:rPr>
            </a:br>
            <a:r>
              <a:rPr lang="ru-RU" altLang="ru-RU" sz="2400" dirty="0" smtClean="0">
                <a:solidFill>
                  <a:srgbClr val="800000"/>
                </a:solidFill>
                <a:latin typeface="Bookman Old Style" pitchFamily="18" charset="0"/>
              </a:rPr>
              <a:t>«</a:t>
            </a:r>
            <a:r>
              <a:rPr lang="ru-RU" altLang="ru-RU" sz="2400" b="1" dirty="0" smtClean="0">
                <a:solidFill>
                  <a:srgbClr val="800000"/>
                </a:solidFill>
                <a:latin typeface="Bookman Old Style" pitchFamily="18" charset="0"/>
              </a:rPr>
              <a:t>Основы религиозных культур и светской этики</a:t>
            </a:r>
            <a:r>
              <a:rPr lang="ru-RU" altLang="ru-RU" sz="2400" dirty="0" smtClean="0">
                <a:solidFill>
                  <a:srgbClr val="800000"/>
                </a:solidFill>
                <a:latin typeface="Bookman Old Style" pitchFamily="18" charset="0"/>
              </a:rPr>
              <a:t>»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10871200" cy="42672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altLang="ru-RU" b="1" smtClean="0">
                <a:solidFill>
                  <a:srgbClr val="003399"/>
                </a:solidFill>
                <a:latin typeface="Bookman Old Style" pitchFamily="18" charset="0"/>
              </a:rPr>
              <a:t>3. </a:t>
            </a:r>
            <a:r>
              <a:rPr lang="ru-RU" altLang="ru-RU" sz="2400" b="1" smtClean="0">
                <a:solidFill>
                  <a:srgbClr val="003399"/>
                </a:solidFill>
                <a:latin typeface="Bookman Old Style" pitchFamily="18" charset="0"/>
              </a:rPr>
              <a:t>ОСНОВЫ БУДДИЙСКОЙ КУЛЬТУРЫ</a:t>
            </a:r>
          </a:p>
        </p:txBody>
      </p:sp>
      <p:sp>
        <p:nvSpPr>
          <p:cNvPr id="39944" name="TextBox 1"/>
          <p:cNvSpPr txBox="1">
            <a:spLocks noChangeArrowheads="1"/>
          </p:cNvSpPr>
          <p:nvPr/>
        </p:nvSpPr>
        <p:spPr bwMode="auto">
          <a:xfrm>
            <a:off x="2027767" y="2362201"/>
            <a:ext cx="86592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Bookman Old Style" pitchFamily="18" charset="0"/>
              </a:rPr>
              <a:t>Чимитдоржиев В.Л. Основы духовно-нравственной культуры народов России. Основы буддийской культуры. Учебник.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2671">
            <a:off x="652334" y="2856672"/>
            <a:ext cx="2750866" cy="367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543">
            <a:off x="4912877" y="3320023"/>
            <a:ext cx="2073694" cy="305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718">
            <a:off x="8228966" y="3160515"/>
            <a:ext cx="2446223" cy="324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38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3506</TotalTime>
  <Words>2060</Words>
  <Application>Microsoft Office PowerPoint</Application>
  <PresentationFormat>Произвольный</PresentationFormat>
  <Paragraphs>292</Paragraphs>
  <Slides>73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Тема Office</vt:lpstr>
      <vt:lpstr>Особенности преподавания ОРКСЭ  и ОДНКНР в современной школе   Пустовойт Юлия Владимировна,  к.филос.н.,  методист  ЦХЭиФО YPustovoit@prosv.ru  </vt:lpstr>
      <vt:lpstr>Цель введения в 4-х  классах общеобразовательных учреждений с 1 сентября 2012  года  комплексного учебного  курса  «Основы религиозных культур и светской этики» (ОРКСЭ): </vt:lpstr>
      <vt:lpstr>Презентация PowerPoint</vt:lpstr>
      <vt:lpstr>Презентация PowerPoint</vt:lpstr>
      <vt:lpstr>ТЕМАТИЧЕСКОЕ ПЛАНИРОВАНИЕ КУРСА  «ОСНОВЫ ПРАВОСЛАВНОЙ КУЛЬТУРЫ» (фрагмент из Сборника рабочих программ по ОРКСЭ)</vt:lpstr>
      <vt:lpstr>Презентация PowerPoint</vt:lpstr>
      <vt:lpstr>Модули предмета  «Основы религиозных культур и светской этики»</vt:lpstr>
      <vt:lpstr>Модули предмета  «Основы религиозных культур и светской этики»</vt:lpstr>
      <vt:lpstr>Модули предмета  «Основы религиозных культур и светской этики»</vt:lpstr>
      <vt:lpstr>Модули предмета  «Основы религиозных культур и светской этики»</vt:lpstr>
      <vt:lpstr>Модули предмета  «Основы религиозных культур и светской этики»</vt:lpstr>
      <vt:lpstr>Модули предмета  «Основы религиозных культур и светской этики»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Соответствие учебников по ОРКСЭ издательства «Просвещение»  требованиям ФГОС: </vt:lpstr>
      <vt:lpstr>Презентация PowerPoint</vt:lpstr>
      <vt:lpstr>Презентация PowerPoint</vt:lpstr>
      <vt:lpstr>1. Утрата культуры речи </vt:lpstr>
      <vt:lpstr>Воспитательный потенциал родного языка</vt:lpstr>
      <vt:lpstr>Воспитательный потенциал родного языка</vt:lpstr>
      <vt:lpstr>Презентация PowerPoint</vt:lpstr>
      <vt:lpstr> предполагает сознательное следование за выбранным образцом, сравнение с которым определяет цель деятельности, способ и характер поведения человека.  </vt:lpstr>
      <vt:lpstr>Презентация PowerPoint</vt:lpstr>
      <vt:lpstr>Образцы для подражания  в СМИ</vt:lpstr>
      <vt:lpstr>Презентация PowerPoint</vt:lpstr>
      <vt:lpstr>Образцы для подражания  в СМИ</vt:lpstr>
      <vt:lpstr>Презентация PowerPoint</vt:lpstr>
      <vt:lpstr>Презентация PowerPoint</vt:lpstr>
      <vt:lpstr>Презентация PowerPoint</vt:lpstr>
      <vt:lpstr>Кто такой человек верующий?</vt:lpstr>
      <vt:lpstr>Галерея образов</vt:lpstr>
      <vt:lpstr>Презентация PowerPoint</vt:lpstr>
      <vt:lpstr>3. Негативное восприятие старости  как причина разрыва межпоколенных связей</vt:lpstr>
      <vt:lpstr>Презентация PowerPoint</vt:lpstr>
      <vt:lpstr>Галерея образов</vt:lpstr>
      <vt:lpstr>4. Разрушение национальной идентичности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6. Неумение/нежелание диалогического взаимодействия</vt:lpstr>
      <vt:lpstr>Диалогический подход к преподаванию</vt:lpstr>
      <vt:lpstr>Диалогическое взаимодействие с учащимися  в процессе преподавания модуля  «Основы светской этики»</vt:lpstr>
      <vt:lpstr>Страницы учебника  «Основы православной культуры»</vt:lpstr>
      <vt:lpstr>Презентация PowerPoint</vt:lpstr>
      <vt:lpstr>Создание почты</vt:lpstr>
      <vt:lpstr>Презентация PowerPoint</vt:lpstr>
      <vt:lpstr>Методические рекомендации по использованию  отдельных форм проектной деятельности: </vt:lpstr>
      <vt:lpstr>Проектный потенциал УМК</vt:lpstr>
      <vt:lpstr>Бескорыстие</vt:lpstr>
      <vt:lpstr>Гаврила Гаврилович Солодовников: «свет из сердца»</vt:lpstr>
      <vt:lpstr>Методика организации и проведения экскурсий  (из опыта Т.В.Комаровой)</vt:lpstr>
      <vt:lpstr>Презентация PowerPoint</vt:lpstr>
      <vt:lpstr>Совет учителю</vt:lpstr>
      <vt:lpstr>Презентация PowerPoint</vt:lpstr>
      <vt:lpstr>Презентация PowerPoint</vt:lpstr>
      <vt:lpstr>ООО «ИнтерСервис ЛТД» –  официальный представитель издательства «Просвещение»  по продвижению учебной продукции  в Челябинской области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Сухов Никита Эдуардович</dc:creator>
  <cp:lastModifiedBy>1</cp:lastModifiedBy>
  <cp:revision>185</cp:revision>
  <cp:lastPrinted>2018-06-26T15:33:39Z</cp:lastPrinted>
  <dcterms:modified xsi:type="dcterms:W3CDTF">2019-10-10T06:59:42Z</dcterms:modified>
</cp:coreProperties>
</file>