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52736"/>
            <a:ext cx="86119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ГМО УЧИТЕЛЕЙ НАЧАЛЬНЫХ КЛАССОВ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УЧЕБНОМ 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941168"/>
            <a:ext cx="4217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Лукович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Анжелика Витальевна,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директора по УВР МБОУ «СОШ № 121 г. Челябинска»,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 ГМО УНК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258" y="332656"/>
            <a:ext cx="8187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ОРГАНИЗОВАННЫЕ ГМО УНК в 2019-2020 учебном году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8082"/>
              </p:ext>
            </p:extLst>
          </p:nvPr>
        </p:nvGraphicFramePr>
        <p:xfrm>
          <a:off x="467544" y="1397000"/>
          <a:ext cx="8280921" cy="493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040560"/>
                <a:gridCol w="187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12.09.2019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Единый городской методический день для учителей начальных классов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05.12.2019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Droid Sans"/>
                          <a:cs typeface="Times New Roman"/>
                        </a:rPr>
                        <a:t>«Современные подходы к формированию навыков смыслового чтения в условиях реализации ФГОС НОО»</a:t>
                      </a:r>
                      <a:endParaRPr lang="ru-RU" sz="1800" kern="50" dirty="0">
                        <a:effectLst/>
                        <a:latin typeface="Times New Roman"/>
                        <a:ea typeface="Droid Sans"/>
                        <a:cs typeface="Lohit Hind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12.12.2019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Мастер-классы в рамках Фестиваля профессионального мастерства «Педагогический калейдоскоп» и «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Усовских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педагогических чтений»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19.12.2019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Дискуссионная площадка  в рамках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Усовских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чтений «Технологии формирования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планируемых результатов как основы функциональной грамотности  младших школьников»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37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258" y="332656"/>
            <a:ext cx="8187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ОРГАНИЗОВАННЫЕ ГМО УНК в 2019-2020 учебном году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017481"/>
              </p:ext>
            </p:extLst>
          </p:nvPr>
        </p:nvGraphicFramePr>
        <p:xfrm>
          <a:off x="533241" y="1700808"/>
          <a:ext cx="8280921" cy="411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040560"/>
                <a:gridCol w="187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21.11.2019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Онлайн-час «Актуальные вопросы начального общего образования»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19.02.2020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Дистанционный семинар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методистами ИГ «Российский учебник» «Функциональная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грамотность как приоритетный планируемый результат обучения в начальной школе»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23.03.2020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«Возможности организации обучения с использованием дистанционных образовательных технологий»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28.05.2020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«Лучшие практики дистанционного обучения»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12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258" y="332656"/>
            <a:ext cx="8187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ОРГАНИЗОВАННЫЕ ГМО УНК в 2019-2020 учебном году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39171"/>
              </p:ext>
            </p:extLst>
          </p:nvPr>
        </p:nvGraphicFramePr>
        <p:xfrm>
          <a:off x="467544" y="1397000"/>
          <a:ext cx="8280921" cy="411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040560"/>
                <a:gridCol w="187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23.09-04.10.2019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«Профессиональный визит»: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взаимоизучение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деятельности ОО и ДОО по решению задач преемственности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октябрь-ноябрь 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Рабочая группа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разработке городской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диагностической работы по окружающему миру для обучающихся 4-х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февраль-март 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Рабочая группа по разработке городской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диагностической работы по литературному чтению для обучающихся 3-их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проведение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олимпиад,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онкурсов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12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ГМО УНК в 2020-2021 учебном году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Онлайн-час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ГМО УНК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теме…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семинар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«Встречи со «звёздами»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(практико-ориентированные семинары)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районных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41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258" y="4489"/>
            <a:ext cx="8187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ГМО УНК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2020-2021 учебном году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43711"/>
              </p:ext>
            </p:extLst>
          </p:nvPr>
        </p:nvGraphicFramePr>
        <p:xfrm>
          <a:off x="467543" y="1049290"/>
          <a:ext cx="8280921" cy="555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816424"/>
                <a:gridCol w="187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ОО, должность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Бахтина Ольга Александровна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директора по УВР МАОУ «СОШ № 6 г. Челябинска»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Коротовская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 Николаевна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директора по УВР МАОУ «СОШ № 78 г. Челябинска»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Власова Светлана Владимировна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директора МБОУ «Академический лицей № 95 г. Челябинска»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Курчатовский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Михайленко Лариса Викторовна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директора по УВР МБОУ «СОШ № 68 г. Челябинска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Кройтор Марина Анатольевна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начальных классов МАОУ «Лицей № 82 г. Челябинска»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Металлургический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Деревянко Ольга Павловна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начальных классов МАОУ «СОШ № 15 г. Челябинска» (филиал)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Подкорытова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Светлана Витальевна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УВР МАОУ «СОШ № 62 г. Челябинска»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Тракторозаводский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Захарова Светлана Дмитриевна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директора по УВР МАОУ «СОШ № 147 г. Челябинска»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06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434</Words>
  <Application>Microsoft Office PowerPoint</Application>
  <PresentationFormat>Экран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22</cp:revision>
  <dcterms:created xsi:type="dcterms:W3CDTF">2020-09-24T00:22:47Z</dcterms:created>
  <dcterms:modified xsi:type="dcterms:W3CDTF">2020-09-25T08:54:44Z</dcterms:modified>
</cp:coreProperties>
</file>