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6" r:id="rId4"/>
    <p:sldId id="289" r:id="rId5"/>
    <p:sldId id="302" r:id="rId6"/>
    <p:sldId id="304" r:id="rId7"/>
    <p:sldId id="303" r:id="rId8"/>
    <p:sldId id="308" r:id="rId9"/>
    <p:sldId id="306" r:id="rId10"/>
  </p:sldIdLst>
  <p:sldSz cx="9144000" cy="6858000" type="screen4x3"/>
  <p:notesSz cx="6858000" cy="9144000"/>
  <p:defaultTextStyle>
    <a:defPPr>
      <a:defRPr lang="en-GB"/>
    </a:defPPr>
    <a:lvl1pPr marL="0" lvl="0" indent="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lvl="1" indent="-28575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lvl="2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lvl="3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lvl="4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lvl="5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lvl="6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lvl="7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lvl="8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0" y="695325"/>
            <a:ext cx="0" cy="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6020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Rectangl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lIns="0" tIns="0" rIns="0" bIns="0" anchor="ctr" anchorCtr="0"/>
          <a:lstStyle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7338" y="238125"/>
            <a:ext cx="2058987" cy="58356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27738" cy="5835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  <a:tab pos="1797050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  <a:tab pos="1797050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  <a:tab pos="1797050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7012" cy="4732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7725" y="1341438"/>
            <a:ext cx="4038600" cy="4732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  <a:tab pos="1797050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  <a:tab pos="1797050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  <a:tab pos="1797050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  <a:tab pos="1797050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  <a:tab pos="1797050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  <a:tab pos="1797050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  <a:tab pos="1797050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7338" y="238125"/>
            <a:ext cx="2058987" cy="58356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27738" cy="5835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  <a:tab pos="1797050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7012" cy="4732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7725" y="1341438"/>
            <a:ext cx="4038600" cy="4732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7338" y="238125"/>
            <a:ext cx="2058987" cy="58356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27738" cy="5835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7012" cy="4732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7725" y="1341438"/>
            <a:ext cx="4038600" cy="4732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"/>
          <p:cNvSpPr/>
          <p:nvPr/>
        </p:nvSpPr>
        <p:spPr>
          <a:xfrm>
            <a:off x="96838" y="6381750"/>
            <a:ext cx="8970962" cy="3143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</a:cxnLst>
            <a:rect l="0" t="0" r="0" b="0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rgbClr val="DDE89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7" name="Freeform 2"/>
          <p:cNvSpPr/>
          <p:nvPr/>
        </p:nvSpPr>
        <p:spPr>
          <a:xfrm>
            <a:off x="103188" y="6453188"/>
            <a:ext cx="8975725" cy="2794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2147483647"/>
              </a:cxn>
            </a:cxnLst>
            <a:rect l="0" t="0" r="0" b="0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blipFill rotWithShape="0">
            <a:blip r:embed="rId13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8" name="Freeform 3"/>
          <p:cNvSpPr/>
          <p:nvPr/>
        </p:nvSpPr>
        <p:spPr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0" t="0" r="0" b="0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4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9" name="Freeform 4"/>
          <p:cNvSpPr/>
          <p:nvPr/>
        </p:nvSpPr>
        <p:spPr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blipFill rotWithShape="0">
            <a:blip r:embed="rId15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30" name="Freeform 5"/>
          <p:cNvSpPr/>
          <p:nvPr/>
        </p:nvSpPr>
        <p:spPr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rgbClr val="76BC71">
                  <a:alpha val="100000"/>
                </a:srgbClr>
              </a:gs>
              <a:gs pos="100000">
                <a:srgbClr val="329A2A">
                  <a:alpha val="100000"/>
                </a:srgbClr>
              </a:gs>
            </a:gsLst>
            <a:lin ang="10800000" scaled="1"/>
            <a:tileRect/>
          </a:gra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31" name="Rectangle 6"/>
          <p:cNvSpPr/>
          <p:nvPr/>
        </p:nvSpPr>
        <p:spPr>
          <a:xfrm flipV="1">
            <a:off x="95250" y="6723063"/>
            <a:ext cx="8977313" cy="55562"/>
          </a:xfrm>
          <a:prstGeom prst="rect">
            <a:avLst/>
          </a:prstGeom>
          <a:gradFill rotWithShape="0">
            <a:gsLst>
              <a:gs pos="0">
                <a:srgbClr val="80CB35"/>
              </a:gs>
              <a:gs pos="100000">
                <a:srgbClr val="3B5E19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lvl="0"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032" name="Freeform 7"/>
          <p:cNvSpPr/>
          <p:nvPr/>
        </p:nvSpPr>
        <p:spPr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803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33" name="Rectangle 8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2225" cy="8667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lstStyle/>
          <a:p>
            <a:pPr lvl="0"/>
            <a:r>
              <a:rPr lang="en-GB" altLang="ru-RU" dirty="0"/>
              <a:t>Для правки текста заглавия щёлкните мышью</a:t>
            </a:r>
          </a:p>
        </p:txBody>
      </p:sp>
      <p:sp>
        <p:nvSpPr>
          <p:cNvPr id="1034" name="Rectangle 9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8012" cy="47323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/>
          <a:p>
            <a:pPr lvl="0"/>
            <a:r>
              <a:rPr lang="en-GB" altLang="ru-RU" dirty="0"/>
              <a:t>Для правки структуры щёлкните мышью</a:t>
            </a:r>
          </a:p>
          <a:p>
            <a:pPr lvl="1"/>
            <a:r>
              <a:rPr lang="en-GB" altLang="ru-RU" dirty="0"/>
              <a:t>Второй уровень структуры</a:t>
            </a:r>
          </a:p>
          <a:p>
            <a:pPr lvl="2"/>
            <a:r>
              <a:rPr lang="en-GB" altLang="ru-RU" dirty="0"/>
              <a:t>Третий уровень структуры</a:t>
            </a:r>
          </a:p>
          <a:p>
            <a:pPr lvl="3"/>
            <a:r>
              <a:rPr lang="en-GB" altLang="ru-RU" dirty="0"/>
              <a:t>Четвёртый уровень структуры</a:t>
            </a:r>
          </a:p>
          <a:p>
            <a:pPr lvl="4"/>
            <a:r>
              <a:rPr lang="en-GB" altLang="ru-RU" dirty="0"/>
              <a:t>Пятый уровень структуры</a:t>
            </a:r>
          </a:p>
          <a:p>
            <a:pPr lvl="4"/>
            <a:r>
              <a:rPr lang="en-GB" altLang="ru-RU" dirty="0"/>
              <a:t>Шестой уровень структуры</a:t>
            </a:r>
          </a:p>
          <a:p>
            <a:pPr lvl="4"/>
            <a:r>
              <a:rPr lang="en-GB" altLang="ru-RU" dirty="0"/>
              <a:t>Седьмой уровень структуры</a:t>
            </a:r>
          </a:p>
        </p:txBody>
      </p:sp>
      <p:sp>
        <p:nvSpPr>
          <p:cNvPr id="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048000" y="6311900"/>
            <a:ext cx="17113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/>
          <a:lstStyle>
            <a:lvl1pPr>
              <a:buClrTx/>
              <a:buFontTx/>
              <a:buNone/>
              <a:tabLst>
                <a:tab pos="448945" algn="l"/>
                <a:tab pos="898525" algn="l"/>
                <a:tab pos="1347470" algn="l"/>
              </a:tabLst>
              <a:defRPr sz="1000">
                <a:solidFill>
                  <a:srgbClr val="000000"/>
                </a:solidFill>
                <a:latin typeface="Times New Roman" panose="02020603050405020304" pitchFamily="16" charset="0"/>
                <a:ea typeface="+mn-ea"/>
                <a:cs typeface="DejaVu Sans" pitchFamily="16" charset="0"/>
              </a:defRPr>
            </a:lvl1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1036" name="Text Box 11"/>
          <p:cNvSpPr txBox="1"/>
          <p:nvPr/>
        </p:nvSpPr>
        <p:spPr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7092950" y="5445125"/>
            <a:ext cx="161448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/>
          <a:lstStyle>
            <a:lvl1pPr algn="r">
              <a:buFontTx/>
              <a:defRPr sz="1000">
                <a:solidFill>
                  <a:srgbClr val="000000"/>
                </a:solidFill>
                <a:latin typeface="Times New Roman" panose="02020603050405020304" pitchFamily="16" charset="0"/>
              </a:defRPr>
            </a:lvl1pPr>
          </a:lstStyle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  <p:pic>
        <p:nvPicPr>
          <p:cNvPr id="1038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43888" y="188913"/>
            <a:ext cx="720725" cy="7207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5146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9718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429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886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/>
          <p:nvPr/>
        </p:nvSpPr>
        <p:spPr>
          <a:xfrm>
            <a:off x="5321300" y="115888"/>
            <a:ext cx="3822700" cy="67659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0" t="0" r="0" b="0"/>
            <a:pathLst>
              <a:path w="2502" h="4352">
                <a:moveTo>
                  <a:pt x="882" y="17"/>
                </a:moveTo>
                <a:cubicBezTo>
                  <a:pt x="2077" y="287"/>
                  <a:pt x="2361" y="1554"/>
                  <a:pt x="2105" y="2560"/>
                </a:cubicBezTo>
                <a:cubicBezTo>
                  <a:pt x="1849" y="3566"/>
                  <a:pt x="905" y="3993"/>
                  <a:pt x="0" y="4344"/>
                </a:cubicBezTo>
                <a:lnTo>
                  <a:pt x="1242" y="4352"/>
                </a:lnTo>
                <a:cubicBezTo>
                  <a:pt x="1563" y="4096"/>
                  <a:pt x="2205" y="3360"/>
                  <a:pt x="2336" y="2584"/>
                </a:cubicBezTo>
                <a:cubicBezTo>
                  <a:pt x="2468" y="1808"/>
                  <a:pt x="2502" y="416"/>
                  <a:pt x="1186" y="0"/>
                </a:cubicBezTo>
                <a:lnTo>
                  <a:pt x="882" y="17"/>
                </a:lnTo>
                <a:close/>
              </a:path>
            </a:pathLst>
          </a:custGeom>
          <a:gradFill rotWithShape="0">
            <a:gsLst>
              <a:gs pos="0">
                <a:srgbClr val="E3FED8">
                  <a:alpha val="100000"/>
                </a:srgbClr>
              </a:gs>
              <a:gs pos="100000">
                <a:srgbClr val="99FA72">
                  <a:alpha val="100000"/>
                </a:srgbClr>
              </a:gs>
            </a:gsLst>
            <a:lin ang="5400000" scaled="1"/>
            <a:tileRect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ObliqueTopLeft">
              <a:rot lat="0" lon="0" rev="0"/>
            </a:camera>
            <a:lightRig rig="legacyFlat4" dir="b"/>
          </a:scene3d>
          <a:sp3d extrusionH="353999" prstMaterial="legacyMetal">
            <a:bevelT w="13500" h="13500" prst="angle"/>
            <a:bevelB w="13500" h="13500" prst="angle"/>
            <a:extrusionClr>
              <a:srgbClr val="258F39"/>
            </a:extrusionClr>
          </a:sp3d>
        </p:spPr>
        <p:txBody>
          <a:bodyPr/>
          <a:lstStyle/>
          <a:p>
            <a:endParaRPr lang="ru-RU" altLang="en-US"/>
          </a:p>
        </p:txBody>
      </p:sp>
      <p:grpSp>
        <p:nvGrpSpPr>
          <p:cNvPr id="2051" name="Group 2"/>
          <p:cNvGrpSpPr/>
          <p:nvPr/>
        </p:nvGrpSpPr>
        <p:grpSpPr>
          <a:xfrm>
            <a:off x="755650" y="1196975"/>
            <a:ext cx="7847013" cy="4857750"/>
            <a:chOff x="476" y="754"/>
            <a:chExt cx="4943" cy="3060"/>
          </a:xfrm>
        </p:grpSpPr>
        <p:grpSp>
          <p:nvGrpSpPr>
            <p:cNvPr id="2065" name="Group 3"/>
            <p:cNvGrpSpPr/>
            <p:nvPr/>
          </p:nvGrpSpPr>
          <p:grpSpPr>
            <a:xfrm>
              <a:off x="621" y="754"/>
              <a:ext cx="583" cy="3043"/>
              <a:chOff x="621" y="754"/>
              <a:chExt cx="583" cy="3043"/>
            </a:xfrm>
          </p:grpSpPr>
          <p:sp>
            <p:nvSpPr>
              <p:cNvPr id="2112" name="Line 4"/>
              <p:cNvSpPr/>
              <p:nvPr/>
            </p:nvSpPr>
            <p:spPr>
              <a:xfrm flipV="1">
                <a:off x="621" y="760"/>
                <a:ext cx="0" cy="3028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113" name="Line 5"/>
              <p:cNvSpPr/>
              <p:nvPr/>
            </p:nvSpPr>
            <p:spPr>
              <a:xfrm flipV="1">
                <a:off x="809" y="753"/>
                <a:ext cx="0" cy="3028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114" name="Line 6"/>
              <p:cNvSpPr/>
              <p:nvPr/>
            </p:nvSpPr>
            <p:spPr>
              <a:xfrm flipV="1">
                <a:off x="1010" y="769"/>
                <a:ext cx="0" cy="3029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115" name="Line 7"/>
              <p:cNvSpPr/>
              <p:nvPr/>
            </p:nvSpPr>
            <p:spPr>
              <a:xfrm flipV="1">
                <a:off x="1205" y="769"/>
                <a:ext cx="0" cy="3029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2066" name="Group 8"/>
            <p:cNvGrpSpPr/>
            <p:nvPr/>
          </p:nvGrpSpPr>
          <p:grpSpPr>
            <a:xfrm>
              <a:off x="476" y="900"/>
              <a:ext cx="4943" cy="2740"/>
              <a:chOff x="476" y="900"/>
              <a:chExt cx="4943" cy="2740"/>
            </a:xfrm>
          </p:grpSpPr>
          <p:grpSp>
            <p:nvGrpSpPr>
              <p:cNvPr id="2092" name="Group 9"/>
              <p:cNvGrpSpPr/>
              <p:nvPr/>
            </p:nvGrpSpPr>
            <p:grpSpPr>
              <a:xfrm>
                <a:off x="476" y="900"/>
                <a:ext cx="4929" cy="548"/>
                <a:chOff x="476" y="900"/>
                <a:chExt cx="4929" cy="548"/>
              </a:xfrm>
            </p:grpSpPr>
            <p:sp>
              <p:nvSpPr>
                <p:cNvPr id="2108" name="Line 10"/>
                <p:cNvSpPr/>
                <p:nvPr/>
              </p:nvSpPr>
              <p:spPr>
                <a:xfrm>
                  <a:off x="476" y="900"/>
                  <a:ext cx="4879" cy="0"/>
                </a:xfrm>
                <a:prstGeom prst="line">
                  <a:avLst/>
                </a:prstGeom>
                <a:ln w="12600" cap="sq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109" name="Line 11"/>
                <p:cNvSpPr/>
                <p:nvPr/>
              </p:nvSpPr>
              <p:spPr>
                <a:xfrm>
                  <a:off x="527" y="1084"/>
                  <a:ext cx="4879" cy="0"/>
                </a:xfrm>
                <a:prstGeom prst="line">
                  <a:avLst/>
                </a:prstGeom>
                <a:ln w="12600" cap="sq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110" name="Line 12"/>
                <p:cNvSpPr/>
                <p:nvPr/>
              </p:nvSpPr>
              <p:spPr>
                <a:xfrm>
                  <a:off x="500" y="1265"/>
                  <a:ext cx="4879" cy="0"/>
                </a:xfrm>
                <a:prstGeom prst="line">
                  <a:avLst/>
                </a:prstGeom>
                <a:ln w="12600" cap="sq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111" name="Line 13"/>
                <p:cNvSpPr/>
                <p:nvPr/>
              </p:nvSpPr>
              <p:spPr>
                <a:xfrm>
                  <a:off x="485" y="1449"/>
                  <a:ext cx="4879" cy="0"/>
                </a:xfrm>
                <a:prstGeom prst="line">
                  <a:avLst/>
                </a:prstGeom>
                <a:ln w="12600" cap="sq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093" name="Group 14"/>
              <p:cNvGrpSpPr/>
              <p:nvPr/>
            </p:nvGrpSpPr>
            <p:grpSpPr>
              <a:xfrm>
                <a:off x="490" y="1626"/>
                <a:ext cx="4930" cy="548"/>
                <a:chOff x="490" y="1626"/>
                <a:chExt cx="4930" cy="548"/>
              </a:xfrm>
            </p:grpSpPr>
            <p:sp>
              <p:nvSpPr>
                <p:cNvPr id="2104" name="Line 15"/>
                <p:cNvSpPr/>
                <p:nvPr/>
              </p:nvSpPr>
              <p:spPr>
                <a:xfrm>
                  <a:off x="490" y="1626"/>
                  <a:ext cx="4879" cy="0"/>
                </a:xfrm>
                <a:prstGeom prst="line">
                  <a:avLst/>
                </a:prstGeom>
                <a:ln w="12600" cap="sq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105" name="Line 16"/>
                <p:cNvSpPr/>
                <p:nvPr/>
              </p:nvSpPr>
              <p:spPr>
                <a:xfrm>
                  <a:off x="540" y="1810"/>
                  <a:ext cx="4879" cy="0"/>
                </a:xfrm>
                <a:prstGeom prst="line">
                  <a:avLst/>
                </a:prstGeom>
                <a:ln w="12600" cap="sq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106" name="Line 17"/>
                <p:cNvSpPr/>
                <p:nvPr/>
              </p:nvSpPr>
              <p:spPr>
                <a:xfrm>
                  <a:off x="514" y="1991"/>
                  <a:ext cx="4879" cy="0"/>
                </a:xfrm>
                <a:prstGeom prst="line">
                  <a:avLst/>
                </a:prstGeom>
                <a:ln w="12600" cap="sq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107" name="Line 18"/>
                <p:cNvSpPr/>
                <p:nvPr/>
              </p:nvSpPr>
              <p:spPr>
                <a:xfrm>
                  <a:off x="498" y="2175"/>
                  <a:ext cx="4879" cy="0"/>
                </a:xfrm>
                <a:prstGeom prst="line">
                  <a:avLst/>
                </a:prstGeom>
                <a:ln w="12600" cap="sq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094" name="Group 19"/>
              <p:cNvGrpSpPr/>
              <p:nvPr/>
            </p:nvGrpSpPr>
            <p:grpSpPr>
              <a:xfrm>
                <a:off x="476" y="2366"/>
                <a:ext cx="4929" cy="548"/>
                <a:chOff x="476" y="2366"/>
                <a:chExt cx="4929" cy="548"/>
              </a:xfrm>
            </p:grpSpPr>
            <p:sp>
              <p:nvSpPr>
                <p:cNvPr id="2100" name="Line 20"/>
                <p:cNvSpPr/>
                <p:nvPr/>
              </p:nvSpPr>
              <p:spPr>
                <a:xfrm>
                  <a:off x="476" y="2366"/>
                  <a:ext cx="4879" cy="0"/>
                </a:xfrm>
                <a:prstGeom prst="line">
                  <a:avLst/>
                </a:prstGeom>
                <a:ln w="12600" cap="sq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101" name="Line 21"/>
                <p:cNvSpPr/>
                <p:nvPr/>
              </p:nvSpPr>
              <p:spPr>
                <a:xfrm>
                  <a:off x="527" y="2550"/>
                  <a:ext cx="4879" cy="0"/>
                </a:xfrm>
                <a:prstGeom prst="line">
                  <a:avLst/>
                </a:prstGeom>
                <a:ln w="12600" cap="sq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102" name="Line 22"/>
                <p:cNvSpPr/>
                <p:nvPr/>
              </p:nvSpPr>
              <p:spPr>
                <a:xfrm>
                  <a:off x="500" y="2731"/>
                  <a:ext cx="4879" cy="0"/>
                </a:xfrm>
                <a:prstGeom prst="line">
                  <a:avLst/>
                </a:prstGeom>
                <a:ln w="12600" cap="sq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103" name="Line 23"/>
                <p:cNvSpPr/>
                <p:nvPr/>
              </p:nvSpPr>
              <p:spPr>
                <a:xfrm>
                  <a:off x="485" y="2915"/>
                  <a:ext cx="4879" cy="0"/>
                </a:xfrm>
                <a:prstGeom prst="line">
                  <a:avLst/>
                </a:prstGeom>
                <a:ln w="12600" cap="sq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2095" name="Group 24"/>
              <p:cNvGrpSpPr/>
              <p:nvPr/>
            </p:nvGrpSpPr>
            <p:grpSpPr>
              <a:xfrm>
                <a:off x="490" y="3092"/>
                <a:ext cx="4930" cy="548"/>
                <a:chOff x="490" y="3092"/>
                <a:chExt cx="4930" cy="548"/>
              </a:xfrm>
            </p:grpSpPr>
            <p:sp>
              <p:nvSpPr>
                <p:cNvPr id="2096" name="Line 25"/>
                <p:cNvSpPr/>
                <p:nvPr/>
              </p:nvSpPr>
              <p:spPr>
                <a:xfrm>
                  <a:off x="490" y="3092"/>
                  <a:ext cx="4879" cy="0"/>
                </a:xfrm>
                <a:prstGeom prst="line">
                  <a:avLst/>
                </a:prstGeom>
                <a:ln w="12600" cap="sq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097" name="Line 26"/>
                <p:cNvSpPr/>
                <p:nvPr/>
              </p:nvSpPr>
              <p:spPr>
                <a:xfrm>
                  <a:off x="540" y="3276"/>
                  <a:ext cx="4879" cy="0"/>
                </a:xfrm>
                <a:prstGeom prst="line">
                  <a:avLst/>
                </a:prstGeom>
                <a:ln w="12600" cap="sq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098" name="Line 27"/>
                <p:cNvSpPr/>
                <p:nvPr/>
              </p:nvSpPr>
              <p:spPr>
                <a:xfrm>
                  <a:off x="514" y="3457"/>
                  <a:ext cx="4879" cy="0"/>
                </a:xfrm>
                <a:prstGeom prst="line">
                  <a:avLst/>
                </a:prstGeom>
                <a:ln w="12600" cap="sq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099" name="Line 28"/>
                <p:cNvSpPr/>
                <p:nvPr/>
              </p:nvSpPr>
              <p:spPr>
                <a:xfrm>
                  <a:off x="498" y="3641"/>
                  <a:ext cx="4879" cy="0"/>
                </a:xfrm>
                <a:prstGeom prst="line">
                  <a:avLst/>
                </a:prstGeom>
                <a:ln w="12600" cap="sq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2067" name="Group 29"/>
            <p:cNvGrpSpPr/>
            <p:nvPr/>
          </p:nvGrpSpPr>
          <p:grpSpPr>
            <a:xfrm>
              <a:off x="1411" y="770"/>
              <a:ext cx="583" cy="3043"/>
              <a:chOff x="1411" y="770"/>
              <a:chExt cx="583" cy="3043"/>
            </a:xfrm>
          </p:grpSpPr>
          <p:sp>
            <p:nvSpPr>
              <p:cNvPr id="2088" name="Line 30"/>
              <p:cNvSpPr/>
              <p:nvPr/>
            </p:nvSpPr>
            <p:spPr>
              <a:xfrm flipV="1">
                <a:off x="1411" y="776"/>
                <a:ext cx="0" cy="3028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89" name="Line 31"/>
              <p:cNvSpPr/>
              <p:nvPr/>
            </p:nvSpPr>
            <p:spPr>
              <a:xfrm flipV="1">
                <a:off x="1599" y="770"/>
                <a:ext cx="0" cy="3028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90" name="Line 32"/>
              <p:cNvSpPr/>
              <p:nvPr/>
            </p:nvSpPr>
            <p:spPr>
              <a:xfrm flipV="1">
                <a:off x="1801" y="786"/>
                <a:ext cx="0" cy="3029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91" name="Line 33"/>
              <p:cNvSpPr/>
              <p:nvPr/>
            </p:nvSpPr>
            <p:spPr>
              <a:xfrm flipV="1">
                <a:off x="1996" y="785"/>
                <a:ext cx="0" cy="3029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2068" name="Group 34"/>
            <p:cNvGrpSpPr/>
            <p:nvPr/>
          </p:nvGrpSpPr>
          <p:grpSpPr>
            <a:xfrm>
              <a:off x="2213" y="770"/>
              <a:ext cx="583" cy="3043"/>
              <a:chOff x="2213" y="770"/>
              <a:chExt cx="583" cy="3043"/>
            </a:xfrm>
          </p:grpSpPr>
          <p:sp>
            <p:nvSpPr>
              <p:cNvPr id="2084" name="Line 35"/>
              <p:cNvSpPr/>
              <p:nvPr/>
            </p:nvSpPr>
            <p:spPr>
              <a:xfrm flipV="1">
                <a:off x="2213" y="776"/>
                <a:ext cx="0" cy="3028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85" name="Line 36"/>
              <p:cNvSpPr/>
              <p:nvPr/>
            </p:nvSpPr>
            <p:spPr>
              <a:xfrm flipV="1">
                <a:off x="2401" y="770"/>
                <a:ext cx="0" cy="3028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86" name="Line 37"/>
              <p:cNvSpPr/>
              <p:nvPr/>
            </p:nvSpPr>
            <p:spPr>
              <a:xfrm flipV="1">
                <a:off x="2603" y="786"/>
                <a:ext cx="0" cy="3029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87" name="Line 38"/>
              <p:cNvSpPr/>
              <p:nvPr/>
            </p:nvSpPr>
            <p:spPr>
              <a:xfrm flipV="1">
                <a:off x="2797" y="785"/>
                <a:ext cx="0" cy="3029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2069" name="Group 39"/>
            <p:cNvGrpSpPr/>
            <p:nvPr/>
          </p:nvGrpSpPr>
          <p:grpSpPr>
            <a:xfrm>
              <a:off x="3015" y="770"/>
              <a:ext cx="583" cy="3043"/>
              <a:chOff x="3015" y="770"/>
              <a:chExt cx="583" cy="3043"/>
            </a:xfrm>
          </p:grpSpPr>
          <p:sp>
            <p:nvSpPr>
              <p:cNvPr id="2080" name="Line 40"/>
              <p:cNvSpPr/>
              <p:nvPr/>
            </p:nvSpPr>
            <p:spPr>
              <a:xfrm flipV="1">
                <a:off x="3015" y="776"/>
                <a:ext cx="0" cy="3028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81" name="Line 41"/>
              <p:cNvSpPr/>
              <p:nvPr/>
            </p:nvSpPr>
            <p:spPr>
              <a:xfrm flipV="1">
                <a:off x="3203" y="770"/>
                <a:ext cx="0" cy="3028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82" name="Line 42"/>
              <p:cNvSpPr/>
              <p:nvPr/>
            </p:nvSpPr>
            <p:spPr>
              <a:xfrm flipV="1">
                <a:off x="3404" y="786"/>
                <a:ext cx="0" cy="3029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83" name="Line 43"/>
              <p:cNvSpPr/>
              <p:nvPr/>
            </p:nvSpPr>
            <p:spPr>
              <a:xfrm flipV="1">
                <a:off x="3599" y="785"/>
                <a:ext cx="0" cy="3029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2070" name="Group 44"/>
            <p:cNvGrpSpPr/>
            <p:nvPr/>
          </p:nvGrpSpPr>
          <p:grpSpPr>
            <a:xfrm>
              <a:off x="3782" y="770"/>
              <a:ext cx="583" cy="3043"/>
              <a:chOff x="3782" y="770"/>
              <a:chExt cx="583" cy="3043"/>
            </a:xfrm>
          </p:grpSpPr>
          <p:sp>
            <p:nvSpPr>
              <p:cNvPr id="2076" name="Line 45"/>
              <p:cNvSpPr/>
              <p:nvPr/>
            </p:nvSpPr>
            <p:spPr>
              <a:xfrm flipV="1">
                <a:off x="3782" y="776"/>
                <a:ext cx="0" cy="3028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77" name="Line 46"/>
              <p:cNvSpPr/>
              <p:nvPr/>
            </p:nvSpPr>
            <p:spPr>
              <a:xfrm flipV="1">
                <a:off x="3970" y="770"/>
                <a:ext cx="0" cy="3028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78" name="Line 47"/>
              <p:cNvSpPr/>
              <p:nvPr/>
            </p:nvSpPr>
            <p:spPr>
              <a:xfrm flipV="1">
                <a:off x="4172" y="786"/>
                <a:ext cx="0" cy="3029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79" name="Line 48"/>
              <p:cNvSpPr/>
              <p:nvPr/>
            </p:nvSpPr>
            <p:spPr>
              <a:xfrm flipV="1">
                <a:off x="4366" y="785"/>
                <a:ext cx="0" cy="3029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grpSp>
          <p:nvGrpSpPr>
            <p:cNvPr id="2071" name="Group 49"/>
            <p:cNvGrpSpPr/>
            <p:nvPr/>
          </p:nvGrpSpPr>
          <p:grpSpPr>
            <a:xfrm>
              <a:off x="4567" y="770"/>
              <a:ext cx="583" cy="3043"/>
              <a:chOff x="4567" y="770"/>
              <a:chExt cx="583" cy="3043"/>
            </a:xfrm>
          </p:grpSpPr>
          <p:sp>
            <p:nvSpPr>
              <p:cNvPr id="2072" name="Line 50"/>
              <p:cNvSpPr/>
              <p:nvPr/>
            </p:nvSpPr>
            <p:spPr>
              <a:xfrm flipV="1">
                <a:off x="4567" y="776"/>
                <a:ext cx="0" cy="3028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73" name="Line 51"/>
              <p:cNvSpPr/>
              <p:nvPr/>
            </p:nvSpPr>
            <p:spPr>
              <a:xfrm flipV="1">
                <a:off x="4756" y="770"/>
                <a:ext cx="0" cy="3028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74" name="Line 52"/>
              <p:cNvSpPr/>
              <p:nvPr/>
            </p:nvSpPr>
            <p:spPr>
              <a:xfrm flipV="1">
                <a:off x="4957" y="786"/>
                <a:ext cx="0" cy="3029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75" name="Line 53"/>
              <p:cNvSpPr/>
              <p:nvPr/>
            </p:nvSpPr>
            <p:spPr>
              <a:xfrm flipV="1">
                <a:off x="5152" y="785"/>
                <a:ext cx="0" cy="3029"/>
              </a:xfrm>
              <a:prstGeom prst="line">
                <a:avLst/>
              </a:prstGeom>
              <a:ln w="12600" cap="sq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sp>
        <p:nvSpPr>
          <p:cNvPr id="2052" name="Rectangle 54"/>
          <p:cNvSpPr/>
          <p:nvPr/>
        </p:nvSpPr>
        <p:spPr>
          <a:xfrm>
            <a:off x="1187450" y="5516563"/>
            <a:ext cx="742950" cy="742950"/>
          </a:xfrm>
          <a:prstGeom prst="rect">
            <a:avLst/>
          </a:prstGeom>
          <a:gradFill rotWithShape="0">
            <a:gsLst>
              <a:gs pos="0">
                <a:srgbClr val="99FA72"/>
              </a:gs>
              <a:gs pos="100000">
                <a:srgbClr val="477435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 wrap="none" anchor="ctr" anchorCtr="0"/>
          <a:lstStyle/>
          <a:p>
            <a:pPr lvl="0"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053" name="Freeform 55"/>
          <p:cNvSpPr/>
          <p:nvPr/>
        </p:nvSpPr>
        <p:spPr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blipFill rotWithShape="0">
            <a:blip r:embed="rId13"/>
            <a:stretch>
              <a:fillRect/>
            </a:stretch>
          </a:blipFill>
          <a:ln w="9525">
            <a:noFill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/>
          <a:lstStyle/>
          <a:p>
            <a:endParaRPr lang="ru-RU" altLang="en-US"/>
          </a:p>
        </p:txBody>
      </p:sp>
      <p:sp>
        <p:nvSpPr>
          <p:cNvPr id="2054" name="Rectangle 56"/>
          <p:cNvSpPr/>
          <p:nvPr/>
        </p:nvSpPr>
        <p:spPr>
          <a:xfrm>
            <a:off x="114300" y="6610350"/>
            <a:ext cx="8931275" cy="163513"/>
          </a:xfrm>
          <a:prstGeom prst="rect">
            <a:avLst/>
          </a:prstGeom>
          <a:gradFill rotWithShape="0">
            <a:gsLst>
              <a:gs pos="0">
                <a:srgbClr val="80CB35"/>
              </a:gs>
              <a:gs pos="100000">
                <a:srgbClr val="3B5E19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 wrap="none" anchor="ctr" anchorCtr="0"/>
          <a:lstStyle/>
          <a:p>
            <a:pPr lvl="0"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055" name="Rectangle 57"/>
          <p:cNvSpPr/>
          <p:nvPr/>
        </p:nvSpPr>
        <p:spPr>
          <a:xfrm>
            <a:off x="85725" y="609600"/>
            <a:ext cx="8982075" cy="185738"/>
          </a:xfrm>
          <a:prstGeom prst="rect">
            <a:avLst/>
          </a:prstGeom>
          <a:gradFill rotWithShape="0">
            <a:gsLst>
              <a:gs pos="0">
                <a:srgbClr val="80CB35"/>
              </a:gs>
              <a:gs pos="100000">
                <a:srgbClr val="3B5E19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 wrap="none" anchor="ctr" anchorCtr="0"/>
          <a:lstStyle/>
          <a:p>
            <a:pPr lvl="0"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056" name="Rectangle 58"/>
          <p:cNvSpPr/>
          <p:nvPr/>
        </p:nvSpPr>
        <p:spPr>
          <a:xfrm>
            <a:off x="323850" y="5516563"/>
            <a:ext cx="742950" cy="742950"/>
          </a:xfrm>
          <a:prstGeom prst="rect">
            <a:avLst/>
          </a:prstGeom>
          <a:gradFill rotWithShape="0">
            <a:gsLst>
              <a:gs pos="0">
                <a:srgbClr val="80CB35">
                  <a:alpha val="50998"/>
                </a:srgbClr>
              </a:gs>
              <a:gs pos="100000">
                <a:srgbClr val="3B5E19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 wrap="none" anchor="ctr" anchorCtr="0"/>
          <a:lstStyle/>
          <a:p>
            <a:pPr lvl="0"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057" name="Rectangle 59"/>
          <p:cNvSpPr/>
          <p:nvPr/>
        </p:nvSpPr>
        <p:spPr>
          <a:xfrm>
            <a:off x="323850" y="4652963"/>
            <a:ext cx="741363" cy="742950"/>
          </a:xfrm>
          <a:prstGeom prst="rect">
            <a:avLst/>
          </a:prstGeom>
          <a:gradFill rotWithShape="0">
            <a:gsLst>
              <a:gs pos="0">
                <a:srgbClr val="329A2A">
                  <a:alpha val="50998"/>
                </a:srgbClr>
              </a:gs>
              <a:gs pos="100000">
                <a:srgbClr val="174713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  <a:effectLst>
            <a:outerShdw dist="107933" dir="8100000" algn="ctr" rotWithShape="0">
              <a:srgbClr val="808080">
                <a:alpha val="50026"/>
              </a:srgbClr>
            </a:outerShdw>
          </a:effectLst>
        </p:spPr>
        <p:txBody>
          <a:bodyPr wrap="none" anchor="ctr" anchorCtr="0"/>
          <a:lstStyle/>
          <a:p>
            <a:pPr lvl="0"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pic>
        <p:nvPicPr>
          <p:cNvPr id="2058" name="Picture 6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0825" y="5461000"/>
            <a:ext cx="865188" cy="865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6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85113" y="115888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0" name="Rectangle 62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2225" cy="8667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lstStyle/>
          <a:p>
            <a:pPr lvl="0"/>
            <a:r>
              <a:rPr lang="en-GB" altLang="ru-RU" dirty="0"/>
              <a:t>Для правки текста заглавия щёлкните мышью</a:t>
            </a:r>
          </a:p>
        </p:txBody>
      </p:sp>
      <p:sp>
        <p:nvSpPr>
          <p:cNvPr id="2061" name="Rectangle 6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8012" cy="47323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/>
          <a:p>
            <a:pPr lvl="0"/>
            <a:r>
              <a:rPr lang="en-GB" altLang="ru-RU" dirty="0"/>
              <a:t>Для правки структуры щёлкните мышью</a:t>
            </a:r>
          </a:p>
          <a:p>
            <a:pPr lvl="1"/>
            <a:r>
              <a:rPr lang="en-GB" altLang="ru-RU" dirty="0"/>
              <a:t>Второй уровень структуры</a:t>
            </a:r>
          </a:p>
          <a:p>
            <a:pPr lvl="2"/>
            <a:r>
              <a:rPr lang="en-GB" altLang="ru-RU" dirty="0"/>
              <a:t>Третий уровень структуры</a:t>
            </a:r>
          </a:p>
          <a:p>
            <a:pPr lvl="3"/>
            <a:r>
              <a:rPr lang="en-GB" altLang="ru-RU" dirty="0"/>
              <a:t>Четвёртый уровень структуры</a:t>
            </a:r>
          </a:p>
          <a:p>
            <a:pPr lvl="4"/>
            <a:r>
              <a:rPr lang="en-GB" altLang="ru-RU" dirty="0"/>
              <a:t>Пятый уровень структуры</a:t>
            </a:r>
          </a:p>
          <a:p>
            <a:pPr lvl="4"/>
            <a:r>
              <a:rPr lang="en-GB" altLang="ru-RU" dirty="0"/>
              <a:t>Шестой уровень структуры</a:t>
            </a:r>
          </a:p>
          <a:p>
            <a:pPr lvl="4"/>
            <a:r>
              <a:rPr lang="en-GB" altLang="ru-RU" dirty="0"/>
              <a:t>Седьмой уровень структуры</a:t>
            </a:r>
          </a:p>
        </p:txBody>
      </p:sp>
      <p:sp>
        <p:nvSpPr>
          <p:cNvPr id="2" name="Rectangle 64"/>
          <p:cNvSpPr>
            <a:spLocks noGrp="1" noChangeArrowheads="1"/>
          </p:cNvSpPr>
          <p:nvPr>
            <p:ph type="dt"/>
          </p:nvPr>
        </p:nvSpPr>
        <p:spPr bwMode="auto">
          <a:xfrm>
            <a:off x="231775" y="6445250"/>
            <a:ext cx="220345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/>
          <a:lstStyle>
            <a:lvl1pPr>
              <a:buClrTx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 sz="1000">
                <a:solidFill>
                  <a:srgbClr val="000000"/>
                </a:solidFill>
                <a:latin typeface="Times New Roman" panose="02020603050405020304" pitchFamily="16" charset="0"/>
                <a:ea typeface="+mn-ea"/>
                <a:cs typeface="DejaVu Sans" pitchFamily="16" charset="0"/>
              </a:defRPr>
            </a:lvl1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  <a:tab pos="179705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2063" name="Text Box 65"/>
          <p:cNvSpPr txBox="1"/>
          <p:nvPr/>
        </p:nvSpPr>
        <p:spPr>
          <a:xfrm>
            <a:off x="2574925" y="6445250"/>
            <a:ext cx="2990850" cy="317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sldNum"/>
          </p:nvPr>
        </p:nvSpPr>
        <p:spPr bwMode="auto">
          <a:xfrm>
            <a:off x="5700713" y="6445250"/>
            <a:ext cx="220345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/>
          <a:lstStyle>
            <a:lvl1pPr algn="r">
              <a:buFontTx/>
              <a:defRPr sz="1000">
                <a:solidFill>
                  <a:srgbClr val="000000"/>
                </a:solidFill>
                <a:latin typeface="Times New Roman" panose="02020603050405020304" pitchFamily="16" charset="0"/>
              </a:defRPr>
            </a:lvl1pPr>
          </a:lstStyle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  <a:tab pos="1797050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5146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9718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429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886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"/>
          <p:cNvSpPr/>
          <p:nvPr/>
        </p:nvSpPr>
        <p:spPr>
          <a:xfrm>
            <a:off x="96838" y="6381750"/>
            <a:ext cx="8970962" cy="3143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</a:cxnLst>
            <a:rect l="0" t="0" r="0" b="0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rgbClr val="DDE89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7" name="Freeform 2"/>
          <p:cNvSpPr/>
          <p:nvPr/>
        </p:nvSpPr>
        <p:spPr>
          <a:xfrm>
            <a:off x="103188" y="6453188"/>
            <a:ext cx="8975725" cy="2794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2147483647"/>
              </a:cxn>
            </a:cxnLst>
            <a:rect l="0" t="0" r="0" b="0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blipFill rotWithShape="0">
            <a:blip r:embed="rId13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8" name="Freeform 3"/>
          <p:cNvSpPr/>
          <p:nvPr/>
        </p:nvSpPr>
        <p:spPr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0" t="0" r="0" b="0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4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9" name="Freeform 4"/>
          <p:cNvSpPr/>
          <p:nvPr/>
        </p:nvSpPr>
        <p:spPr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blipFill rotWithShape="0">
            <a:blip r:embed="rId15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30" name="Freeform 5"/>
          <p:cNvSpPr/>
          <p:nvPr/>
        </p:nvSpPr>
        <p:spPr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rgbClr val="76BC71">
                  <a:alpha val="100000"/>
                </a:srgbClr>
              </a:gs>
              <a:gs pos="100000">
                <a:srgbClr val="329A2A">
                  <a:alpha val="100000"/>
                </a:srgbClr>
              </a:gs>
            </a:gsLst>
            <a:lin ang="10800000" scaled="1"/>
            <a:tileRect/>
          </a:gra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31" name="Rectangle 6"/>
          <p:cNvSpPr/>
          <p:nvPr/>
        </p:nvSpPr>
        <p:spPr>
          <a:xfrm flipV="1">
            <a:off x="95250" y="6723063"/>
            <a:ext cx="8977313" cy="55562"/>
          </a:xfrm>
          <a:prstGeom prst="rect">
            <a:avLst/>
          </a:prstGeom>
          <a:gradFill rotWithShape="0">
            <a:gsLst>
              <a:gs pos="0">
                <a:srgbClr val="80CB35"/>
              </a:gs>
              <a:gs pos="100000">
                <a:srgbClr val="3B5E19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lvl="0"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032" name="Freeform 7"/>
          <p:cNvSpPr/>
          <p:nvPr/>
        </p:nvSpPr>
        <p:spPr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803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33" name="Rectangle 8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2225" cy="8667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lstStyle/>
          <a:p>
            <a:pPr lvl="0"/>
            <a:r>
              <a:rPr lang="en-GB" altLang="ru-RU" dirty="0"/>
              <a:t>Для правки текста заглавия щёлкните мышью</a:t>
            </a:r>
          </a:p>
        </p:txBody>
      </p:sp>
      <p:sp>
        <p:nvSpPr>
          <p:cNvPr id="1034" name="Rectangle 9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8012" cy="47323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/>
          <a:p>
            <a:pPr lvl="0"/>
            <a:r>
              <a:rPr lang="en-GB" altLang="ru-RU" dirty="0"/>
              <a:t>Для правки структуры щёлкните мышью</a:t>
            </a:r>
          </a:p>
          <a:p>
            <a:pPr lvl="1"/>
            <a:r>
              <a:rPr lang="en-GB" altLang="ru-RU" dirty="0"/>
              <a:t>Второй уровень структуры</a:t>
            </a:r>
          </a:p>
          <a:p>
            <a:pPr lvl="2"/>
            <a:r>
              <a:rPr lang="en-GB" altLang="ru-RU" dirty="0"/>
              <a:t>Третий уровень структуры</a:t>
            </a:r>
          </a:p>
          <a:p>
            <a:pPr lvl="3"/>
            <a:r>
              <a:rPr lang="en-GB" altLang="ru-RU" dirty="0"/>
              <a:t>Четвёртый уровень структуры</a:t>
            </a:r>
          </a:p>
          <a:p>
            <a:pPr lvl="4"/>
            <a:r>
              <a:rPr lang="en-GB" altLang="ru-RU" dirty="0"/>
              <a:t>Пятый уровень структуры</a:t>
            </a:r>
          </a:p>
          <a:p>
            <a:pPr lvl="4"/>
            <a:r>
              <a:rPr lang="en-GB" altLang="ru-RU" dirty="0"/>
              <a:t>Шестой уровень структуры</a:t>
            </a:r>
          </a:p>
          <a:p>
            <a:pPr lvl="4"/>
            <a:r>
              <a:rPr lang="en-GB" altLang="ru-RU" dirty="0"/>
              <a:t>Седьмой уровень структуры</a:t>
            </a:r>
          </a:p>
        </p:txBody>
      </p:sp>
      <p:sp>
        <p:nvSpPr>
          <p:cNvPr id="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048000" y="6311900"/>
            <a:ext cx="17113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/>
          <a:lstStyle>
            <a:lvl1pPr>
              <a:buClrTx/>
              <a:buFontTx/>
              <a:buNone/>
              <a:tabLst>
                <a:tab pos="448945" algn="l"/>
                <a:tab pos="898525" algn="l"/>
                <a:tab pos="1347470" algn="l"/>
              </a:tabLst>
              <a:defRPr sz="1000">
                <a:solidFill>
                  <a:srgbClr val="000000"/>
                </a:solidFill>
                <a:latin typeface="Times New Roman" panose="02020603050405020304" pitchFamily="16" charset="0"/>
                <a:ea typeface="+mn-ea"/>
                <a:cs typeface="DejaVu Sans" pitchFamily="16" charset="0"/>
              </a:defRPr>
            </a:lvl1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8945" algn="l"/>
                <a:tab pos="898525" algn="l"/>
                <a:tab pos="1347470" algn="l"/>
              </a:tabLst>
              <a:defRPr/>
            </a:pPr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DejaVu Sans" pitchFamily="16" charset="0"/>
            </a:endParaRPr>
          </a:p>
        </p:txBody>
      </p:sp>
      <p:sp>
        <p:nvSpPr>
          <p:cNvPr id="1036" name="Text Box 11"/>
          <p:cNvSpPr txBox="1"/>
          <p:nvPr/>
        </p:nvSpPr>
        <p:spPr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7092950" y="5445125"/>
            <a:ext cx="161448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/>
          <a:lstStyle>
            <a:lvl1pPr algn="r">
              <a:buFontTx/>
              <a:defRPr sz="1000">
                <a:solidFill>
                  <a:srgbClr val="000000"/>
                </a:solidFill>
                <a:latin typeface="Times New Roman" panose="02020603050405020304" pitchFamily="16" charset="0"/>
              </a:defRPr>
            </a:lvl1pPr>
          </a:lstStyle>
          <a:p>
            <a:pPr lvl="0" defTabSz="449580" eaLnBrk="1" hangingPunct="1">
              <a:buClrTx/>
              <a:buNone/>
              <a:tabLst>
                <a:tab pos="449580" algn="l"/>
                <a:tab pos="898525" algn="l"/>
                <a:tab pos="1348105" algn="l"/>
              </a:tabLst>
            </a:pPr>
            <a:fld id="{9A0DB2DC-4C9A-4742-B13C-FB6460FD3503}" type="slidenum">
              <a:rPr lang="ru-RU" altLang="ru-RU" dirty="0">
                <a:cs typeface="DejaVu Sans" pitchFamily="16" charset="0"/>
              </a:rPr>
              <a:t>‹#›</a:t>
            </a:fld>
            <a:endParaRPr lang="ru-RU" altLang="ru-RU" dirty="0">
              <a:latin typeface="Arial" panose="020B0604020202020204" pitchFamily="34" charset="0"/>
              <a:cs typeface="DejaVu Sans" pitchFamily="16" charset="0"/>
            </a:endParaRPr>
          </a:p>
        </p:txBody>
      </p:sp>
      <p:pic>
        <p:nvPicPr>
          <p:cNvPr id="1038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43888" y="188913"/>
            <a:ext cx="720725" cy="7207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5146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9718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4290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886200" indent="-228600" algn="l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b="1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/>
          <p:nvPr/>
        </p:nvSpPr>
        <p:spPr>
          <a:xfrm>
            <a:off x="827405" y="1484630"/>
            <a:ext cx="7175500" cy="487489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4400" b="1" dirty="0">
              <a:solidFill>
                <a:srgbClr val="009973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lvl="0" indent="0" algn="ct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400" b="1" dirty="0">
                <a:solidFill>
                  <a:srgbClr val="00664D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Организация урока в кадетском классе в рамках реализации программы воспитания школы </a:t>
            </a:r>
          </a:p>
          <a:p>
            <a:pPr marL="0" lvl="0" indent="0"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Чистякова Любовь Михайловна, </a:t>
            </a:r>
          </a:p>
          <a:p>
            <a:pPr marL="0" lvl="0" indent="0"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учитель начальных классов,</a:t>
            </a:r>
          </a:p>
          <a:p>
            <a:pPr marL="0" lvl="0" indent="0"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МАОУ «СОШ № 153 города Челябинска»</a:t>
            </a:r>
          </a:p>
          <a:p>
            <a:pPr marL="0" lvl="0" indent="0"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400" b="1" i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640763" cy="866775"/>
          </a:xfrm>
          <a:ln/>
        </p:spPr>
        <p:txBody>
          <a:bodyPr vert="horz" wrap="square" lIns="90000" tIns="46800" rIns="90000" bIns="46800" anchor="ctr" anchorCtr="0"/>
          <a:lstStyle/>
          <a:p>
            <a:r>
              <a:rPr lang="ru-RU" altLang="ru-RU" dirty="0"/>
              <a:t>Патриотическое воспитание </a:t>
            </a:r>
          </a:p>
        </p:txBody>
      </p:sp>
      <p:pic>
        <p:nvPicPr>
          <p:cNvPr id="4100" name="Picture 4" descr="D:\Рабочий стол\Люба\62940bd2cccc3834473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8" y="1341402"/>
            <a:ext cx="2903801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D:\Рабочий стол\Люба\IMG_20221130_143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3"/>
            <a:ext cx="3240360" cy="2483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мещающее содержимое 3" descr="рдш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99385" y="2637155"/>
            <a:ext cx="3299460" cy="24745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39" y="2276852"/>
            <a:ext cx="2736304" cy="269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925" y="3573016"/>
            <a:ext cx="2413936" cy="284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Замещающее содержимое 7" descr="омз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79070" y="1196975"/>
            <a:ext cx="2555240" cy="1523365"/>
          </a:xfrm>
          <a:prstGeom prst="rect">
            <a:avLst/>
          </a:prstGeom>
        </p:spPr>
      </p:pic>
      <p:pic>
        <p:nvPicPr>
          <p:cNvPr id="10" name="Изображение 9" descr="хореогр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935" y="1125220"/>
            <a:ext cx="2748915" cy="1927225"/>
          </a:xfrm>
          <a:prstGeom prst="rect">
            <a:avLst/>
          </a:prstGeo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AF91A193-FA90-4CA0-A9BA-43A31B0DB6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0" y="4076340"/>
            <a:ext cx="2879551" cy="232964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0000" tIns="46800" rIns="90000" bIns="46800" anchor="ctr" anchorCtr="0"/>
          <a:lstStyle/>
          <a:p>
            <a:pPr algn="ctr"/>
            <a:r>
              <a:rPr lang="ru-RU" altLang="ru-RU" sz="3200" dirty="0"/>
              <a:t>Школьный урок=воспитывающий урок 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5" y="1196975"/>
            <a:ext cx="3561715" cy="2809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3834713"/>
            <a:ext cx="2483769" cy="3000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34713"/>
            <a:ext cx="3816424" cy="268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420" y="836712"/>
            <a:ext cx="3024337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8F4247AD-A21B-473F-A30D-B877AFB6A1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53" y="2814636"/>
            <a:ext cx="2850025" cy="238442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24863" cy="866775"/>
          </a:xfrm>
          <a:ln/>
        </p:spPr>
        <p:txBody>
          <a:bodyPr vert="horz" wrap="square" lIns="90000" tIns="46800" rIns="90000" bIns="46800" anchor="ctr" anchorCtr="0"/>
          <a:lstStyle/>
          <a:p>
            <a:pPr algn="ctr"/>
            <a:r>
              <a:rPr lang="ru-RU" altLang="ru-RU" dirty="0"/>
              <a:t>Как организую уроки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44450" y="2060575"/>
          <a:ext cx="9099550" cy="2255520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Учебный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предмет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Формы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Методы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Приемы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Содержание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Направления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Результат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Окружающий мир;русский язык; математика,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литературное чтение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Коллективная (всем взводом), группами (по отделениям), индивидуальная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системный подход, Частично-поисковый, практически, наглядный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Игра, дискуссия, составление ребусов, экспресс-опрос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Гражданско-патриотическое воспитание; нравственно-эстетическое;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духовное воспитание; экологическое воспитание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24863" cy="866775"/>
          </a:xfrm>
        </p:spPr>
        <p:txBody>
          <a:bodyPr vert="horz" wrap="square" lIns="90000" tIns="46800" rIns="90000" bIns="46800" anchor="ctr" anchorCtr="0"/>
          <a:lstStyle/>
          <a:p>
            <a:pPr algn="ctr"/>
            <a:r>
              <a:rPr lang="ru-RU" altLang="ru-RU" dirty="0"/>
              <a:t>Как организую уроки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44450" y="2060575"/>
          <a:ext cx="9099550" cy="3718560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Учебный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предмет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Формы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Методы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Приемы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Содержание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Направления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Результат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Окружающий мир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«Здоровый образ жизни»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Коллективная (всем взводом), группами (по отделениям), индивидуальная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altLang="ru-RU" sz="120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sym typeface="+mn-ea"/>
                        </a:rPr>
                        <a:t>системный подход, Частично-поисковый, практически, наглядный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664D"/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664D"/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Игра, дискуссия, составление ребусов, экспресс-опрос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Оказание первой медицинской помощи (совместно с ПЧ №1);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Режим дня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 совместно с преподавателем по ОМЗ)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здоровый образ жизни (совместно с педагогом по спортивному ориентированию)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Гражданско-патриотическое воспитание; нравственно-эстетическое;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духовное воспитание; экологическое воспитание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6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1.Сформированные у детей ценностные отношения;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2.Готовность и способность к образованию;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3.Бережное, ответственное отношение к людям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4D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4.Сформированность основ развития и самовоспитания в соответствии   с общечеловеческими ценностями и идеалами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30" y="2132965"/>
            <a:ext cx="4036695" cy="3020695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3" name="Замещающее содержимое 2" descr="самор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3980" y="981075"/>
            <a:ext cx="2406015" cy="1946910"/>
          </a:xfrm>
          <a:prstGeom prst="rect">
            <a:avLst/>
          </a:prstGeom>
        </p:spPr>
      </p:pic>
      <p:pic>
        <p:nvPicPr>
          <p:cNvPr id="5" name="Изображение 4" descr="результат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5" y="4005580"/>
            <a:ext cx="3338195" cy="24403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208</Words>
  <Application>Microsoft Office PowerPoint</Application>
  <PresentationFormat>Экран (4:3)</PresentationFormat>
  <Paragraphs>50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Тема Office</vt:lpstr>
      <vt:lpstr>1_Тема Office</vt:lpstr>
      <vt:lpstr>2_Тема Office</vt:lpstr>
      <vt:lpstr>Презентация PowerPoint</vt:lpstr>
      <vt:lpstr>Патриотическое воспитание </vt:lpstr>
      <vt:lpstr>Презентация PowerPoint</vt:lpstr>
      <vt:lpstr>Школьный урок=воспитывающий урок </vt:lpstr>
      <vt:lpstr>Как организую уроки</vt:lpstr>
      <vt:lpstr>Как организую уроки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161</cp:revision>
  <cp:lastPrinted>2015-08-27T08:41:27Z</cp:lastPrinted>
  <dcterms:created xsi:type="dcterms:W3CDTF">2013-08-27T11:56:29Z</dcterms:created>
  <dcterms:modified xsi:type="dcterms:W3CDTF">2023-03-03T05:55:57Z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F76CFBAAB14647A3A1458F5A27F09ED9</vt:lpwstr>
  </property>
  <property fmtid="{D5CDD505-2E9C-101B-9397-08002B2CF9AE}" pid="3" name="KSOProductBuildVer">
    <vt:lpwstr>1049-11.2.0.11440</vt:lpwstr>
  </property>
</Properties>
</file>