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4" r:id="rId9"/>
    <p:sldId id="270" r:id="rId10"/>
    <p:sldId id="276" r:id="rId11"/>
    <p:sldId id="278" r:id="rId12"/>
    <p:sldId id="283" r:id="rId13"/>
    <p:sldId id="284" r:id="rId14"/>
    <p:sldId id="286" r:id="rId15"/>
    <p:sldId id="28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25966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3;&#1054;&#1057;_&#1053;&#1054;&#1054;%20&#1055;&#1088;&#1086;&#1077;&#1082;&#1090;%202019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309320"/>
            <a:ext cx="29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ФГОС_НОО Проект 2019.</a:t>
            </a:r>
            <a:r>
              <a:rPr lang="en-US" dirty="0" err="1" smtClean="0">
                <a:hlinkClick r:id="rId3" action="ppaction://hlinkfile"/>
              </a:rPr>
              <a:t>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76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Theme92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DNS</cp:lastModifiedBy>
  <cp:revision>11</cp:revision>
  <dcterms:created xsi:type="dcterms:W3CDTF">2019-11-12T17:40:04Z</dcterms:created>
  <dcterms:modified xsi:type="dcterms:W3CDTF">2019-11-21T00:58:23Z</dcterms:modified>
</cp:coreProperties>
</file>