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70" r:id="rId6"/>
    <p:sldId id="261" r:id="rId7"/>
    <p:sldId id="262" r:id="rId8"/>
    <p:sldId id="271" r:id="rId9"/>
    <p:sldId id="272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DF74B3-DE67-49AA-96B0-C621A5BEAD1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655C05B-410E-47A1-9293-5D6B0C9D5F78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980779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CEC014-BF5A-4731-8205-C3E85459C6F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47F44-29F8-4E46-83B4-2D285D5A8806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584790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0B7FD0-93B2-4A3F-BF03-ED8C614E9C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A57BFDC-7264-407F-B593-9F70894810F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0806234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8150A-BF8F-4A63-9CE6-A1C90CD354F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CBF912F-D65A-4295-9870-161F18FDDB1D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3195542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BDCF1F-337B-4036-BA1B-A623935C72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32AF008-5F3C-4116-9B61-18507F3556F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362268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668B9-984F-490B-B746-53110A583D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7389D-76D0-4A5E-8BBC-AB33B98C35E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748243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5D86FD-D6B2-4E9F-93A9-A00FE8FA22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69F1F-13E0-4C06-9D58-16A3164DEC9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0702128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5ADED8-9745-4EEA-8EC9-4993824A297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48437-9283-4730-8869-6D37FE585C49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1708796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556E3-5409-470F-9A5A-F14B1BAA8BA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E5555C8-0C5F-4FE7-914E-2FC9DE3DA7BC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364358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A02CC-AA1B-4CE8-89F0-52A0352AC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393CC2-D7D1-4720-A2CB-05BE1C63100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06583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A02CC-AA1B-4CE8-89F0-52A0352AC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A393CC2-D7D1-4720-A2CB-05BE1C63100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684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A02CC-AA1B-4CE8-89F0-52A0352AC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393CC2-D7D1-4720-A2CB-05BE1C63100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32639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A02CC-AA1B-4CE8-89F0-52A0352AC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393CC2-D7D1-4720-A2CB-05BE1C63100E}" type="slidenum">
              <a:rPr lang="ru-RU" altLang="en-US" smtClean="0"/>
              <a:pPr/>
              <a:t>‹#›</a:t>
            </a:fld>
            <a:endParaRPr lang="ru-RU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323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A02CC-AA1B-4CE8-89F0-52A0352AC7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A393CC2-D7D1-4720-A2CB-05BE1C63100E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903471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75198B-AF1F-4DA9-9B26-9D3FC7290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2724-20A1-4750-86CE-0B303AB4958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0041717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55AFF-EDF7-44E6-B7C0-516D613CB05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12729-DE15-42C8-BC0A-FBAC3442B2B5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641044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3A02CC-AA1B-4CE8-89F0-52A0352AC72E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27.05.2020</a:t>
            </a:fld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393CC2-D7D1-4720-A2CB-05BE1C63100E}" type="slidenum">
              <a:rPr lang="ru-RU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93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>
    <p:dissolv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watch?v=djiceZ52_o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3400" y="1371600"/>
            <a:ext cx="80772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0070C0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1" u="none" strike="noStrike" kern="1200" normalizeH="0" baseline="0" noProof="0" dirty="0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Интеграция платформы </a:t>
            </a:r>
            <a:r>
              <a:rPr kumimoji="0" lang="en-US" sz="4800" i="1" u="none" strike="noStrike" kern="1200" normalizeH="0" baseline="0" noProof="0" dirty="0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ZOOM</a:t>
            </a:r>
            <a:r>
              <a:rPr kumimoji="0" lang="ru-RU" sz="4800" i="1" u="none" strike="noStrike" kern="1200" normalizeH="0" baseline="0" noProof="0" dirty="0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и </a:t>
            </a:r>
            <a:r>
              <a:rPr kumimoji="0" lang="ru-RU" sz="4800" i="1" u="none" strike="noStrike" kern="1200" normalizeH="0" baseline="0" noProof="0" dirty="0" err="1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Учи.ру</a:t>
            </a:r>
            <a:r>
              <a:rPr kumimoji="0" lang="ru-RU" sz="4800" i="1" u="none" strike="noStrike" kern="1200" normalizeH="0" baseline="0" noProof="0" dirty="0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1" u="none" strike="noStrike" kern="1200" normalizeH="0" baseline="0" noProof="0" dirty="0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в деятельности учителя начальных классов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1" u="none" strike="noStrike" kern="1200" normalizeH="0" baseline="0" noProof="0" dirty="0" smtClean="0">
                <a:ln w="11430"/>
                <a:gradFill>
                  <a:gsLst>
                    <a:gs pos="35000">
                      <a:srgbClr val="0027A2"/>
                    </a:gs>
                    <a:gs pos="50000">
                      <a:srgbClr val="FFC000"/>
                    </a:gs>
                    <a:gs pos="65000">
                      <a:srgbClr val="0027A2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(из опыта работы)</a:t>
            </a:r>
            <a:endParaRPr kumimoji="0" lang="ru-RU" sz="4800" i="1" u="none" strike="noStrike" kern="1200" normalizeH="0" baseline="0" noProof="0" dirty="0">
              <a:ln w="11430"/>
              <a:gradFill>
                <a:gsLst>
                  <a:gs pos="35000">
                    <a:srgbClr val="0027A2"/>
                  </a:gs>
                  <a:gs pos="50000">
                    <a:srgbClr val="FFC000"/>
                  </a:gs>
                  <a:gs pos="65000">
                    <a:srgbClr val="0027A2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4248472" cy="1656184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buNone/>
            </a:pPr>
            <a:r>
              <a:rPr lang="ru-RU" sz="2000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одготовила: </a:t>
            </a:r>
          </a:p>
          <a:p>
            <a:pPr algn="l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Дёмина Елена Евгеньевна,</a:t>
            </a:r>
          </a:p>
          <a:p>
            <a:pPr algn="l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l"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МАОУ «ОЦ №1»</a:t>
            </a:r>
          </a:p>
        </p:txBody>
      </p:sp>
    </p:spTree>
    <p:extLst>
      <p:ext uri="{BB962C8B-B14F-4D97-AF65-F5344CB8AC3E}">
        <p14:creationId xmlns:p14="http://schemas.microsoft.com/office/powerpoint/2010/main" val="17192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5256584"/>
          </a:xfrm>
        </p:spPr>
        <p:txBody>
          <a:bodyPr/>
          <a:lstStyle/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«Неграмотными людьми 21 века будут не те,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умеет читать и писать,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те, кто не умеет учиться и переучиваться.»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Элвин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Тоффлер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196752"/>
            <a:ext cx="8668072" cy="5400600"/>
          </a:xfrm>
        </p:spPr>
        <p:txBody>
          <a:bodyPr/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платформа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организации онлайн-конференций </a:t>
            </a:r>
            <a:r>
              <a:rPr lang="en-US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ZOOM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интерактивная образовательная онлайн-платформа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УЧИ.ру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0" lvl="0" indent="0" algn="just">
              <a:lnSpc>
                <a:spcPct val="107000"/>
              </a:lnSpc>
              <a:buNone/>
            </a:pPr>
            <a:endParaRPr lang="ru-RU" sz="4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buNone/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«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Сетевой город. Образование».</a:t>
            </a:r>
            <a:endParaRPr lang="ru-RU" sz="4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8" y="1196751"/>
            <a:ext cx="963911" cy="963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49756"/>
            <a:ext cx="903867" cy="903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458639"/>
            <a:ext cx="957087" cy="95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2103302" cy="2810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19" y="188640"/>
            <a:ext cx="7323255" cy="20728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39552" y="5805264"/>
            <a:ext cx="8391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ОСТАВАЙСЯ ДОМА И БЕРЕГИ СЕБЯ!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585670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А у тебя есть велосипед?</a:t>
            </a:r>
            <a:endParaRPr lang="ru-RU" altLang="ru-RU" sz="3200" b="1" dirty="0">
              <a:solidFill>
                <a:srgbClr val="0070C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Жду  фотографию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70C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с рисунком в течение дня на почту в сетевом городе!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36982" y="267383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hlinkClick r:id="rId4"/>
              </a:rPr>
              <a:t>www.youtube.com/watch?v=djiceZ52_os</a:t>
            </a: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6982" y="2240643"/>
            <a:ext cx="5951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prstClr val="black"/>
                </a:solidFill>
                <a:latin typeface="Arial" panose="020B0604020202020204" pitchFamily="34" charset="0"/>
              </a:rPr>
              <a:t>Посмотри мультфильм, перейдя по ссылке:</a:t>
            </a:r>
            <a:endParaRPr lang="ru-RU" b="1" i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7874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65532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5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Тестовая </a:t>
            </a:r>
            <a:r>
              <a:rPr lang="ru-RU" sz="5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«Спряжение глаголов»</a:t>
            </a:r>
            <a:endParaRPr lang="ru-RU" sz="5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Спряжение — это: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изменение глаголов по родам и числам           </a:t>
            </a:r>
            <a:r>
              <a:rPr lang="ru-RU" sz="40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изменение глаголов по лицам и числам</a:t>
            </a:r>
            <a:endParaRPr lang="ru-RU" sz="40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изменение глаголов по числам и временам    </a:t>
            </a:r>
            <a:r>
              <a:rPr lang="ru-RU" sz="40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изменение глаголов по временам и лицам</a:t>
            </a:r>
            <a:endParaRPr lang="ru-RU" sz="40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Признаками </a:t>
            </a:r>
            <a:r>
              <a:rPr lang="en-US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спряжения глаголов являются: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буквы е (ё), у (ю) в окончаниях                   </a:t>
            </a:r>
            <a:r>
              <a:rPr lang="ru-RU" sz="40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буквы и, а, я в окончаниях</a:t>
            </a:r>
            <a:endParaRPr lang="ru-RU" sz="40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буквы е (ё), а (я) в окончаниях                  </a:t>
            </a:r>
            <a:r>
              <a:rPr lang="ru-RU" sz="4000" b="1" i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буквы и, у (ю) в окончаниях</a:t>
            </a:r>
            <a:endParaRPr lang="ru-RU" sz="40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Глаголом-исключением является: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видишь                    2) носить        3) писать            4) сидеть</a:t>
            </a:r>
            <a:endParaRPr lang="ru-RU" sz="40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Глаголом </a:t>
            </a:r>
            <a:r>
              <a:rPr lang="en-US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спряжения является: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приплывает               2) промокнешь    3) поют           4) долбишь</a:t>
            </a:r>
            <a:endParaRPr lang="ru-RU" sz="40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Буква и пишется в окончании глагола: 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1)стел..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шь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2)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терп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шь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3)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скач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..т                  4)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се..т</a:t>
            </a:r>
            <a:endParaRPr lang="ru-RU" sz="40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0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Укажите вариант, в котором в обоих словах пропущена бук­ва е.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вяж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шь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ноете                         3)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се..м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пол..те</a:t>
            </a:r>
            <a:endParaRPr lang="ru-RU" sz="40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брос.м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дремл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шь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4)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шь</a:t>
            </a:r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обид..т</a:t>
            </a:r>
            <a:endParaRPr lang="ru-RU" sz="4000" b="1" i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5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500" b="1" i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3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85950"/>
            <a:ext cx="6248400" cy="4686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2248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8" r="12518"/>
          <a:stretch>
            <a:fillRect/>
          </a:stretch>
        </p:blipFill>
        <p:spPr>
          <a:xfrm>
            <a:off x="152400" y="76200"/>
            <a:ext cx="8763000" cy="6705600"/>
          </a:xfrm>
        </p:spPr>
      </p:pic>
    </p:spTree>
    <p:extLst>
      <p:ext uri="{BB962C8B-B14F-4D97-AF65-F5344CB8AC3E}">
        <p14:creationId xmlns:p14="http://schemas.microsoft.com/office/powerpoint/2010/main" val="246446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13292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159</Words>
  <Application>Microsoft Office PowerPoint</Application>
  <PresentationFormat>Экран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Century Gothic</vt:lpstr>
      <vt:lpstr>Comic Sans MS</vt:lpstr>
      <vt:lpstr>Times New Roman</vt:lpstr>
      <vt:lpstr>Wingdings 3</vt:lpstr>
      <vt:lpstr>Тема Office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Семён Дёмин</cp:lastModifiedBy>
  <cp:revision>17</cp:revision>
  <dcterms:created xsi:type="dcterms:W3CDTF">2018-03-09T15:08:22Z</dcterms:created>
  <dcterms:modified xsi:type="dcterms:W3CDTF">2020-05-27T16:48:05Z</dcterms:modified>
</cp:coreProperties>
</file>