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8" r:id="rId3"/>
    <p:sldId id="257" r:id="rId4"/>
    <p:sldId id="259" r:id="rId5"/>
    <p:sldId id="285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77" r:id="rId15"/>
    <p:sldId id="270" r:id="rId16"/>
    <p:sldId id="282" r:id="rId17"/>
    <p:sldId id="279" r:id="rId18"/>
    <p:sldId id="275" r:id="rId19"/>
    <p:sldId id="274" r:id="rId20"/>
    <p:sldId id="271" r:id="rId21"/>
    <p:sldId id="288" r:id="rId22"/>
    <p:sldId id="272" r:id="rId23"/>
    <p:sldId id="276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ACA91F-C033-464E-8E43-6F625721521F}">
          <p14:sldIdLst>
            <p14:sldId id="256"/>
            <p14:sldId id="258"/>
            <p14:sldId id="257"/>
            <p14:sldId id="259"/>
            <p14:sldId id="285"/>
            <p14:sldId id="286"/>
            <p14:sldId id="260"/>
            <p14:sldId id="261"/>
            <p14:sldId id="262"/>
            <p14:sldId id="263"/>
            <p14:sldId id="264"/>
            <p14:sldId id="265"/>
            <p14:sldId id="287"/>
            <p14:sldId id="277"/>
            <p14:sldId id="270"/>
            <p14:sldId id="282"/>
            <p14:sldId id="279"/>
            <p14:sldId id="275"/>
            <p14:sldId id="274"/>
            <p14:sldId id="271"/>
            <p14:sldId id="288"/>
            <p14:sldId id="272"/>
            <p14:sldId id="276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8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2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5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0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65" y="370152"/>
            <a:ext cx="9243700" cy="52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" r="-120" b="4431"/>
          <a:stretch/>
        </p:blipFill>
        <p:spPr>
          <a:xfrm>
            <a:off x="550692" y="0"/>
            <a:ext cx="10328104" cy="6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3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r="392" b="4412"/>
          <a:stretch/>
        </p:blipFill>
        <p:spPr>
          <a:xfrm>
            <a:off x="781427" y="102920"/>
            <a:ext cx="10268285" cy="62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r="273" b="4837"/>
          <a:stretch/>
        </p:blipFill>
        <p:spPr>
          <a:xfrm>
            <a:off x="627604" y="0"/>
            <a:ext cx="10528076" cy="63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yastatic.net/doccenter/images/support.yandex.ru/ru/education-teachers/freeze/6plqtQFjA3bkRpiLq2zFp4yM1-4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7" y="156740"/>
            <a:ext cx="10650375" cy="620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3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00" r="21387" b="43808"/>
          <a:stretch/>
        </p:blipFill>
        <p:spPr>
          <a:xfrm>
            <a:off x="0" y="350377"/>
            <a:ext cx="11776105" cy="56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570"/>
          <a:stretch/>
        </p:blipFill>
        <p:spPr>
          <a:xfrm>
            <a:off x="1935109" y="0"/>
            <a:ext cx="7465264" cy="64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2312" r="34210" b="14822"/>
          <a:stretch/>
        </p:blipFill>
        <p:spPr>
          <a:xfrm>
            <a:off x="465234" y="0"/>
            <a:ext cx="10080275" cy="62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 r="36242" b="4837"/>
          <a:stretch/>
        </p:blipFill>
        <p:spPr>
          <a:xfrm>
            <a:off x="1200171" y="0"/>
            <a:ext cx="7901099" cy="63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54" r="41827" b="9077"/>
          <a:stretch/>
        </p:blipFill>
        <p:spPr>
          <a:xfrm>
            <a:off x="525053" y="0"/>
            <a:ext cx="8439485" cy="63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" t="18898" r="38990" b="13759"/>
          <a:stretch/>
        </p:blipFill>
        <p:spPr>
          <a:xfrm>
            <a:off x="470017" y="0"/>
            <a:ext cx="10126767" cy="62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5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Школы ушли на дистанционку и возвращаться не собираютс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" y="0"/>
            <a:ext cx="10901720" cy="60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0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5449" r="48477" b="26101"/>
          <a:stretch/>
        </p:blipFill>
        <p:spPr>
          <a:xfrm>
            <a:off x="542147" y="0"/>
            <a:ext cx="11104947" cy="58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56" t="17391" r="35894"/>
          <a:stretch/>
        </p:blipFill>
        <p:spPr>
          <a:xfrm>
            <a:off x="3922520" y="0"/>
            <a:ext cx="3631962" cy="65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5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171" t="20299" r="40808" b="6146"/>
          <a:stretch/>
        </p:blipFill>
        <p:spPr>
          <a:xfrm>
            <a:off x="75349" y="150702"/>
            <a:ext cx="2971801" cy="584903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306" t="17198" r="37198"/>
          <a:stretch/>
        </p:blipFill>
        <p:spPr>
          <a:xfrm>
            <a:off x="3238855" y="150702"/>
            <a:ext cx="3309729" cy="6292827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/>
          <a:srcRect l="40695" t="20172" r="41022"/>
          <a:stretch/>
        </p:blipFill>
        <p:spPr>
          <a:xfrm>
            <a:off x="6740289" y="150702"/>
            <a:ext cx="2583173" cy="6344290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 rotWithShape="1">
          <a:blip r:embed="rId5"/>
          <a:srcRect l="39501" t="16985" r="38990" b="1"/>
          <a:stretch/>
        </p:blipFill>
        <p:spPr>
          <a:xfrm>
            <a:off x="9515167" y="150702"/>
            <a:ext cx="2457783" cy="6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61" r="24172" b="4200"/>
          <a:stretch/>
        </p:blipFill>
        <p:spPr>
          <a:xfrm>
            <a:off x="396868" y="75203"/>
            <a:ext cx="9832448" cy="60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91" y="0"/>
            <a:ext cx="11288044" cy="63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2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исьмо-благодарность за сотрудничеств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0" y="0"/>
            <a:ext cx="9708482" cy="63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853" y="21594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10 000 заданий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Русский язык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Математика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Окружающий мир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Музыка </a:t>
            </a:r>
            <a:endParaRPr lang="ru-RU" sz="4400" dirty="0"/>
          </a:p>
        </p:txBody>
      </p:sp>
      <p:pic>
        <p:nvPicPr>
          <p:cNvPr id="1026" name="Picture 2" descr="Яндекс.Учебник 123.ya.ru войти как Ученик, вход для У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52" y="-359993"/>
            <a:ext cx="7845036" cy="19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8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егистрация родителя - Яндекс.Учебник. Справ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7" y="199312"/>
            <a:ext cx="10564664" cy="55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25" r="392" b="5474"/>
          <a:stretch/>
        </p:blipFill>
        <p:spPr>
          <a:xfrm>
            <a:off x="379776" y="0"/>
            <a:ext cx="11878412" cy="63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 каким учебникам будут заниматься в школах — Российская газет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4" y="94375"/>
            <a:ext cx="9857173" cy="606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60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423" r="21235"/>
          <a:stretch/>
        </p:blipFill>
        <p:spPr>
          <a:xfrm>
            <a:off x="619058" y="0"/>
            <a:ext cx="10097368" cy="6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" r="849" b="6564"/>
          <a:stretch/>
        </p:blipFill>
        <p:spPr>
          <a:xfrm>
            <a:off x="516507" y="0"/>
            <a:ext cx="11225414" cy="65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r="34" b="5474"/>
          <a:stretch/>
        </p:blipFill>
        <p:spPr>
          <a:xfrm>
            <a:off x="798520" y="111467"/>
            <a:ext cx="10763940" cy="58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65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560</TotalTime>
  <Words>9</Words>
  <Application>Microsoft Office PowerPoint</Application>
  <PresentationFormat>Широкоэкранный</PresentationFormat>
  <Paragraphs>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Репина</dc:creator>
  <cp:lastModifiedBy>Инна Репина</cp:lastModifiedBy>
  <cp:revision>17</cp:revision>
  <dcterms:created xsi:type="dcterms:W3CDTF">2020-05-26T06:19:31Z</dcterms:created>
  <dcterms:modified xsi:type="dcterms:W3CDTF">2020-05-26T18:54:51Z</dcterms:modified>
</cp:coreProperties>
</file>