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18288000" cy="10287000"/>
  <p:notesSz cx="18288000" cy="10287000"/>
  <p:defaultTextStyle>
    <a:defPPr>
      <a:defRPr lang="ru-RU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865120" y="539847"/>
            <a:ext cx="14813280" cy="2208276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2865120" y="2775096"/>
            <a:ext cx="14813280" cy="2628900"/>
          </a:xfrm>
        </p:spPr>
        <p:txBody>
          <a:bodyPr tIns="0"/>
          <a:lstStyle>
            <a:lvl1pPr marL="48985" indent="0" algn="l">
              <a:buNone/>
              <a:defRPr sz="4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42866" y="2120703"/>
            <a:ext cx="420624" cy="3154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314352" y="2017524"/>
            <a:ext cx="128016" cy="960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716000" y="411959"/>
            <a:ext cx="3657600" cy="877728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0" y="411961"/>
            <a:ext cx="11125200" cy="877728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65780" y="-81"/>
            <a:ext cx="13716000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6784" y="3900487"/>
            <a:ext cx="12801600" cy="3429000"/>
          </a:xfrm>
        </p:spPr>
        <p:txBody>
          <a:bodyPr anchor="t"/>
          <a:lstStyle>
            <a:lvl1pPr algn="l">
              <a:lnSpc>
                <a:spcPts val="8036"/>
              </a:lnSpc>
              <a:buNone/>
              <a:defRPr sz="71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6784" y="1600200"/>
            <a:ext cx="12801600" cy="2264568"/>
          </a:xfrm>
        </p:spPr>
        <p:txBody>
          <a:bodyPr anchor="b"/>
          <a:lstStyle>
            <a:lvl1pPr marL="32657" indent="0">
              <a:lnSpc>
                <a:spcPts val="4107"/>
              </a:lnSpc>
              <a:spcBef>
                <a:spcPts val="0"/>
              </a:spcBef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4572000" y="0"/>
            <a:ext cx="152400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4344642" y="4221984"/>
            <a:ext cx="420624" cy="31546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4816128" y="4118805"/>
            <a:ext cx="128016" cy="960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216" y="411480"/>
            <a:ext cx="14996160" cy="17145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1216" y="2286000"/>
            <a:ext cx="7315200" cy="699516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552176" y="2286000"/>
            <a:ext cx="7315200" cy="6995160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740504"/>
            <a:ext cx="16459200" cy="1714500"/>
          </a:xfrm>
        </p:spPr>
        <p:txBody>
          <a:bodyPr anchor="ctr"/>
          <a:lstStyle>
            <a:lvl1pPr algn="ctr">
              <a:defRPr sz="80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2417"/>
            <a:ext cx="8046720" cy="9601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4299" indent="0" algn="l">
              <a:lnSpc>
                <a:spcPct val="100000"/>
              </a:lnSpc>
              <a:spcBef>
                <a:spcPts val="179"/>
              </a:spcBef>
              <a:buNone/>
              <a:defRPr sz="3400" b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326880" y="492417"/>
            <a:ext cx="8046720" cy="96012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4299" indent="0" algn="l">
              <a:lnSpc>
                <a:spcPct val="100000"/>
              </a:lnSpc>
              <a:spcBef>
                <a:spcPts val="179"/>
              </a:spcBef>
              <a:buNone/>
              <a:defRPr sz="3400" b="0">
                <a:solidFill>
                  <a:schemeClr val="tx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14400" y="1454004"/>
            <a:ext cx="8046720" cy="61722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702123" indent="-489853">
              <a:lnSpc>
                <a:spcPct val="100000"/>
              </a:lnSpc>
              <a:spcBef>
                <a:spcPts val="1250"/>
              </a:spcBef>
              <a:defRPr sz="4300"/>
            </a:lvl1pPr>
            <a:lvl2pPr>
              <a:lnSpc>
                <a:spcPct val="100000"/>
              </a:lnSpc>
              <a:spcBef>
                <a:spcPts val="1250"/>
              </a:spcBef>
              <a:defRPr sz="3600"/>
            </a:lvl2pPr>
            <a:lvl3pPr>
              <a:lnSpc>
                <a:spcPct val="100000"/>
              </a:lnSpc>
              <a:spcBef>
                <a:spcPts val="1250"/>
              </a:spcBef>
              <a:defRPr sz="3200"/>
            </a:lvl3pPr>
            <a:lvl4pPr>
              <a:lnSpc>
                <a:spcPct val="100000"/>
              </a:lnSpc>
              <a:spcBef>
                <a:spcPts val="1250"/>
              </a:spcBef>
              <a:defRPr sz="2900"/>
            </a:lvl4pPr>
            <a:lvl5pPr>
              <a:lnSpc>
                <a:spcPct val="100000"/>
              </a:lnSpc>
              <a:spcBef>
                <a:spcPts val="1250"/>
              </a:spcBef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326880" y="1454004"/>
            <a:ext cx="8046720" cy="61722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702123" indent="-489853">
              <a:lnSpc>
                <a:spcPct val="100000"/>
              </a:lnSpc>
              <a:spcBef>
                <a:spcPts val="1250"/>
              </a:spcBef>
              <a:defRPr sz="4300"/>
            </a:lvl1pPr>
            <a:lvl2pPr>
              <a:lnSpc>
                <a:spcPct val="100000"/>
              </a:lnSpc>
              <a:spcBef>
                <a:spcPts val="1250"/>
              </a:spcBef>
              <a:defRPr sz="3600"/>
            </a:lvl2pPr>
            <a:lvl3pPr>
              <a:lnSpc>
                <a:spcPct val="100000"/>
              </a:lnSpc>
              <a:spcBef>
                <a:spcPts val="1250"/>
              </a:spcBef>
              <a:defRPr sz="3200"/>
            </a:lvl3pPr>
            <a:lvl4pPr>
              <a:lnSpc>
                <a:spcPct val="100000"/>
              </a:lnSpc>
              <a:spcBef>
                <a:spcPts val="1250"/>
              </a:spcBef>
              <a:defRPr sz="2900"/>
            </a:lvl4pPr>
            <a:lvl5pPr>
              <a:lnSpc>
                <a:spcPct val="100000"/>
              </a:lnSpc>
              <a:spcBef>
                <a:spcPts val="1250"/>
              </a:spcBef>
              <a:defRPr sz="2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216" y="411480"/>
            <a:ext cx="14996160" cy="17145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9968" y="0"/>
            <a:ext cx="16258032" cy="10287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029968" y="-81"/>
            <a:ext cx="14630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5167"/>
            <a:ext cx="7620000" cy="1743075"/>
          </a:xfrm>
          <a:ln>
            <a:noFill/>
          </a:ln>
        </p:spPr>
        <p:txBody>
          <a:bodyPr anchor="b"/>
          <a:lstStyle>
            <a:lvl1pPr algn="l">
              <a:lnSpc>
                <a:spcPts val="3571"/>
              </a:lnSpc>
              <a:buNone/>
              <a:defRPr sz="39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2110446"/>
            <a:ext cx="7620000" cy="1047750"/>
          </a:xfrm>
        </p:spPr>
        <p:txBody>
          <a:bodyPr/>
          <a:lstStyle>
            <a:lvl1pPr marL="81642" indent="0">
              <a:lnSpc>
                <a:spcPct val="100000"/>
              </a:lnSpc>
              <a:spcBef>
                <a:spcPts val="0"/>
              </a:spcBef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3200401"/>
            <a:ext cx="16306800" cy="5988845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3792" y="1600200"/>
            <a:ext cx="5486400" cy="2971800"/>
          </a:xfrm>
        </p:spPr>
        <p:txBody>
          <a:bodyPr anchor="b">
            <a:noAutofit/>
          </a:bodyPr>
          <a:lstStyle>
            <a:lvl1pPr algn="l">
              <a:buNone/>
              <a:defRPr sz="37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600200"/>
            <a:ext cx="9144000" cy="6858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63284" tIns="489853" rIns="163284" bIns="81642" rtlCol="0" anchor="t">
            <a:normAutofit/>
          </a:bodyPr>
          <a:lstStyle>
            <a:extLst/>
          </a:lstStyle>
          <a:p>
            <a:pPr marL="0" indent="-506182" algn="l" rtl="0" eaLnBrk="1" latinLnBrk="0" hangingPunct="1">
              <a:lnSpc>
                <a:spcPts val="5357"/>
              </a:lnSpc>
              <a:spcBef>
                <a:spcPts val="107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5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76400" y="1714505"/>
            <a:ext cx="8839200" cy="527179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63284" tIns="489853" anchor="t"/>
          <a:lstStyle>
            <a:lvl1pPr marL="0" indent="0" algn="l" eaLnBrk="1" latinLnBrk="0" hangingPunct="1">
              <a:buNone/>
              <a:defRPr sz="57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793450" y="1431512"/>
            <a:ext cx="1371600" cy="30646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10007334" y="1405179"/>
            <a:ext cx="1298448" cy="30646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6400" y="7200900"/>
            <a:ext cx="8839200" cy="1143000"/>
          </a:xfrm>
        </p:spPr>
        <p:txBody>
          <a:bodyPr anchor="ctr"/>
          <a:lstStyle>
            <a:lvl1pPr marL="0" indent="0" algn="l">
              <a:lnSpc>
                <a:spcPts val="2857"/>
              </a:lnSpc>
              <a:spcBef>
                <a:spcPts val="0"/>
              </a:spcBef>
              <a:buNone/>
              <a:defRPr sz="2500">
                <a:solidFill>
                  <a:srgbClr val="777777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631853" y="-1223883"/>
            <a:ext cx="3277774" cy="245833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337633" y="31654"/>
            <a:ext cx="3404382" cy="25532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365763" y="1582616"/>
            <a:ext cx="2251434" cy="165393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025747" y="-81"/>
            <a:ext cx="1626225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1216" y="411957"/>
            <a:ext cx="14996160" cy="1714500"/>
          </a:xfrm>
          <a:prstGeom prst="rect">
            <a:avLst/>
          </a:prstGeom>
        </p:spPr>
        <p:txBody>
          <a:bodyPr lIns="163284" tIns="81642" rIns="163284" bIns="81642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71216" y="2171700"/>
            <a:ext cx="14996160" cy="7200900"/>
          </a:xfrm>
          <a:prstGeom prst="rect">
            <a:avLst/>
          </a:prstGeom>
        </p:spPr>
        <p:txBody>
          <a:bodyPr lIns="163284" tIns="81642" rIns="163284" bIns="81642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162800" y="9458325"/>
            <a:ext cx="42672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r"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1430000" y="9458325"/>
            <a:ext cx="57912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7227296" y="9458325"/>
            <a:ext cx="914400" cy="714375"/>
          </a:xfrm>
          <a:prstGeom prst="rect">
            <a:avLst/>
          </a:prstGeom>
        </p:spPr>
        <p:txBody>
          <a:bodyPr lIns="163284" tIns="81642" rIns="163284" bIns="81642" anchor="b"/>
          <a:lstStyle>
            <a:lvl1pPr algn="ctr" eaLnBrk="1" latinLnBrk="0" hangingPunct="1">
              <a:defRPr kumimoji="0" sz="21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2029968" y="-81"/>
            <a:ext cx="146304" cy="1028708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1" latinLnBrk="0" hangingPunct="1">
        <a:spcBef>
          <a:spcPct val="0"/>
        </a:spcBef>
        <a:buNone/>
        <a:defRPr kumimoji="0" sz="7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53138" indent="-506182" algn="l" rtl="0" eaLnBrk="1" latinLnBrk="0" hangingPunct="1">
        <a:lnSpc>
          <a:spcPct val="100000"/>
        </a:lnSpc>
        <a:spcBef>
          <a:spcPts val="1071"/>
        </a:spcBef>
        <a:buClr>
          <a:schemeClr val="accent1"/>
        </a:buClr>
        <a:buSzPct val="80000"/>
        <a:buFont typeface="Wingdings 2"/>
        <a:buChar char="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24539" algn="l" rtl="0" eaLnBrk="1" latinLnBrk="0" hangingPunct="1">
        <a:lnSpc>
          <a:spcPct val="100000"/>
        </a:lnSpc>
        <a:spcBef>
          <a:spcPts val="982"/>
        </a:spcBef>
        <a:buClr>
          <a:schemeClr val="accent1"/>
        </a:buClr>
        <a:buFont typeface="Verdana"/>
        <a:buChar char="◦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583859" indent="-4082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413" indent="-31024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639" indent="-32656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93" indent="-32656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47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3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527" indent="-32656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9973" y="0"/>
            <a:ext cx="14678026" cy="10287000"/>
          </a:xfrm>
          <a:custGeom>
            <a:avLst/>
            <a:gdLst/>
            <a:ahLst/>
            <a:cxnLst/>
            <a:rect l="l" t="t" r="r" b="b"/>
            <a:pathLst>
              <a:path w="14678025" h="10287000">
                <a:moveTo>
                  <a:pt x="0" y="10286999"/>
                </a:moveTo>
                <a:lnTo>
                  <a:pt x="14678027" y="10286999"/>
                </a:lnTo>
                <a:lnTo>
                  <a:pt x="1467802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E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0"/>
            <a:ext cx="2752726" cy="10287000"/>
          </a:xfrm>
          <a:custGeom>
            <a:avLst/>
            <a:gdLst/>
            <a:ahLst/>
            <a:cxnLst/>
            <a:rect l="l" t="t" r="r" b="b"/>
            <a:pathLst>
              <a:path w="2752725" h="10287000">
                <a:moveTo>
                  <a:pt x="0" y="0"/>
                </a:moveTo>
                <a:lnTo>
                  <a:pt x="2752724" y="0"/>
                </a:lnTo>
                <a:lnTo>
                  <a:pt x="275272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2723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8399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4077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0213" y="4351568"/>
            <a:ext cx="553998" cy="4864920"/>
          </a:xfrm>
          <a:prstGeom prst="rect">
            <a:avLst/>
          </a:prstGeom>
        </p:spPr>
        <p:txBody>
          <a:bodyPr vert="vert270" wrap="square" lIns="0" tIns="43814" rIns="0" bIns="0" rtlCol="0">
            <a:spAutoFit/>
          </a:bodyPr>
          <a:lstStyle/>
          <a:p>
            <a:pPr marL="12700">
              <a:spcBef>
                <a:spcPts val="345"/>
              </a:spcBef>
            </a:pPr>
            <a:r>
              <a:rPr sz="3600" b="1" spc="364" dirty="0">
                <a:solidFill>
                  <a:srgbClr val="FFEFD5"/>
                </a:solidFill>
                <a:latin typeface="Arial"/>
                <a:cs typeface="Arial"/>
              </a:rPr>
              <a:t>АКАДЕМИЧЕСКИЙ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399" y="395228"/>
            <a:ext cx="553998" cy="3733800"/>
          </a:xfrm>
          <a:prstGeom prst="rect">
            <a:avLst/>
          </a:prstGeom>
        </p:spPr>
        <p:txBody>
          <a:bodyPr vert="vert270" wrap="square" lIns="0" tIns="74294" rIns="0" bIns="0" rtlCol="0">
            <a:spAutoFit/>
          </a:bodyPr>
          <a:lstStyle/>
          <a:p>
            <a:pPr marL="12700">
              <a:spcBef>
                <a:spcPts val="586"/>
              </a:spcBef>
              <a:tabLst>
                <a:tab pos="2077703" algn="l"/>
              </a:tabLst>
            </a:pPr>
            <a:r>
              <a:rPr sz="3600" b="1" spc="320" dirty="0">
                <a:solidFill>
                  <a:srgbClr val="FFEFD5"/>
                </a:solidFill>
                <a:latin typeface="Arial"/>
                <a:cs typeface="Arial"/>
              </a:rPr>
              <a:t>ЛИЦЕ</a:t>
            </a:r>
            <a:r>
              <a:rPr sz="3600" b="1" dirty="0">
                <a:solidFill>
                  <a:srgbClr val="FFEFD5"/>
                </a:solidFill>
                <a:latin typeface="Arial"/>
                <a:cs typeface="Arial"/>
              </a:rPr>
              <a:t>Й	</a:t>
            </a:r>
            <a:r>
              <a:rPr sz="3600" b="1" dirty="0" smtClean="0">
                <a:solidFill>
                  <a:srgbClr val="FFEFD5"/>
                </a:solidFill>
                <a:latin typeface="Tahoma"/>
                <a:cs typeface="Tahoma"/>
              </a:rPr>
              <a:t>№</a:t>
            </a:r>
            <a:r>
              <a:rPr lang="ru-RU" sz="3600" b="1" dirty="0" smtClean="0">
                <a:solidFill>
                  <a:srgbClr val="FFEFD5"/>
                </a:solidFill>
                <a:latin typeface="Tahoma"/>
                <a:cs typeface="Tahoma"/>
              </a:rPr>
              <a:t> 95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9677" y="2662109"/>
            <a:ext cx="553998" cy="4848860"/>
          </a:xfrm>
          <a:prstGeom prst="rect">
            <a:avLst/>
          </a:prstGeom>
        </p:spPr>
        <p:txBody>
          <a:bodyPr vert="vert270" wrap="square" lIns="0" tIns="74294" rIns="0" bIns="0" rtlCol="0">
            <a:spAutoFit/>
          </a:bodyPr>
          <a:lstStyle/>
          <a:p>
            <a:pPr marL="12700">
              <a:spcBef>
                <a:spcPts val="586"/>
              </a:spcBef>
            </a:pPr>
            <a:r>
              <a:rPr sz="3600" b="1" spc="180" dirty="0" smtClean="0">
                <a:solidFill>
                  <a:srgbClr val="FFEFD5"/>
                </a:solidFill>
                <a:latin typeface="Tahoma"/>
                <a:cs typeface="Tahoma"/>
              </a:rPr>
              <a:t> </a:t>
            </a:r>
            <a:r>
              <a:rPr sz="3600" b="1" spc="80" dirty="0">
                <a:solidFill>
                  <a:srgbClr val="FFEFD5"/>
                </a:solidFill>
                <a:latin typeface="Arial"/>
                <a:cs typeface="Arial"/>
              </a:rPr>
              <a:t>Г</a:t>
            </a:r>
            <a:r>
              <a:rPr sz="3600" b="1" spc="80" dirty="0">
                <a:solidFill>
                  <a:srgbClr val="FFEFD5"/>
                </a:solidFill>
                <a:latin typeface="Tahoma"/>
                <a:cs typeface="Tahoma"/>
              </a:rPr>
              <a:t>.</a:t>
            </a:r>
            <a:r>
              <a:rPr sz="3600" b="1" spc="-500" dirty="0">
                <a:solidFill>
                  <a:srgbClr val="FFEFD5"/>
                </a:solidFill>
                <a:latin typeface="Tahoma"/>
                <a:cs typeface="Tahoma"/>
              </a:rPr>
              <a:t> </a:t>
            </a:r>
            <a:r>
              <a:rPr sz="3600" b="1" spc="254" dirty="0">
                <a:solidFill>
                  <a:srgbClr val="FFEFD5"/>
                </a:solidFill>
                <a:latin typeface="Arial"/>
                <a:cs typeface="Arial"/>
              </a:rPr>
              <a:t>ЧЕЛЯБИНСКА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9337" y="660019"/>
            <a:ext cx="99961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b="1" spc="143" baseline="-3086" dirty="0">
                <a:solidFill>
                  <a:srgbClr val="49403C"/>
                </a:solidFill>
                <a:latin typeface="Arial"/>
                <a:cs typeface="Arial"/>
              </a:rPr>
              <a:t>П</a:t>
            </a:r>
            <a:r>
              <a:rPr sz="10700" b="1" spc="143" baseline="-2314" dirty="0">
                <a:solidFill>
                  <a:srgbClr val="49403C"/>
                </a:solidFill>
                <a:latin typeface="Arial"/>
                <a:cs typeface="Arial"/>
              </a:rPr>
              <a:t>О</a:t>
            </a:r>
            <a:r>
              <a:rPr sz="10700" b="1" spc="143" baseline="-1929" dirty="0">
                <a:solidFill>
                  <a:srgbClr val="49403C"/>
                </a:solidFill>
                <a:latin typeface="Arial"/>
                <a:cs typeface="Arial"/>
              </a:rPr>
              <a:t>З</a:t>
            </a:r>
            <a:r>
              <a:rPr sz="10700" b="1" spc="143" baseline="-1543" dirty="0">
                <a:solidFill>
                  <a:srgbClr val="49403C"/>
                </a:solidFill>
                <a:latin typeface="Arial"/>
                <a:cs typeface="Arial"/>
              </a:rPr>
              <a:t>И</a:t>
            </a:r>
            <a:r>
              <a:rPr sz="7100" b="1" spc="95" dirty="0">
                <a:solidFill>
                  <a:srgbClr val="49403C"/>
                </a:solidFill>
                <a:latin typeface="Arial"/>
                <a:cs typeface="Arial"/>
              </a:rPr>
              <a:t>ТИВНЫ</a:t>
            </a:r>
            <a:r>
              <a:rPr sz="10700" b="1" spc="143" baseline="1543" dirty="0">
                <a:solidFill>
                  <a:srgbClr val="49403C"/>
                </a:solidFill>
                <a:latin typeface="Arial"/>
                <a:cs typeface="Arial"/>
              </a:rPr>
              <a:t>Й</a:t>
            </a:r>
            <a:r>
              <a:rPr sz="10700" b="1" spc="-405" baseline="1543" dirty="0">
                <a:solidFill>
                  <a:srgbClr val="49403C"/>
                </a:solidFill>
                <a:latin typeface="Arial"/>
                <a:cs typeface="Arial"/>
              </a:rPr>
              <a:t> </a:t>
            </a:r>
            <a:r>
              <a:rPr sz="10700" b="1" spc="-300" baseline="2314" dirty="0">
                <a:solidFill>
                  <a:srgbClr val="49403C"/>
                </a:solidFill>
                <a:latin typeface="Arial"/>
                <a:cs typeface="Arial"/>
              </a:rPr>
              <a:t>О</a:t>
            </a:r>
            <a:r>
              <a:rPr sz="10700" b="1" spc="-300" baseline="2700" dirty="0">
                <a:solidFill>
                  <a:srgbClr val="49403C"/>
                </a:solidFill>
                <a:latin typeface="Arial"/>
                <a:cs typeface="Arial"/>
              </a:rPr>
              <a:t>П</a:t>
            </a:r>
            <a:r>
              <a:rPr sz="10700" b="1" spc="-300" baseline="3472" dirty="0">
                <a:solidFill>
                  <a:srgbClr val="49403C"/>
                </a:solidFill>
                <a:latin typeface="Arial"/>
                <a:cs typeface="Arial"/>
              </a:rPr>
              <a:t>Ы</a:t>
            </a:r>
            <a:r>
              <a:rPr sz="10700" b="1" spc="-300" baseline="3858" dirty="0">
                <a:solidFill>
                  <a:srgbClr val="49403C"/>
                </a:solidFill>
                <a:latin typeface="Arial"/>
                <a:cs typeface="Arial"/>
              </a:rPr>
              <a:t>Т</a:t>
            </a:r>
            <a:endParaRPr sz="10700" baseline="3858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5187" y="1684157"/>
            <a:ext cx="8356614" cy="9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spc="-1261" baseline="-4629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1261" baseline="-4243" dirty="0">
                <a:solidFill>
                  <a:srgbClr val="49403C"/>
                </a:solidFill>
                <a:latin typeface="Arial Black"/>
                <a:cs typeface="Arial Black"/>
              </a:rPr>
              <a:t>С</a:t>
            </a:r>
            <a:r>
              <a:rPr sz="10700" spc="-1261" baseline="-3858" dirty="0">
                <a:solidFill>
                  <a:srgbClr val="49403C"/>
                </a:solidFill>
                <a:latin typeface="Arial Black"/>
                <a:cs typeface="Arial Black"/>
              </a:rPr>
              <a:t>П</a:t>
            </a:r>
            <a:r>
              <a:rPr sz="10700" spc="-1261" baseline="-3086" dirty="0">
                <a:solidFill>
                  <a:srgbClr val="49403C"/>
                </a:solidFill>
                <a:latin typeface="Arial Black"/>
                <a:cs typeface="Arial Black"/>
              </a:rPr>
              <a:t>О</a:t>
            </a:r>
            <a:r>
              <a:rPr sz="10700" spc="-1261" baseline="-2700" dirty="0">
                <a:solidFill>
                  <a:srgbClr val="49403C"/>
                </a:solidFill>
                <a:latin typeface="Arial Black"/>
                <a:cs typeface="Arial Black"/>
              </a:rPr>
              <a:t>Л</a:t>
            </a:r>
            <a:r>
              <a:rPr sz="10700" spc="-1261" baseline="-2314" dirty="0">
                <a:solidFill>
                  <a:srgbClr val="49403C"/>
                </a:solidFill>
                <a:latin typeface="Arial Black"/>
                <a:cs typeface="Arial Black"/>
              </a:rPr>
              <a:t>Ь</a:t>
            </a:r>
            <a:r>
              <a:rPr sz="10700" spc="-1261" baseline="-1929" dirty="0">
                <a:solidFill>
                  <a:srgbClr val="49403C"/>
                </a:solidFill>
                <a:latin typeface="Arial Black"/>
                <a:cs typeface="Arial Black"/>
              </a:rPr>
              <a:t>З</a:t>
            </a:r>
            <a:r>
              <a:rPr sz="10700" spc="-1261" baseline="-1543" dirty="0">
                <a:solidFill>
                  <a:srgbClr val="49403C"/>
                </a:solidFill>
                <a:latin typeface="Arial Black"/>
                <a:cs typeface="Arial Black"/>
              </a:rPr>
              <a:t>О</a:t>
            </a:r>
            <a:r>
              <a:rPr sz="7100" spc="-839" dirty="0">
                <a:solidFill>
                  <a:srgbClr val="49403C"/>
                </a:solidFill>
                <a:latin typeface="Arial Black"/>
                <a:cs typeface="Arial Black"/>
              </a:rPr>
              <a:t>ВАНИ</a:t>
            </a:r>
            <a:r>
              <a:rPr sz="10700" spc="-1261" baseline="1157" dirty="0">
                <a:solidFill>
                  <a:srgbClr val="49403C"/>
                </a:solidFill>
                <a:latin typeface="Arial Black"/>
                <a:cs typeface="Arial Black"/>
              </a:rPr>
              <a:t>Я</a:t>
            </a:r>
            <a:endParaRPr sz="10700" baseline="1157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509" y="2672609"/>
            <a:ext cx="899312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spc="-1425" baseline="-5015" dirty="0">
                <a:solidFill>
                  <a:srgbClr val="49403C"/>
                </a:solidFill>
                <a:latin typeface="Arial Black"/>
                <a:cs typeface="Arial Black"/>
              </a:rPr>
              <a:t>П</a:t>
            </a:r>
            <a:r>
              <a:rPr sz="10700" spc="-1425" baseline="-4629" dirty="0">
                <a:solidFill>
                  <a:srgbClr val="49403C"/>
                </a:solidFill>
                <a:latin typeface="Arial Black"/>
                <a:cs typeface="Arial Black"/>
              </a:rPr>
              <a:t>Л</a:t>
            </a:r>
            <a:r>
              <a:rPr sz="10700" spc="-1425" baseline="-4243" dirty="0">
                <a:solidFill>
                  <a:srgbClr val="49403C"/>
                </a:solidFill>
                <a:latin typeface="Arial Black"/>
                <a:cs typeface="Arial Black"/>
              </a:rPr>
              <a:t>А</a:t>
            </a:r>
            <a:r>
              <a:rPr sz="10700" spc="-1425" baseline="-3858" dirty="0">
                <a:solidFill>
                  <a:srgbClr val="49403C"/>
                </a:solidFill>
                <a:latin typeface="Arial Black"/>
                <a:cs typeface="Arial Black"/>
              </a:rPr>
              <a:t>Т</a:t>
            </a:r>
            <a:r>
              <a:rPr sz="10700" spc="-1425" baseline="-3472" dirty="0">
                <a:solidFill>
                  <a:srgbClr val="49403C"/>
                </a:solidFill>
                <a:latin typeface="Arial Black"/>
                <a:cs typeface="Arial Black"/>
              </a:rPr>
              <a:t>Ф</a:t>
            </a:r>
            <a:r>
              <a:rPr sz="10700" spc="-1425" baseline="-2700" dirty="0">
                <a:solidFill>
                  <a:srgbClr val="49403C"/>
                </a:solidFill>
                <a:latin typeface="Arial Black"/>
                <a:cs typeface="Arial Black"/>
              </a:rPr>
              <a:t>О</a:t>
            </a:r>
            <a:r>
              <a:rPr sz="10700" spc="-1425" baseline="-2314" dirty="0">
                <a:solidFill>
                  <a:srgbClr val="49403C"/>
                </a:solidFill>
                <a:latin typeface="Arial Black"/>
                <a:cs typeface="Arial Black"/>
              </a:rPr>
              <a:t>Р</a:t>
            </a:r>
            <a:r>
              <a:rPr sz="10700" spc="-1425" baseline="-1929" dirty="0">
                <a:solidFill>
                  <a:srgbClr val="49403C"/>
                </a:solidFill>
                <a:latin typeface="Arial Black"/>
                <a:cs typeface="Arial Black"/>
              </a:rPr>
              <a:t>М</a:t>
            </a:r>
            <a:r>
              <a:rPr sz="10700" spc="-1425" baseline="-1157" dirty="0">
                <a:solidFill>
                  <a:srgbClr val="49403C"/>
                </a:solidFill>
                <a:latin typeface="Arial Black"/>
                <a:cs typeface="Arial Black"/>
              </a:rPr>
              <a:t>Ы</a:t>
            </a:r>
            <a:r>
              <a:rPr sz="10700" spc="-1012" baseline="-1157" dirty="0">
                <a:solidFill>
                  <a:srgbClr val="49403C"/>
                </a:solidFill>
                <a:latin typeface="Arial Black"/>
                <a:cs typeface="Arial Black"/>
              </a:rPr>
              <a:t> </a:t>
            </a:r>
            <a:r>
              <a:rPr sz="7100" b="1" spc="-364" dirty="0">
                <a:solidFill>
                  <a:srgbClr val="49403C"/>
                </a:solidFill>
                <a:latin typeface="Tahoma"/>
                <a:cs typeface="Tahoma"/>
              </a:rPr>
              <a:t>ZOOM</a:t>
            </a:r>
            <a:endParaRPr sz="71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6572" y="3671828"/>
            <a:ext cx="9140956" cy="9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spc="-1146" baseline="-2314" dirty="0">
                <a:solidFill>
                  <a:srgbClr val="49403C"/>
                </a:solidFill>
                <a:latin typeface="Arial Black"/>
                <a:cs typeface="Arial Black"/>
              </a:rPr>
              <a:t>П</a:t>
            </a:r>
            <a:r>
              <a:rPr sz="10700" spc="-1146" baseline="-1543" dirty="0">
                <a:solidFill>
                  <a:srgbClr val="49403C"/>
                </a:solidFill>
                <a:latin typeface="Arial Black"/>
                <a:cs typeface="Arial Black"/>
              </a:rPr>
              <a:t>Р</a:t>
            </a:r>
            <a:r>
              <a:rPr sz="10700" spc="-1146" baseline="-1157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982" baseline="-1157" dirty="0">
                <a:solidFill>
                  <a:srgbClr val="49403C"/>
                </a:solidFill>
                <a:latin typeface="Arial Black"/>
                <a:cs typeface="Arial Black"/>
              </a:rPr>
              <a:t> </a:t>
            </a:r>
            <a:r>
              <a:rPr sz="7100" spc="-830" dirty="0">
                <a:solidFill>
                  <a:srgbClr val="49403C"/>
                </a:solidFill>
                <a:latin typeface="Arial Black"/>
                <a:cs typeface="Arial Black"/>
              </a:rPr>
              <a:t>ОРГА</a:t>
            </a:r>
            <a:r>
              <a:rPr sz="10700" spc="-1245" baseline="1157" dirty="0">
                <a:solidFill>
                  <a:srgbClr val="49403C"/>
                </a:solidFill>
                <a:latin typeface="Arial Black"/>
                <a:cs typeface="Arial Black"/>
              </a:rPr>
              <a:t>Н</a:t>
            </a:r>
            <a:r>
              <a:rPr sz="10700" spc="-1245" baseline="1543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1245" baseline="2314" dirty="0">
                <a:solidFill>
                  <a:srgbClr val="49403C"/>
                </a:solidFill>
                <a:latin typeface="Arial Black"/>
                <a:cs typeface="Arial Black"/>
              </a:rPr>
              <a:t>З</a:t>
            </a:r>
            <a:r>
              <a:rPr sz="10700" spc="-1245" baseline="2700" dirty="0">
                <a:solidFill>
                  <a:srgbClr val="49403C"/>
                </a:solidFill>
                <a:latin typeface="Arial Black"/>
                <a:cs typeface="Arial Black"/>
              </a:rPr>
              <a:t>А</a:t>
            </a:r>
            <a:r>
              <a:rPr sz="10700" spc="-1245" baseline="3086" dirty="0">
                <a:solidFill>
                  <a:srgbClr val="49403C"/>
                </a:solidFill>
                <a:latin typeface="Arial Black"/>
                <a:cs typeface="Arial Black"/>
              </a:rPr>
              <a:t>Ц</a:t>
            </a:r>
            <a:r>
              <a:rPr sz="10700" spc="-1245" baseline="3472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1245" baseline="4243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endParaRPr sz="10700" baseline="4243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6158" y="4672124"/>
            <a:ext cx="9099888" cy="9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spc="-1268" baseline="-5787" dirty="0">
                <a:solidFill>
                  <a:srgbClr val="49403C"/>
                </a:solidFill>
                <a:latin typeface="Arial Black"/>
                <a:cs typeface="Arial Black"/>
              </a:rPr>
              <a:t>Д</a:t>
            </a:r>
            <a:r>
              <a:rPr sz="10700" spc="-1268" baseline="-5401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1268" baseline="-5015" dirty="0">
                <a:solidFill>
                  <a:srgbClr val="49403C"/>
                </a:solidFill>
                <a:latin typeface="Arial Black"/>
                <a:cs typeface="Arial Black"/>
              </a:rPr>
              <a:t>С</a:t>
            </a:r>
            <a:r>
              <a:rPr sz="10700" spc="-1268" baseline="-4243" dirty="0">
                <a:solidFill>
                  <a:srgbClr val="49403C"/>
                </a:solidFill>
                <a:latin typeface="Arial Black"/>
                <a:cs typeface="Arial Black"/>
              </a:rPr>
              <a:t>Т</a:t>
            </a:r>
            <a:r>
              <a:rPr sz="10700" spc="-1268" baseline="-3858" dirty="0">
                <a:solidFill>
                  <a:srgbClr val="49403C"/>
                </a:solidFill>
                <a:latin typeface="Arial Black"/>
                <a:cs typeface="Arial Black"/>
              </a:rPr>
              <a:t>А</a:t>
            </a:r>
            <a:r>
              <a:rPr sz="10700" spc="-1268" baseline="-3472" dirty="0">
                <a:solidFill>
                  <a:srgbClr val="49403C"/>
                </a:solidFill>
                <a:latin typeface="Arial Black"/>
                <a:cs typeface="Arial Black"/>
              </a:rPr>
              <a:t>Н</a:t>
            </a:r>
            <a:r>
              <a:rPr sz="10700" spc="-1268" baseline="-3086" dirty="0">
                <a:solidFill>
                  <a:srgbClr val="49403C"/>
                </a:solidFill>
                <a:latin typeface="Arial Black"/>
                <a:cs typeface="Arial Black"/>
              </a:rPr>
              <a:t>Ц</a:t>
            </a:r>
            <a:r>
              <a:rPr sz="10700" spc="-1268" baseline="-2700" dirty="0">
                <a:solidFill>
                  <a:srgbClr val="49403C"/>
                </a:solidFill>
                <a:latin typeface="Arial Black"/>
                <a:cs typeface="Arial Black"/>
              </a:rPr>
              <a:t>И</a:t>
            </a:r>
            <a:r>
              <a:rPr sz="10700" spc="-1268" baseline="-1929" dirty="0">
                <a:solidFill>
                  <a:srgbClr val="49403C"/>
                </a:solidFill>
                <a:latin typeface="Arial Black"/>
                <a:cs typeface="Arial Black"/>
              </a:rPr>
              <a:t>О</a:t>
            </a:r>
            <a:r>
              <a:rPr sz="10700" spc="-1268" baseline="-1543" dirty="0">
                <a:solidFill>
                  <a:srgbClr val="49403C"/>
                </a:solidFill>
                <a:latin typeface="Arial Black"/>
                <a:cs typeface="Arial Black"/>
              </a:rPr>
              <a:t>Н</a:t>
            </a:r>
            <a:r>
              <a:rPr sz="10700" spc="-1268" baseline="-1157" dirty="0">
                <a:solidFill>
                  <a:srgbClr val="49403C"/>
                </a:solidFill>
                <a:latin typeface="Arial Black"/>
                <a:cs typeface="Arial Black"/>
              </a:rPr>
              <a:t>Н</a:t>
            </a:r>
            <a:r>
              <a:rPr sz="7100" spc="-845" dirty="0">
                <a:solidFill>
                  <a:srgbClr val="49403C"/>
                </a:solidFill>
                <a:latin typeface="Arial Black"/>
                <a:cs typeface="Arial Black"/>
              </a:rPr>
              <a:t>ОГО</a:t>
            </a:r>
            <a:endParaRPr sz="71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7937" y="5732368"/>
            <a:ext cx="5056682" cy="93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sz="10700" spc="-1282" baseline="-2700" dirty="0">
                <a:solidFill>
                  <a:srgbClr val="49403C"/>
                </a:solidFill>
                <a:latin typeface="Arial Black"/>
                <a:cs typeface="Arial Black"/>
              </a:rPr>
              <a:t>О</a:t>
            </a:r>
            <a:r>
              <a:rPr sz="10700" spc="-1282" baseline="-2314" dirty="0">
                <a:solidFill>
                  <a:srgbClr val="49403C"/>
                </a:solidFill>
                <a:latin typeface="Arial Black"/>
                <a:cs typeface="Arial Black"/>
              </a:rPr>
              <a:t>Б</a:t>
            </a:r>
            <a:r>
              <a:rPr sz="10700" spc="-1282" baseline="-1929" dirty="0">
                <a:solidFill>
                  <a:srgbClr val="49403C"/>
                </a:solidFill>
                <a:latin typeface="Arial Black"/>
                <a:cs typeface="Arial Black"/>
              </a:rPr>
              <a:t>У</a:t>
            </a:r>
            <a:r>
              <a:rPr sz="10700" spc="-1282" baseline="-1543" dirty="0">
                <a:solidFill>
                  <a:srgbClr val="49403C"/>
                </a:solidFill>
                <a:latin typeface="Arial Black"/>
                <a:cs typeface="Arial Black"/>
              </a:rPr>
              <a:t>Ч</a:t>
            </a:r>
            <a:r>
              <a:rPr sz="7100" spc="-855" dirty="0">
                <a:solidFill>
                  <a:srgbClr val="49403C"/>
                </a:solidFill>
                <a:latin typeface="Arial Black"/>
                <a:cs typeface="Arial Black"/>
              </a:rPr>
              <a:t>ЕНИЯ</a:t>
            </a:r>
            <a:endParaRPr sz="71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28373" y="9283912"/>
            <a:ext cx="947783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sz="4800" b="1" spc="352" baseline="-13888" dirty="0">
                <a:solidFill>
                  <a:srgbClr val="49403C"/>
                </a:solidFill>
                <a:latin typeface="Arial"/>
                <a:cs typeface="Arial"/>
              </a:rPr>
              <a:t>С</a:t>
            </a:r>
            <a:r>
              <a:rPr sz="4800" b="1" spc="352" baseline="-13020" dirty="0">
                <a:solidFill>
                  <a:srgbClr val="49403C"/>
                </a:solidFill>
                <a:latin typeface="Arial"/>
                <a:cs typeface="Arial"/>
              </a:rPr>
              <a:t>еч</a:t>
            </a:r>
            <a:r>
              <a:rPr sz="4800" b="1" spc="352" baseline="-12152" dirty="0">
                <a:solidFill>
                  <a:srgbClr val="49403C"/>
                </a:solidFill>
                <a:latin typeface="Arial"/>
                <a:cs typeface="Arial"/>
              </a:rPr>
              <a:t>ки</a:t>
            </a:r>
            <a:r>
              <a:rPr sz="4800" b="1" spc="352" baseline="-11284" dirty="0">
                <a:solidFill>
                  <a:srgbClr val="49403C"/>
                </a:solidFill>
                <a:latin typeface="Arial"/>
                <a:cs typeface="Arial"/>
              </a:rPr>
              <a:t>на </a:t>
            </a:r>
            <a:r>
              <a:rPr sz="4800" b="1" spc="-136" baseline="-10416" dirty="0">
                <a:solidFill>
                  <a:srgbClr val="49403C"/>
                </a:solidFill>
                <a:latin typeface="Arial"/>
                <a:cs typeface="Arial"/>
              </a:rPr>
              <a:t>Е</a:t>
            </a:r>
            <a:r>
              <a:rPr sz="4800" spc="-136" baseline="-9548" dirty="0">
                <a:solidFill>
                  <a:srgbClr val="49403C"/>
                </a:solidFill>
                <a:latin typeface="Lucida Sans Unicode"/>
                <a:cs typeface="Lucida Sans Unicode"/>
              </a:rPr>
              <a:t>.</a:t>
            </a:r>
            <a:r>
              <a:rPr sz="4800" b="1" spc="-136" baseline="-9548" dirty="0">
                <a:solidFill>
                  <a:srgbClr val="49403C"/>
                </a:solidFill>
                <a:latin typeface="Arial"/>
                <a:cs typeface="Arial"/>
              </a:rPr>
              <a:t>И</a:t>
            </a:r>
            <a:r>
              <a:rPr sz="4800" spc="-136" baseline="-8680" dirty="0">
                <a:solidFill>
                  <a:srgbClr val="49403C"/>
                </a:solidFill>
                <a:latin typeface="Lucida Sans Unicode"/>
                <a:cs typeface="Lucida Sans Unicode"/>
              </a:rPr>
              <a:t>. </a:t>
            </a:r>
            <a:r>
              <a:rPr sz="4800" b="1" spc="314" baseline="-8680" dirty="0">
                <a:solidFill>
                  <a:srgbClr val="49403C"/>
                </a:solidFill>
                <a:latin typeface="Arial"/>
                <a:cs typeface="Arial"/>
              </a:rPr>
              <a:t>уч</a:t>
            </a:r>
            <a:r>
              <a:rPr sz="4800" b="1" spc="314" baseline="-7812" dirty="0">
                <a:solidFill>
                  <a:srgbClr val="49403C"/>
                </a:solidFill>
                <a:latin typeface="Arial"/>
                <a:cs typeface="Arial"/>
              </a:rPr>
              <a:t>и</a:t>
            </a:r>
            <a:r>
              <a:rPr sz="4800" b="1" spc="314" baseline="-6944" dirty="0">
                <a:solidFill>
                  <a:srgbClr val="49403C"/>
                </a:solidFill>
                <a:latin typeface="Arial"/>
                <a:cs typeface="Arial"/>
              </a:rPr>
              <a:t>те</a:t>
            </a:r>
            <a:r>
              <a:rPr sz="4800" b="1" spc="314" baseline="-6076" dirty="0">
                <a:solidFill>
                  <a:srgbClr val="49403C"/>
                </a:solidFill>
                <a:latin typeface="Arial"/>
                <a:cs typeface="Arial"/>
              </a:rPr>
              <a:t>ль </a:t>
            </a:r>
            <a:r>
              <a:rPr sz="4800" b="1" spc="284" baseline="-5208" dirty="0">
                <a:solidFill>
                  <a:srgbClr val="49403C"/>
                </a:solidFill>
                <a:latin typeface="Arial"/>
                <a:cs typeface="Arial"/>
              </a:rPr>
              <a:t>на</a:t>
            </a:r>
            <a:r>
              <a:rPr sz="4800" b="1" spc="284" baseline="-4340" dirty="0">
                <a:solidFill>
                  <a:srgbClr val="49403C"/>
                </a:solidFill>
                <a:latin typeface="Arial"/>
                <a:cs typeface="Arial"/>
              </a:rPr>
              <a:t>ча</a:t>
            </a:r>
            <a:r>
              <a:rPr sz="4800" b="1" spc="284" baseline="-3472" dirty="0">
                <a:solidFill>
                  <a:srgbClr val="49403C"/>
                </a:solidFill>
                <a:latin typeface="Arial"/>
                <a:cs typeface="Arial"/>
              </a:rPr>
              <a:t>ль</a:t>
            </a:r>
            <a:r>
              <a:rPr sz="4800" b="1" spc="284" baseline="-2604" dirty="0">
                <a:solidFill>
                  <a:srgbClr val="49403C"/>
                </a:solidFill>
                <a:latin typeface="Arial"/>
                <a:cs typeface="Arial"/>
              </a:rPr>
              <a:t>н</a:t>
            </a:r>
            <a:r>
              <a:rPr sz="4800" b="1" spc="284" baseline="-1736" dirty="0">
                <a:solidFill>
                  <a:srgbClr val="49403C"/>
                </a:solidFill>
                <a:latin typeface="Arial"/>
                <a:cs typeface="Arial"/>
              </a:rPr>
              <a:t>ых</a:t>
            </a:r>
            <a:r>
              <a:rPr sz="4800" b="1" spc="-150" baseline="-1736" dirty="0">
                <a:solidFill>
                  <a:srgbClr val="49403C"/>
                </a:solidFill>
                <a:latin typeface="Arial"/>
                <a:cs typeface="Arial"/>
              </a:rPr>
              <a:t> </a:t>
            </a:r>
            <a:r>
              <a:rPr sz="3200" b="1" spc="125" dirty="0">
                <a:solidFill>
                  <a:srgbClr val="49403C"/>
                </a:solidFill>
                <a:latin typeface="Arial"/>
                <a:cs typeface="Arial"/>
              </a:rPr>
              <a:t>классо</a:t>
            </a:r>
            <a:r>
              <a:rPr sz="4800" b="1" spc="187" baseline="1736" dirty="0">
                <a:solidFill>
                  <a:srgbClr val="49403C"/>
                </a:solidFill>
                <a:latin typeface="Arial"/>
                <a:cs typeface="Arial"/>
              </a:rPr>
              <a:t>в</a:t>
            </a:r>
            <a:endParaRPr sz="4800" baseline="1736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2871216" y="2171700"/>
            <a:ext cx="1499616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1">
              <a:lnSpc>
                <a:spcPts val="8364"/>
              </a:lnSpc>
              <a:spcBef>
                <a:spcPts val="100"/>
              </a:spcBef>
            </a:pPr>
            <a:r>
              <a:rPr spc="-645" dirty="0"/>
              <a:t>РЕАЛИЗОВАТЬ</a:t>
            </a:r>
          </a:p>
          <a:p>
            <a:pPr marL="796283" marR="5080" indent="-784219">
              <a:lnSpc>
                <a:spcPts val="8330"/>
              </a:lnSpc>
              <a:spcBef>
                <a:spcPts val="295"/>
              </a:spcBef>
              <a:buNone/>
            </a:pPr>
            <a:r>
              <a:rPr spc="-630" dirty="0"/>
              <a:t>Ц</a:t>
            </a:r>
            <a:r>
              <a:rPr spc="-254" dirty="0"/>
              <a:t>И</a:t>
            </a:r>
            <a:r>
              <a:rPr spc="-636" dirty="0"/>
              <a:t>Ф</a:t>
            </a:r>
            <a:r>
              <a:rPr spc="-620" dirty="0"/>
              <a:t>Р</a:t>
            </a:r>
            <a:r>
              <a:rPr spc="-161" dirty="0"/>
              <a:t>О</a:t>
            </a:r>
            <a:r>
              <a:rPr spc="-689" dirty="0"/>
              <a:t>В</a:t>
            </a:r>
            <a:r>
              <a:rPr spc="-254" dirty="0"/>
              <a:t>И</a:t>
            </a:r>
            <a:r>
              <a:rPr spc="-495" dirty="0"/>
              <a:t>З</a:t>
            </a:r>
            <a:r>
              <a:rPr spc="-770" dirty="0"/>
              <a:t>А</a:t>
            </a:r>
            <a:r>
              <a:rPr spc="-630" dirty="0"/>
              <a:t>Ц</a:t>
            </a:r>
            <a:r>
              <a:rPr spc="-254" dirty="0"/>
              <a:t>И</a:t>
            </a:r>
            <a:r>
              <a:rPr spc="-395" dirty="0"/>
              <a:t>Ю  </a:t>
            </a:r>
            <a:r>
              <a:rPr spc="-895" dirty="0"/>
              <a:t>В</a:t>
            </a:r>
            <a:r>
              <a:rPr spc="-86" dirty="0"/>
              <a:t> </a:t>
            </a:r>
            <a:r>
              <a:rPr spc="-711" dirty="0"/>
              <a:t>ПРОЦЕССЕ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64745" y="4753946"/>
            <a:ext cx="806513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0" spc="-430" dirty="0">
                <a:solidFill>
                  <a:srgbClr val="49403C"/>
                </a:solidFill>
                <a:latin typeface="Arial Black"/>
                <a:cs typeface="Arial Black"/>
              </a:rPr>
              <a:t>ИМПРОВИЗАЦИИ</a:t>
            </a:r>
            <a:endParaRPr sz="7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09631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3955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277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701" y="8750620"/>
            <a:ext cx="323278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sz="3000" b="1" spc="300" dirty="0">
                <a:solidFill>
                  <a:srgbClr val="49403C"/>
                </a:solidFill>
                <a:latin typeface="Arial"/>
                <a:cs typeface="Arial"/>
              </a:rPr>
              <a:t>НАМ</a:t>
            </a:r>
            <a:r>
              <a:rPr sz="3000" b="1" spc="314" dirty="0">
                <a:solidFill>
                  <a:srgbClr val="49403C"/>
                </a:solidFill>
                <a:latin typeface="Arial"/>
                <a:cs typeface="Arial"/>
              </a:rPr>
              <a:t> </a:t>
            </a:r>
            <a:r>
              <a:rPr sz="3000" b="1" spc="204" dirty="0">
                <a:solidFill>
                  <a:srgbClr val="49403C"/>
                </a:solidFill>
                <a:latin typeface="Arial"/>
                <a:cs typeface="Arial"/>
              </a:rPr>
              <a:t>УДАЛОСЬ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86678" y="6357947"/>
            <a:ext cx="5143536" cy="316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9410" y="342901"/>
            <a:ext cx="17828592" cy="678647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8700" b="1" i="1" dirty="0" smtClean="0"/>
              <a:t>Сначала распространение в сети:</a:t>
            </a:r>
          </a:p>
          <a:p>
            <a:endParaRPr lang="ru-RU" sz="8700" dirty="0"/>
          </a:p>
          <a:p>
            <a:pPr marL="514346" indent="-514346">
              <a:buAutoNum type="arabicPeriod"/>
            </a:pPr>
            <a:r>
              <a:rPr lang="ru-RU" sz="8700" i="1" dirty="0" smtClean="0"/>
              <a:t>С</a:t>
            </a:r>
            <a:r>
              <a:rPr lang="ru-RU" sz="8700" i="1" dirty="0" smtClean="0"/>
              <a:t>траницы</a:t>
            </a:r>
            <a:r>
              <a:rPr lang="ru-RU" sz="8700" i="1" dirty="0" smtClean="0"/>
              <a:t>, </a:t>
            </a:r>
            <a:r>
              <a:rPr lang="ru-RU" sz="8700" i="1" dirty="0" smtClean="0"/>
              <a:t>задание.</a:t>
            </a:r>
            <a:endParaRPr lang="ru-RU" sz="8700" i="1" dirty="0" smtClean="0"/>
          </a:p>
          <a:p>
            <a:pPr marL="514346" indent="-514346">
              <a:buAutoNum type="arabicPeriod"/>
            </a:pPr>
            <a:r>
              <a:rPr lang="ru-RU" sz="8700" i="1" dirty="0"/>
              <a:t>П</a:t>
            </a:r>
            <a:r>
              <a:rPr lang="ru-RU" sz="8700" i="1" dirty="0" smtClean="0"/>
              <a:t>рислать </a:t>
            </a:r>
            <a:r>
              <a:rPr lang="ru-RU" sz="8700" i="1" dirty="0" smtClean="0"/>
              <a:t>фото на электронную </a:t>
            </a:r>
            <a:r>
              <a:rPr lang="ru-RU" sz="8700" i="1" dirty="0" smtClean="0"/>
              <a:t>почту.</a:t>
            </a:r>
            <a:endParaRPr lang="ru-RU" sz="8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0487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16163" y="0"/>
            <a:ext cx="857250" cy="10287000"/>
          </a:xfrm>
          <a:custGeom>
            <a:avLst/>
            <a:gdLst/>
            <a:ahLst/>
            <a:cxnLst/>
            <a:rect l="l" t="t" r="r" b="b"/>
            <a:pathLst>
              <a:path w="857250" h="10287000">
                <a:moveTo>
                  <a:pt x="0" y="0"/>
                </a:moveTo>
                <a:lnTo>
                  <a:pt x="857249" y="0"/>
                </a:lnTo>
                <a:lnTo>
                  <a:pt x="85724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69A8B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5609" y="782158"/>
            <a:ext cx="3914774" cy="309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7218" y="782159"/>
            <a:ext cx="6019800" cy="481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8623" y="7609849"/>
            <a:ext cx="5012690" cy="1166985"/>
          </a:xfrm>
          <a:prstGeom prst="rect">
            <a:avLst/>
          </a:prstGeom>
        </p:spPr>
        <p:txBody>
          <a:bodyPr vert="horz" wrap="square" lIns="0" tIns="126999" rIns="0" bIns="0" rtlCol="0">
            <a:spAutoFit/>
          </a:bodyPr>
          <a:lstStyle/>
          <a:p>
            <a:pPr marL="12700">
              <a:spcBef>
                <a:spcPts val="1000"/>
              </a:spcBef>
            </a:pPr>
            <a:r>
              <a:rPr sz="3000" b="1" spc="170" dirty="0">
                <a:solidFill>
                  <a:srgbClr val="03989D"/>
                </a:solidFill>
                <a:latin typeface="Arial"/>
                <a:cs typeface="Arial"/>
              </a:rPr>
              <a:t>Мы </a:t>
            </a:r>
            <a:r>
              <a:rPr sz="3000" b="1" spc="111" dirty="0">
                <a:solidFill>
                  <a:srgbClr val="03989D"/>
                </a:solidFill>
                <a:latin typeface="Arial"/>
                <a:cs typeface="Arial"/>
              </a:rPr>
              <a:t>выбрали</a:t>
            </a:r>
            <a:r>
              <a:rPr sz="3000" b="1" spc="-375" dirty="0">
                <a:solidFill>
                  <a:srgbClr val="03989D"/>
                </a:solidFill>
                <a:latin typeface="Arial"/>
                <a:cs typeface="Arial"/>
              </a:rPr>
              <a:t> </a:t>
            </a:r>
            <a:r>
              <a:rPr sz="3000" b="1" spc="111" dirty="0">
                <a:solidFill>
                  <a:srgbClr val="03989D"/>
                </a:solidFill>
                <a:latin typeface="Arial"/>
                <a:cs typeface="Arial"/>
              </a:rPr>
              <a:t>платформу</a:t>
            </a:r>
            <a:endParaRPr sz="3000">
              <a:latin typeface="Arial"/>
              <a:cs typeface="Arial"/>
            </a:endParaRPr>
          </a:p>
          <a:p>
            <a:pPr marL="12700">
              <a:spcBef>
                <a:spcPts val="900"/>
              </a:spcBef>
            </a:pPr>
            <a:r>
              <a:rPr sz="3000" spc="-30" dirty="0">
                <a:solidFill>
                  <a:srgbClr val="03989D"/>
                </a:solidFill>
                <a:latin typeface="Lucida Sans Unicode"/>
                <a:cs typeface="Lucida Sans Unicode"/>
              </a:rPr>
              <a:t>ZOOM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78710" y="4201045"/>
            <a:ext cx="347778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89"/>
              </a:spcBef>
              <a:tabLst>
                <a:tab pos="524507" algn="l"/>
              </a:tabLst>
            </a:pPr>
            <a:r>
              <a:rPr sz="2500" b="1" spc="-161" dirty="0">
                <a:latin typeface="Arial"/>
                <a:cs typeface="Arial"/>
              </a:rPr>
              <a:t>+	</a:t>
            </a:r>
            <a:r>
              <a:rPr sz="3200" b="1" i="1" spc="-325" dirty="0">
                <a:solidFill>
                  <a:srgbClr val="03989D"/>
                </a:solidFill>
                <a:latin typeface="Arial"/>
                <a:cs typeface="Arial"/>
              </a:rPr>
              <a:t>Б </a:t>
            </a:r>
            <a:r>
              <a:rPr sz="3200" b="1" i="1" spc="-370" dirty="0">
                <a:solidFill>
                  <a:srgbClr val="03989D"/>
                </a:solidFill>
                <a:latin typeface="Arial"/>
                <a:cs typeface="Arial"/>
              </a:rPr>
              <a:t>Е </a:t>
            </a:r>
            <a:r>
              <a:rPr sz="3200" b="1" i="1" spc="-509" dirty="0">
                <a:solidFill>
                  <a:srgbClr val="03989D"/>
                </a:solidFill>
                <a:latin typeface="Arial"/>
                <a:cs typeface="Arial"/>
              </a:rPr>
              <a:t>С </a:t>
            </a:r>
            <a:r>
              <a:rPr sz="3200" b="1" i="1" spc="-409" dirty="0">
                <a:solidFill>
                  <a:srgbClr val="03989D"/>
                </a:solidFill>
                <a:latin typeface="Arial"/>
                <a:cs typeface="Arial"/>
              </a:rPr>
              <a:t>П </a:t>
            </a:r>
            <a:r>
              <a:rPr sz="3200" b="1" i="1" spc="-300" dirty="0">
                <a:solidFill>
                  <a:srgbClr val="03989D"/>
                </a:solidFill>
                <a:latin typeface="Arial"/>
                <a:cs typeface="Arial"/>
              </a:rPr>
              <a:t>Л </a:t>
            </a:r>
            <a:r>
              <a:rPr sz="3200" b="1" i="1" spc="-225" dirty="0">
                <a:solidFill>
                  <a:srgbClr val="03989D"/>
                </a:solidFill>
                <a:latin typeface="Arial"/>
                <a:cs typeface="Arial"/>
              </a:rPr>
              <a:t>А </a:t>
            </a:r>
            <a:r>
              <a:rPr sz="3200" b="1" i="1" spc="-295" dirty="0">
                <a:solidFill>
                  <a:srgbClr val="03989D"/>
                </a:solidFill>
                <a:latin typeface="Arial"/>
                <a:cs typeface="Arial"/>
              </a:rPr>
              <a:t>Т </a:t>
            </a:r>
            <a:r>
              <a:rPr sz="3200" b="1" i="1" spc="-405" dirty="0">
                <a:solidFill>
                  <a:srgbClr val="03989D"/>
                </a:solidFill>
                <a:latin typeface="Arial"/>
                <a:cs typeface="Arial"/>
              </a:rPr>
              <a:t>Н</a:t>
            </a:r>
            <a:r>
              <a:rPr sz="3200" b="1" i="1" spc="-339" dirty="0">
                <a:solidFill>
                  <a:srgbClr val="03989D"/>
                </a:solidFill>
                <a:latin typeface="Arial"/>
                <a:cs typeface="Arial"/>
              </a:rPr>
              <a:t> </a:t>
            </a:r>
            <a:r>
              <a:rPr sz="3200" b="1" i="1" spc="-514" dirty="0">
                <a:solidFill>
                  <a:srgbClr val="03989D"/>
                </a:solidFill>
                <a:latin typeface="Arial"/>
                <a:cs typeface="Arial"/>
              </a:rPr>
              <a:t>О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4714" y="4917530"/>
            <a:ext cx="1320156" cy="507188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500" b="1" spc="-161" dirty="0">
                <a:solidFill>
                  <a:srgbClr val="0070C0"/>
                </a:solidFill>
                <a:latin typeface="Arial"/>
                <a:cs typeface="Arial"/>
              </a:rPr>
              <a:t>+ </a:t>
            </a:r>
            <a:r>
              <a:rPr sz="3200" b="1" spc="-775" dirty="0">
                <a:solidFill>
                  <a:srgbClr val="0070C0"/>
                </a:solidFill>
                <a:latin typeface="Arial"/>
                <a:cs typeface="Arial"/>
              </a:rPr>
              <a:t>1</a:t>
            </a:r>
            <a:r>
              <a:rPr sz="32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89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r>
              <a:rPr sz="3200" b="1" spc="1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89" dirty="0">
                <a:solidFill>
                  <a:srgbClr val="0070C0"/>
                </a:solidFill>
                <a:latin typeface="Arial"/>
                <a:cs typeface="Arial"/>
              </a:rPr>
              <a:t>0</a:t>
            </a:r>
            <a:endParaRPr sz="3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74869" y="4875925"/>
            <a:ext cx="1851026" cy="5815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700" spc="-1200" dirty="0">
                <a:solidFill>
                  <a:srgbClr val="0070C0"/>
                </a:solidFill>
                <a:latin typeface="Microsoft Sans Serif"/>
                <a:cs typeface="Microsoft Sans Serif"/>
              </a:rPr>
              <a:t>Ч</a:t>
            </a:r>
            <a:r>
              <a:rPr sz="3700" spc="-29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136" dirty="0">
                <a:solidFill>
                  <a:srgbClr val="0070C0"/>
                </a:solidFill>
                <a:latin typeface="Microsoft Sans Serif"/>
                <a:cs typeface="Microsoft Sans Serif"/>
              </a:rPr>
              <a:t>Е</a:t>
            </a:r>
            <a:r>
              <a:rPr sz="3700" spc="-29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164" dirty="0">
                <a:solidFill>
                  <a:srgbClr val="0070C0"/>
                </a:solidFill>
                <a:latin typeface="Microsoft Sans Serif"/>
                <a:cs typeface="Microsoft Sans Serif"/>
              </a:rPr>
              <a:t>Л</a:t>
            </a:r>
            <a:r>
              <a:rPr sz="3700" spc="-289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405" dirty="0">
                <a:solidFill>
                  <a:srgbClr val="0070C0"/>
                </a:solidFill>
                <a:latin typeface="Microsoft Sans Serif"/>
                <a:cs typeface="Microsoft Sans Serif"/>
              </a:rPr>
              <a:t>О</a:t>
            </a:r>
            <a:r>
              <a:rPr sz="3700" spc="-29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030" dirty="0">
                <a:solidFill>
                  <a:srgbClr val="0070C0"/>
                </a:solidFill>
                <a:latin typeface="Microsoft Sans Serif"/>
                <a:cs typeface="Microsoft Sans Serif"/>
              </a:rPr>
              <a:t>В</a:t>
            </a:r>
            <a:r>
              <a:rPr sz="3700" spc="-289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136" dirty="0">
                <a:solidFill>
                  <a:srgbClr val="0070C0"/>
                </a:solidFill>
                <a:latin typeface="Microsoft Sans Serif"/>
                <a:cs typeface="Microsoft Sans Serif"/>
              </a:rPr>
              <a:t>Е</a:t>
            </a:r>
            <a:r>
              <a:rPr sz="3700" spc="-29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700" spc="-1030" dirty="0">
                <a:solidFill>
                  <a:srgbClr val="0070C0"/>
                </a:solidFill>
                <a:latin typeface="Microsoft Sans Serif"/>
                <a:cs typeface="Microsoft Sans Serif"/>
              </a:rPr>
              <a:t>К</a:t>
            </a:r>
            <a:endParaRPr sz="3700"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55032" y="5408154"/>
            <a:ext cx="4525136" cy="255133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sz="2500" spc="-161" dirty="0">
                <a:solidFill>
                  <a:srgbClr val="03989D"/>
                </a:solidFill>
                <a:latin typeface="Arial"/>
                <a:cs typeface="Arial"/>
              </a:rPr>
              <a:t>+ </a:t>
            </a:r>
            <a:r>
              <a:rPr sz="3700" spc="-1030" dirty="0">
                <a:solidFill>
                  <a:srgbClr val="03989D"/>
                </a:solidFill>
                <a:latin typeface="Microsoft Sans Serif"/>
                <a:cs typeface="Microsoft Sans Serif"/>
              </a:rPr>
              <a:t>В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236" dirty="0">
                <a:solidFill>
                  <a:srgbClr val="03989D"/>
                </a:solidFill>
                <a:latin typeface="Microsoft Sans Serif"/>
                <a:cs typeface="Microsoft Sans Serif"/>
              </a:rPr>
              <a:t>И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325" dirty="0">
                <a:solidFill>
                  <a:srgbClr val="03989D"/>
                </a:solidFill>
                <a:latin typeface="Microsoft Sans Serif"/>
                <a:cs typeface="Microsoft Sans Serif"/>
              </a:rPr>
              <a:t>Д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136" dirty="0">
                <a:solidFill>
                  <a:srgbClr val="03989D"/>
                </a:solidFill>
                <a:latin typeface="Microsoft Sans Serif"/>
                <a:cs typeface="Microsoft Sans Serif"/>
              </a:rPr>
              <a:t>Е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405" dirty="0">
                <a:solidFill>
                  <a:srgbClr val="03989D"/>
                </a:solidFill>
                <a:latin typeface="Microsoft Sans Serif"/>
                <a:cs typeface="Microsoft Sans Serif"/>
              </a:rPr>
              <a:t>О</a:t>
            </a:r>
            <a:r>
              <a:rPr sz="3700" spc="-280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345" dirty="0">
                <a:solidFill>
                  <a:srgbClr val="03989D"/>
                </a:solidFill>
                <a:latin typeface="Microsoft Sans Serif"/>
                <a:cs typeface="Microsoft Sans Serif"/>
              </a:rPr>
              <a:t>С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030" dirty="0">
                <a:solidFill>
                  <a:srgbClr val="03989D"/>
                </a:solidFill>
                <a:latin typeface="Microsoft Sans Serif"/>
                <a:cs typeface="Microsoft Sans Serif"/>
              </a:rPr>
              <a:t>В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236" dirty="0">
                <a:solidFill>
                  <a:srgbClr val="03989D"/>
                </a:solidFill>
                <a:latin typeface="Microsoft Sans Serif"/>
                <a:cs typeface="Microsoft Sans Serif"/>
              </a:rPr>
              <a:t>Я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45" dirty="0">
                <a:solidFill>
                  <a:srgbClr val="03989D"/>
                </a:solidFill>
                <a:latin typeface="Microsoft Sans Serif"/>
                <a:cs typeface="Microsoft Sans Serif"/>
              </a:rPr>
              <a:t>З</a:t>
            </a:r>
            <a:r>
              <a:rPr sz="3700" spc="-920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055" dirty="0">
                <a:solidFill>
                  <a:srgbClr val="03989D"/>
                </a:solidFill>
                <a:latin typeface="Microsoft Sans Serif"/>
                <a:cs typeface="Microsoft Sans Serif"/>
              </a:rPr>
              <a:t>Ь</a:t>
            </a:r>
            <a:endParaRPr sz="3700" dirty="0">
              <a:latin typeface="Microsoft Sans Serif"/>
              <a:cs typeface="Microsoft Sans Serif"/>
            </a:endParaRPr>
          </a:p>
          <a:p>
            <a:pPr algn="ctr">
              <a:lnSpc>
                <a:spcPct val="150000"/>
              </a:lnSpc>
              <a:tabLst>
                <a:tab pos="2706348" algn="l"/>
              </a:tabLst>
            </a:pPr>
            <a:r>
              <a:rPr sz="2500" spc="-161" dirty="0">
                <a:solidFill>
                  <a:srgbClr val="7030A0"/>
                </a:solidFill>
                <a:latin typeface="Arial"/>
                <a:cs typeface="Arial"/>
              </a:rPr>
              <a:t>+  </a:t>
            </a:r>
            <a:r>
              <a:rPr lang="ru-RU" sz="3600" spc="-161" dirty="0" smtClean="0">
                <a:solidFill>
                  <a:srgbClr val="7030A0"/>
                </a:solidFill>
                <a:latin typeface="Arial"/>
                <a:cs typeface="Arial"/>
              </a:rPr>
              <a:t>ОБРАТНАЯ СВЯЗЬ</a:t>
            </a:r>
          </a:p>
          <a:p>
            <a:pPr algn="ctr">
              <a:lnSpc>
                <a:spcPct val="150000"/>
              </a:lnSpc>
              <a:tabLst>
                <a:tab pos="2706348" algn="l"/>
              </a:tabLst>
            </a:pPr>
            <a:r>
              <a:rPr sz="2500" spc="-161" dirty="0" smtClean="0">
                <a:solidFill>
                  <a:srgbClr val="03989D"/>
                </a:solidFill>
                <a:latin typeface="Arial"/>
                <a:cs typeface="Arial"/>
              </a:rPr>
              <a:t>+  </a:t>
            </a:r>
            <a:r>
              <a:rPr sz="3700" spc="-1200" dirty="0">
                <a:solidFill>
                  <a:srgbClr val="03989D"/>
                </a:solidFill>
                <a:latin typeface="Microsoft Sans Serif"/>
                <a:cs typeface="Microsoft Sans Serif"/>
              </a:rPr>
              <a:t>Ч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89" dirty="0">
                <a:solidFill>
                  <a:srgbClr val="03989D"/>
                </a:solidFill>
                <a:latin typeface="Microsoft Sans Serif"/>
                <a:cs typeface="Microsoft Sans Serif"/>
              </a:rPr>
              <a:t>А                                                    </a:t>
            </a:r>
            <a:r>
              <a:rPr sz="3700" spc="-9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95" dirty="0">
                <a:solidFill>
                  <a:srgbClr val="03989D"/>
                </a:solidFill>
                <a:latin typeface="Microsoft Sans Serif"/>
                <a:cs typeface="Microsoft Sans Serif"/>
              </a:rPr>
              <a:t>Т</a:t>
            </a:r>
            <a:endParaRPr sz="37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42995" y="8628068"/>
            <a:ext cx="3463926" cy="5815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161" dirty="0">
                <a:solidFill>
                  <a:srgbClr val="03989D"/>
                </a:solidFill>
                <a:latin typeface="Arial"/>
                <a:cs typeface="Arial"/>
              </a:rPr>
              <a:t>+</a:t>
            </a:r>
            <a:r>
              <a:rPr sz="2500" spc="-5" dirty="0">
                <a:solidFill>
                  <a:srgbClr val="03989D"/>
                </a:solidFill>
                <a:latin typeface="Arial"/>
                <a:cs typeface="Arial"/>
              </a:rPr>
              <a:t> </a:t>
            </a:r>
            <a:r>
              <a:rPr sz="3700" spc="-1089" dirty="0">
                <a:solidFill>
                  <a:srgbClr val="03989D"/>
                </a:solidFill>
                <a:latin typeface="Microsoft Sans Serif"/>
                <a:cs typeface="Microsoft Sans Serif"/>
              </a:rPr>
              <a:t>Б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136" dirty="0">
                <a:solidFill>
                  <a:srgbClr val="03989D"/>
                </a:solidFill>
                <a:latin typeface="Microsoft Sans Serif"/>
                <a:cs typeface="Microsoft Sans Serif"/>
              </a:rPr>
              <a:t>Е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45" dirty="0">
                <a:solidFill>
                  <a:srgbClr val="03989D"/>
                </a:solidFill>
                <a:latin typeface="Microsoft Sans Serif"/>
                <a:cs typeface="Microsoft Sans Serif"/>
              </a:rPr>
              <a:t>З </a:t>
            </a:r>
            <a:r>
              <a:rPr sz="3700" spc="-1405" dirty="0">
                <a:solidFill>
                  <a:srgbClr val="03989D"/>
                </a:solidFill>
                <a:latin typeface="Microsoft Sans Serif"/>
                <a:cs typeface="Microsoft Sans Serif"/>
              </a:rPr>
              <a:t>О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236" dirty="0">
                <a:solidFill>
                  <a:srgbClr val="03989D"/>
                </a:solidFill>
                <a:latin typeface="Microsoft Sans Serif"/>
                <a:cs typeface="Microsoft Sans Serif"/>
              </a:rPr>
              <a:t>П</a:t>
            </a:r>
            <a:r>
              <a:rPr sz="3700" spc="-289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89" dirty="0">
                <a:solidFill>
                  <a:srgbClr val="03989D"/>
                </a:solidFill>
                <a:latin typeface="Microsoft Sans Serif"/>
                <a:cs typeface="Microsoft Sans Serif"/>
              </a:rPr>
              <a:t>А </a:t>
            </a:r>
            <a:r>
              <a:rPr sz="3700" spc="-1345" dirty="0">
                <a:solidFill>
                  <a:srgbClr val="03989D"/>
                </a:solidFill>
                <a:latin typeface="Microsoft Sans Serif"/>
                <a:cs typeface="Microsoft Sans Serif"/>
              </a:rPr>
              <a:t>С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236" dirty="0">
                <a:solidFill>
                  <a:srgbClr val="03989D"/>
                </a:solidFill>
                <a:latin typeface="Microsoft Sans Serif"/>
                <a:cs typeface="Microsoft Sans Serif"/>
              </a:rPr>
              <a:t>Н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405" dirty="0">
                <a:solidFill>
                  <a:srgbClr val="03989D"/>
                </a:solidFill>
                <a:latin typeface="Microsoft Sans Serif"/>
                <a:cs typeface="Microsoft Sans Serif"/>
              </a:rPr>
              <a:t>О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1345" dirty="0">
                <a:solidFill>
                  <a:srgbClr val="03989D"/>
                </a:solidFill>
                <a:latin typeface="Microsoft Sans Serif"/>
                <a:cs typeface="Microsoft Sans Serif"/>
              </a:rPr>
              <a:t>С</a:t>
            </a:r>
            <a:r>
              <a:rPr sz="3700" spc="-286" dirty="0">
                <a:solidFill>
                  <a:srgbClr val="03989D"/>
                </a:solidFill>
                <a:latin typeface="Microsoft Sans Serif"/>
                <a:cs typeface="Microsoft Sans Serif"/>
              </a:rPr>
              <a:t> </a:t>
            </a:r>
            <a:r>
              <a:rPr sz="3700" spc="-995" dirty="0">
                <a:solidFill>
                  <a:srgbClr val="03989D"/>
                </a:solidFill>
                <a:latin typeface="Microsoft Sans Serif"/>
                <a:cs typeface="Microsoft Sans Serif"/>
              </a:rPr>
              <a:t>Т   </a:t>
            </a:r>
            <a:r>
              <a:rPr sz="3700" spc="-1055" dirty="0">
                <a:solidFill>
                  <a:srgbClr val="03989D"/>
                </a:solidFill>
                <a:latin typeface="Microsoft Sans Serif"/>
                <a:cs typeface="Microsoft Sans Serif"/>
              </a:rPr>
              <a:t>Ь</a:t>
            </a:r>
            <a:endParaRPr sz="37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90742" y="9313951"/>
            <a:ext cx="3312796" cy="58156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987534" algn="l"/>
              </a:tabLst>
            </a:pPr>
            <a:r>
              <a:rPr sz="2500" spc="-161" dirty="0">
                <a:solidFill>
                  <a:srgbClr val="7030A0"/>
                </a:solidFill>
                <a:latin typeface="Arial"/>
                <a:cs typeface="Arial"/>
              </a:rPr>
              <a:t>+</a:t>
            </a:r>
            <a:r>
              <a:rPr sz="2500" spc="1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3700" spc="-1405" dirty="0">
                <a:solidFill>
                  <a:srgbClr val="7030A0"/>
                </a:solidFill>
                <a:latin typeface="Microsoft Sans Serif"/>
                <a:cs typeface="Microsoft Sans Serif"/>
              </a:rPr>
              <a:t>О</a:t>
            </a:r>
            <a:r>
              <a:rPr sz="3700" spc="-28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1089" dirty="0">
                <a:solidFill>
                  <a:srgbClr val="7030A0"/>
                </a:solidFill>
                <a:latin typeface="Microsoft Sans Serif"/>
                <a:cs typeface="Microsoft Sans Serif"/>
              </a:rPr>
              <a:t>Б</a:t>
            </a:r>
            <a:r>
              <a:rPr sz="3700" spc="-28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1275" dirty="0">
                <a:solidFill>
                  <a:srgbClr val="7030A0"/>
                </a:solidFill>
                <a:latin typeface="Microsoft Sans Serif"/>
                <a:cs typeface="Microsoft Sans Serif"/>
              </a:rPr>
              <a:t>Щ</a:t>
            </a:r>
            <a:r>
              <a:rPr sz="3700" spc="-27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989" dirty="0">
                <a:solidFill>
                  <a:srgbClr val="7030A0"/>
                </a:solidFill>
                <a:latin typeface="Microsoft Sans Serif"/>
                <a:cs typeface="Microsoft Sans Serif"/>
              </a:rPr>
              <a:t>А                                                                                                                      </a:t>
            </a:r>
            <a:r>
              <a:rPr sz="3700" spc="-1236" dirty="0">
                <a:solidFill>
                  <a:srgbClr val="7030A0"/>
                </a:solidFill>
                <a:latin typeface="Microsoft Sans Serif"/>
                <a:cs typeface="Microsoft Sans Serif"/>
              </a:rPr>
              <a:t>Я	</a:t>
            </a:r>
            <a:r>
              <a:rPr sz="3700" spc="-1325" dirty="0">
                <a:solidFill>
                  <a:srgbClr val="7030A0"/>
                </a:solidFill>
                <a:latin typeface="Microsoft Sans Serif"/>
                <a:cs typeface="Microsoft Sans Serif"/>
              </a:rPr>
              <a:t>Д</a:t>
            </a:r>
            <a:r>
              <a:rPr sz="3700" spc="-30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1405" dirty="0">
                <a:solidFill>
                  <a:srgbClr val="7030A0"/>
                </a:solidFill>
                <a:latin typeface="Microsoft Sans Serif"/>
                <a:cs typeface="Microsoft Sans Serif"/>
              </a:rPr>
              <a:t>О</a:t>
            </a:r>
            <a:r>
              <a:rPr sz="3700" spc="-30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1345" dirty="0">
                <a:solidFill>
                  <a:srgbClr val="7030A0"/>
                </a:solidFill>
                <a:latin typeface="Microsoft Sans Serif"/>
                <a:cs typeface="Microsoft Sans Serif"/>
              </a:rPr>
              <a:t>С</a:t>
            </a:r>
            <a:r>
              <a:rPr sz="3700" spc="-30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1030" dirty="0">
                <a:solidFill>
                  <a:srgbClr val="7030A0"/>
                </a:solidFill>
                <a:latin typeface="Microsoft Sans Serif"/>
                <a:cs typeface="Microsoft Sans Serif"/>
              </a:rPr>
              <a:t>К</a:t>
            </a:r>
            <a:r>
              <a:rPr sz="3700" spc="-30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700" spc="-989" dirty="0">
                <a:solidFill>
                  <a:srgbClr val="7030A0"/>
                </a:solidFill>
                <a:latin typeface="Microsoft Sans Serif"/>
                <a:cs typeface="Microsoft Sans Serif"/>
              </a:rPr>
              <a:t>А</a:t>
            </a:r>
            <a:endParaRPr sz="3700" dirty="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86659" y="7976320"/>
            <a:ext cx="3910812" cy="584773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+ ОБМЕН ФАЙЛАМИ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14" y="500031"/>
            <a:ext cx="15716296" cy="857157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ru-RU" sz="6200" b="1" dirty="0" smtClean="0"/>
              <a:t>Образовательное событие выстраивается в сети в следующей логике:</a:t>
            </a:r>
          </a:p>
          <a:p>
            <a:endParaRPr lang="ru-RU" sz="6100" dirty="0" smtClean="0"/>
          </a:p>
          <a:p>
            <a:pPr>
              <a:buFontTx/>
              <a:buChar char="-"/>
            </a:pPr>
            <a:r>
              <a:rPr lang="ru-RU" sz="6100" b="1" i="1" dirty="0" smtClean="0"/>
              <a:t>Подготовка</a:t>
            </a:r>
          </a:p>
          <a:p>
            <a:pPr>
              <a:buFontTx/>
              <a:buChar char="-"/>
            </a:pPr>
            <a:r>
              <a:rPr lang="ru-RU" sz="6100" b="1" i="1" dirty="0" smtClean="0"/>
              <a:t>Сбор участников</a:t>
            </a:r>
          </a:p>
          <a:p>
            <a:pPr>
              <a:buFontTx/>
              <a:buChar char="-"/>
            </a:pPr>
            <a:r>
              <a:rPr lang="ru-RU" sz="6100" b="1" i="1" dirty="0" smtClean="0"/>
              <a:t>Распределение ролей</a:t>
            </a:r>
          </a:p>
          <a:p>
            <a:pPr>
              <a:buFontTx/>
              <a:buChar char="-"/>
            </a:pPr>
            <a:r>
              <a:rPr lang="ru-RU" sz="6100" b="1" i="1" dirty="0" smtClean="0"/>
              <a:t>Работа в группах</a:t>
            </a:r>
          </a:p>
          <a:p>
            <a:pPr>
              <a:buFontTx/>
              <a:buChar char="-"/>
            </a:pPr>
            <a:r>
              <a:rPr lang="ru-RU" sz="6100" b="1" i="1" dirty="0" smtClean="0"/>
              <a:t>Общий сбор</a:t>
            </a:r>
          </a:p>
          <a:p>
            <a:pPr>
              <a:buFontTx/>
              <a:buChar char="-"/>
            </a:pPr>
            <a:r>
              <a:rPr lang="ru-RU" sz="6100" b="1" i="1" dirty="0" smtClean="0"/>
              <a:t>Итоговая рефлексия</a:t>
            </a:r>
            <a:endParaRPr lang="ru-RU" sz="6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3763" t="27363" r="18704" b="10937"/>
          <a:stretch>
            <a:fillRect/>
          </a:stretch>
        </p:blipFill>
        <p:spPr bwMode="auto">
          <a:xfrm>
            <a:off x="2285952" y="1071534"/>
            <a:ext cx="15573484" cy="79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71798"/>
            <a:ext cx="7497224" cy="688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2364" y="3500426"/>
            <a:ext cx="10072758" cy="5929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643142" y="642906"/>
            <a:ext cx="15203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Виртуальная выставка творческих работ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124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Finance Presentation</dc:title>
  <dc:creator>Вера Истомина</dc:creator>
  <cp:keywords>DAD9cItT3rE,BAD6Z0dQIwQ</cp:keywords>
  <cp:lastModifiedBy>204</cp:lastModifiedBy>
  <cp:revision>6</cp:revision>
  <dcterms:created xsi:type="dcterms:W3CDTF">2020-05-27T09:40:54Z</dcterms:created>
  <dcterms:modified xsi:type="dcterms:W3CDTF">2020-05-28T06:46:40Z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Canva</vt:lpwstr>
  </property>
  <property fmtid="{D5CDD505-2E9C-101B-9397-08002B2CF9AE}" pid="4" name="LastSaved">
    <vt:filetime>2020-05-27T00:00:00Z</vt:filetime>
  </property>
</Properties>
</file>