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bookmarkIdSeed="2">
  <p:sldMasterIdLst>
    <p:sldMasterId id="2147483648" r:id="rId1"/>
  </p:sldMasterIdLst>
  <p:notesMasterIdLst>
    <p:notesMasterId r:id="rId28"/>
  </p:notesMasterIdLst>
  <p:sldIdLst>
    <p:sldId id="256" r:id="rId2"/>
    <p:sldId id="356" r:id="rId3"/>
    <p:sldId id="257" r:id="rId4"/>
    <p:sldId id="337" r:id="rId5"/>
    <p:sldId id="258" r:id="rId6"/>
    <p:sldId id="344" r:id="rId7"/>
    <p:sldId id="355" r:id="rId8"/>
    <p:sldId id="262" r:id="rId9"/>
    <p:sldId id="283" r:id="rId10"/>
    <p:sldId id="284" r:id="rId11"/>
    <p:sldId id="285" r:id="rId12"/>
    <p:sldId id="286" r:id="rId13"/>
    <p:sldId id="260" r:id="rId14"/>
    <p:sldId id="261" r:id="rId15"/>
    <p:sldId id="346" r:id="rId16"/>
    <p:sldId id="287" r:id="rId17"/>
    <p:sldId id="297" r:id="rId18"/>
    <p:sldId id="298" r:id="rId19"/>
    <p:sldId id="349" r:id="rId20"/>
    <p:sldId id="352" r:id="rId21"/>
    <p:sldId id="343" r:id="rId22"/>
    <p:sldId id="342" r:id="rId23"/>
    <p:sldId id="347" r:id="rId24"/>
    <p:sldId id="348" r:id="rId25"/>
    <p:sldId id="358" r:id="rId26"/>
    <p:sldId id="357" r:id="rId27"/>
  </p:sldIdLst>
  <p:sldSz cx="12192000" cy="6858000"/>
  <p:notesSz cx="6797675" cy="9926638"/>
  <p:embeddedFontLst>
    <p:embeddedFont>
      <p:font typeface="Calibri Light" panose="020F0302020204030204" pitchFamily="34" charset="0"/>
      <p:regular r:id="rId29"/>
      <p: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Georgia" panose="02040502050405020303" pitchFamily="18" charset="0"/>
      <p:regular r:id="rId35"/>
      <p:bold r:id="rId36"/>
      <p:italic r:id="rId37"/>
      <p:boldItalic r:id="rId3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8" d="100"/>
          <a:sy n="118" d="100"/>
        </p:scale>
        <p:origin x="-27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C1714B-A0F6-435B-9025-4F27BF75AC4D}" type="doc">
      <dgm:prSet loTypeId="urn:microsoft.com/office/officeart/2005/8/layout/cycle3" loCatId="cycle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4BE8E5DF-B114-40EE-B6AB-350AF8045742}">
      <dgm:prSet phldrT="[Текст]"/>
      <dgm:spPr/>
      <dgm:t>
        <a:bodyPr/>
        <a:lstStyle/>
        <a:p>
          <a:r>
            <a:rPr lang="ru-RU" b="1" i="1" dirty="0" smtClean="0">
              <a:latin typeface="Georgia" panose="02040502050405020303" pitchFamily="18" charset="0"/>
            </a:rPr>
            <a:t>Семьи обучающихся</a:t>
          </a:r>
          <a:endParaRPr lang="ru-RU" b="1" i="1" dirty="0">
            <a:latin typeface="Georgia" panose="02040502050405020303" pitchFamily="18" charset="0"/>
          </a:endParaRPr>
        </a:p>
      </dgm:t>
    </dgm:pt>
    <dgm:pt modelId="{48BD3150-1CB7-48BA-A786-DA54009737DF}" type="parTrans" cxnId="{2B706729-CF53-4E17-97E3-614E94FBE3B8}">
      <dgm:prSet/>
      <dgm:spPr/>
      <dgm:t>
        <a:bodyPr/>
        <a:lstStyle/>
        <a:p>
          <a:endParaRPr lang="ru-RU" b="1" i="1">
            <a:latin typeface="Georgia" panose="02040502050405020303" pitchFamily="18" charset="0"/>
          </a:endParaRPr>
        </a:p>
      </dgm:t>
    </dgm:pt>
    <dgm:pt modelId="{B2229F41-D4B3-4D10-9AFB-CF2B26FD1509}" type="sibTrans" cxnId="{2B706729-CF53-4E17-97E3-614E94FBE3B8}">
      <dgm:prSet/>
      <dgm:spPr/>
      <dgm:t>
        <a:bodyPr/>
        <a:lstStyle/>
        <a:p>
          <a:endParaRPr lang="ru-RU" b="1" i="1">
            <a:latin typeface="Georgia" panose="02040502050405020303" pitchFamily="18" charset="0"/>
          </a:endParaRPr>
        </a:p>
      </dgm:t>
    </dgm:pt>
    <dgm:pt modelId="{82C91315-BDA1-47BF-AF43-F775E899ED3D}">
      <dgm:prSet phldrT="[Текст]"/>
      <dgm:spPr/>
      <dgm:t>
        <a:bodyPr/>
        <a:lstStyle/>
        <a:p>
          <a:r>
            <a:rPr lang="ru-RU" b="1" i="1" dirty="0" smtClean="0">
              <a:latin typeface="Georgia" panose="02040502050405020303" pitchFamily="18" charset="0"/>
            </a:rPr>
            <a:t>Другие педагогические работники </a:t>
          </a:r>
          <a:endParaRPr lang="ru-RU" b="1" i="1" dirty="0">
            <a:latin typeface="Georgia" panose="02040502050405020303" pitchFamily="18" charset="0"/>
          </a:endParaRPr>
        </a:p>
      </dgm:t>
    </dgm:pt>
    <dgm:pt modelId="{494AE70F-935F-457E-90A9-B46A1AE86979}" type="parTrans" cxnId="{170EED93-C370-4D5A-AEAB-9EC7D88F5B4D}">
      <dgm:prSet/>
      <dgm:spPr/>
      <dgm:t>
        <a:bodyPr/>
        <a:lstStyle/>
        <a:p>
          <a:endParaRPr lang="ru-RU" b="1" i="1">
            <a:latin typeface="Georgia" panose="02040502050405020303" pitchFamily="18" charset="0"/>
          </a:endParaRPr>
        </a:p>
      </dgm:t>
    </dgm:pt>
    <dgm:pt modelId="{52A41747-1A57-4669-A824-0D64C1809AE7}" type="sibTrans" cxnId="{170EED93-C370-4D5A-AEAB-9EC7D88F5B4D}">
      <dgm:prSet/>
      <dgm:spPr/>
      <dgm:t>
        <a:bodyPr/>
        <a:lstStyle/>
        <a:p>
          <a:endParaRPr lang="ru-RU" b="1" i="1">
            <a:latin typeface="Georgia" panose="02040502050405020303" pitchFamily="18" charset="0"/>
          </a:endParaRPr>
        </a:p>
      </dgm:t>
    </dgm:pt>
    <dgm:pt modelId="{32E6EC95-328F-4F76-9487-87FEC156484C}">
      <dgm:prSet phldrT="[Текст]"/>
      <dgm:spPr/>
      <dgm:t>
        <a:bodyPr/>
        <a:lstStyle/>
        <a:p>
          <a:r>
            <a:rPr lang="ru-RU" b="1" i="1" dirty="0" smtClean="0">
              <a:latin typeface="Georgia" panose="02040502050405020303" pitchFamily="18" charset="0"/>
            </a:rPr>
            <a:t>Ученики класса</a:t>
          </a:r>
          <a:endParaRPr lang="ru-RU" b="1" i="1" dirty="0">
            <a:latin typeface="Georgia" panose="02040502050405020303" pitchFamily="18" charset="0"/>
          </a:endParaRPr>
        </a:p>
      </dgm:t>
    </dgm:pt>
    <dgm:pt modelId="{BBEF4B09-5052-46BF-B8C0-E921D83EEB4A}" type="parTrans" cxnId="{8F217703-E236-4BEC-B761-C908B189360F}">
      <dgm:prSet/>
      <dgm:spPr/>
      <dgm:t>
        <a:bodyPr/>
        <a:lstStyle/>
        <a:p>
          <a:endParaRPr lang="ru-RU" b="1" i="1">
            <a:latin typeface="Georgia" panose="02040502050405020303" pitchFamily="18" charset="0"/>
          </a:endParaRPr>
        </a:p>
      </dgm:t>
    </dgm:pt>
    <dgm:pt modelId="{A569C480-2EE1-40F7-9648-E2D3E86866A5}" type="sibTrans" cxnId="{8F217703-E236-4BEC-B761-C908B189360F}">
      <dgm:prSet/>
      <dgm:spPr/>
      <dgm:t>
        <a:bodyPr/>
        <a:lstStyle/>
        <a:p>
          <a:endParaRPr lang="ru-RU" b="1" i="1">
            <a:latin typeface="Georgia" panose="02040502050405020303" pitchFamily="18" charset="0"/>
          </a:endParaRPr>
        </a:p>
      </dgm:t>
    </dgm:pt>
    <dgm:pt modelId="{787803A9-D60D-42E2-9E6E-32C09491F75A}">
      <dgm:prSet phldrT="[Текст]"/>
      <dgm:spPr/>
      <dgm:t>
        <a:bodyPr/>
        <a:lstStyle/>
        <a:p>
          <a:r>
            <a:rPr lang="ru-RU" b="1" i="1" smtClean="0">
              <a:latin typeface="Georgia" panose="02040502050405020303" pitchFamily="18" charset="0"/>
            </a:rPr>
            <a:t>Администрация</a:t>
          </a:r>
          <a:endParaRPr lang="ru-RU" b="1" i="1">
            <a:latin typeface="Georgia" panose="02040502050405020303" pitchFamily="18" charset="0"/>
          </a:endParaRPr>
        </a:p>
      </dgm:t>
    </dgm:pt>
    <dgm:pt modelId="{F9D9226F-AAFB-4133-9BFD-0F6008F721AD}" type="parTrans" cxnId="{D3882DE7-3AD9-4F8B-9A2C-A6956FBE8D53}">
      <dgm:prSet/>
      <dgm:spPr/>
      <dgm:t>
        <a:bodyPr/>
        <a:lstStyle/>
        <a:p>
          <a:endParaRPr lang="ru-RU" b="1" i="1">
            <a:latin typeface="Georgia" panose="02040502050405020303" pitchFamily="18" charset="0"/>
          </a:endParaRPr>
        </a:p>
      </dgm:t>
    </dgm:pt>
    <dgm:pt modelId="{EFF2EEC4-5D90-4B7B-9E7A-440239466D3C}" type="sibTrans" cxnId="{D3882DE7-3AD9-4F8B-9A2C-A6956FBE8D53}">
      <dgm:prSet/>
      <dgm:spPr/>
      <dgm:t>
        <a:bodyPr/>
        <a:lstStyle/>
        <a:p>
          <a:endParaRPr lang="ru-RU" b="1" i="1">
            <a:latin typeface="Georgia" panose="02040502050405020303" pitchFamily="18" charset="0"/>
          </a:endParaRPr>
        </a:p>
      </dgm:t>
    </dgm:pt>
    <dgm:pt modelId="{8EA7590E-A0BF-48AF-AD7E-5FBB9F04AA9F}">
      <dgm:prSet/>
      <dgm:spPr/>
      <dgm:t>
        <a:bodyPr/>
        <a:lstStyle/>
        <a:p>
          <a:r>
            <a:rPr lang="ru-RU" b="1" i="1" dirty="0" smtClean="0">
              <a:latin typeface="Georgia" panose="02040502050405020303" pitchFamily="18" charset="0"/>
            </a:rPr>
            <a:t>Внешние партнеры</a:t>
          </a:r>
          <a:endParaRPr lang="ru-RU" b="1" i="1" dirty="0">
            <a:latin typeface="Georgia" panose="02040502050405020303" pitchFamily="18" charset="0"/>
          </a:endParaRPr>
        </a:p>
      </dgm:t>
    </dgm:pt>
    <dgm:pt modelId="{E058312B-CA68-4D51-B2B6-69AC27469BD7}" type="parTrans" cxnId="{F90E0356-5BDD-43B2-AFAF-AA62D9D414EE}">
      <dgm:prSet/>
      <dgm:spPr/>
      <dgm:t>
        <a:bodyPr/>
        <a:lstStyle/>
        <a:p>
          <a:endParaRPr lang="ru-RU"/>
        </a:p>
      </dgm:t>
    </dgm:pt>
    <dgm:pt modelId="{A8EFB95C-F54B-4FEB-A4BB-E36596F43D56}" type="sibTrans" cxnId="{F90E0356-5BDD-43B2-AFAF-AA62D9D414EE}">
      <dgm:prSet/>
      <dgm:spPr/>
      <dgm:t>
        <a:bodyPr/>
        <a:lstStyle/>
        <a:p>
          <a:endParaRPr lang="ru-RU"/>
        </a:p>
      </dgm:t>
    </dgm:pt>
    <dgm:pt modelId="{973F95C8-7511-4A91-AB6B-BCE658881A6C}" type="pres">
      <dgm:prSet presAssocID="{1EC1714B-A0F6-435B-9025-4F27BF75AC4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E2B66A0-1B12-4EFF-B7C6-B72EDE94C157}" type="pres">
      <dgm:prSet presAssocID="{1EC1714B-A0F6-435B-9025-4F27BF75AC4D}" presName="cycle" presStyleCnt="0"/>
      <dgm:spPr/>
    </dgm:pt>
    <dgm:pt modelId="{D6762B6F-6121-4E71-8EE0-8925DA33F79B}" type="pres">
      <dgm:prSet presAssocID="{4BE8E5DF-B114-40EE-B6AB-350AF8045742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1A2FCE-99E8-4FE5-99CF-56EF9BD2445E}" type="pres">
      <dgm:prSet presAssocID="{B2229F41-D4B3-4D10-9AFB-CF2B26FD1509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6C0D75ED-99EA-4FE5-A593-BB2A0F515A7D}" type="pres">
      <dgm:prSet presAssocID="{82C91315-BDA1-47BF-AF43-F775E899ED3D}" presName="nodeFollowingNodes" presStyleLbl="node1" presStyleIdx="1" presStyleCnt="5" custRadScaleRad="146545" custRadScaleInc="150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C2F421-4D3C-4B49-83D3-7BC421AD89BE}" type="pres">
      <dgm:prSet presAssocID="{32E6EC95-328F-4F76-9487-87FEC156484C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9C0736-416A-4158-974B-702476687A3B}" type="pres">
      <dgm:prSet presAssocID="{787803A9-D60D-42E2-9E6E-32C09491F75A}" presName="nodeFollowingNodes" presStyleLbl="node1" presStyleIdx="3" presStyleCnt="5" custRadScaleRad="155792" custRadScaleInc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64A679-EFAC-46E7-86B9-756DE5E4E8C9}" type="pres">
      <dgm:prSet presAssocID="{8EA7590E-A0BF-48AF-AD7E-5FBB9F04AA9F}" presName="nodeFollowingNodes" presStyleLbl="node1" presStyleIdx="4" presStyleCnt="5" custRadScaleRad="126792" custRadScaleInc="-78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F217703-E236-4BEC-B761-C908B189360F}" srcId="{1EC1714B-A0F6-435B-9025-4F27BF75AC4D}" destId="{32E6EC95-328F-4F76-9487-87FEC156484C}" srcOrd="2" destOrd="0" parTransId="{BBEF4B09-5052-46BF-B8C0-E921D83EEB4A}" sibTransId="{A569C480-2EE1-40F7-9648-E2D3E86866A5}"/>
    <dgm:cxn modelId="{6239B76A-1075-476D-A497-787A647EFE2F}" type="presOf" srcId="{82C91315-BDA1-47BF-AF43-F775E899ED3D}" destId="{6C0D75ED-99EA-4FE5-A593-BB2A0F515A7D}" srcOrd="0" destOrd="0" presId="urn:microsoft.com/office/officeart/2005/8/layout/cycle3"/>
    <dgm:cxn modelId="{2B368C25-CEFB-4591-B6B1-DB72BF69F6EE}" type="presOf" srcId="{4BE8E5DF-B114-40EE-B6AB-350AF8045742}" destId="{D6762B6F-6121-4E71-8EE0-8925DA33F79B}" srcOrd="0" destOrd="0" presId="urn:microsoft.com/office/officeart/2005/8/layout/cycle3"/>
    <dgm:cxn modelId="{170EED93-C370-4D5A-AEAB-9EC7D88F5B4D}" srcId="{1EC1714B-A0F6-435B-9025-4F27BF75AC4D}" destId="{82C91315-BDA1-47BF-AF43-F775E899ED3D}" srcOrd="1" destOrd="0" parTransId="{494AE70F-935F-457E-90A9-B46A1AE86979}" sibTransId="{52A41747-1A57-4669-A824-0D64C1809AE7}"/>
    <dgm:cxn modelId="{C3892B03-D5A2-472F-B7AF-11601BFC722D}" type="presOf" srcId="{32E6EC95-328F-4F76-9487-87FEC156484C}" destId="{89C2F421-4D3C-4B49-83D3-7BC421AD89BE}" srcOrd="0" destOrd="0" presId="urn:microsoft.com/office/officeart/2005/8/layout/cycle3"/>
    <dgm:cxn modelId="{64DB1954-79A1-4F2D-8FB0-342C950067B2}" type="presOf" srcId="{787803A9-D60D-42E2-9E6E-32C09491F75A}" destId="{079C0736-416A-4158-974B-702476687A3B}" srcOrd="0" destOrd="0" presId="urn:microsoft.com/office/officeart/2005/8/layout/cycle3"/>
    <dgm:cxn modelId="{77F23A51-9110-4B2E-B212-0E59474F6571}" type="presOf" srcId="{B2229F41-D4B3-4D10-9AFB-CF2B26FD1509}" destId="{CC1A2FCE-99E8-4FE5-99CF-56EF9BD2445E}" srcOrd="0" destOrd="0" presId="urn:microsoft.com/office/officeart/2005/8/layout/cycle3"/>
    <dgm:cxn modelId="{2B706729-CF53-4E17-97E3-614E94FBE3B8}" srcId="{1EC1714B-A0F6-435B-9025-4F27BF75AC4D}" destId="{4BE8E5DF-B114-40EE-B6AB-350AF8045742}" srcOrd="0" destOrd="0" parTransId="{48BD3150-1CB7-48BA-A786-DA54009737DF}" sibTransId="{B2229F41-D4B3-4D10-9AFB-CF2B26FD1509}"/>
    <dgm:cxn modelId="{E37CBD5D-3D34-4848-BEAE-C484F991F540}" type="presOf" srcId="{8EA7590E-A0BF-48AF-AD7E-5FBB9F04AA9F}" destId="{A264A679-EFAC-46E7-86B9-756DE5E4E8C9}" srcOrd="0" destOrd="0" presId="urn:microsoft.com/office/officeart/2005/8/layout/cycle3"/>
    <dgm:cxn modelId="{D3882DE7-3AD9-4F8B-9A2C-A6956FBE8D53}" srcId="{1EC1714B-A0F6-435B-9025-4F27BF75AC4D}" destId="{787803A9-D60D-42E2-9E6E-32C09491F75A}" srcOrd="3" destOrd="0" parTransId="{F9D9226F-AAFB-4133-9BFD-0F6008F721AD}" sibTransId="{EFF2EEC4-5D90-4B7B-9E7A-440239466D3C}"/>
    <dgm:cxn modelId="{C88749A3-B95A-49CB-AC79-9B4AB8B60134}" type="presOf" srcId="{1EC1714B-A0F6-435B-9025-4F27BF75AC4D}" destId="{973F95C8-7511-4A91-AB6B-BCE658881A6C}" srcOrd="0" destOrd="0" presId="urn:microsoft.com/office/officeart/2005/8/layout/cycle3"/>
    <dgm:cxn modelId="{F90E0356-5BDD-43B2-AFAF-AA62D9D414EE}" srcId="{1EC1714B-A0F6-435B-9025-4F27BF75AC4D}" destId="{8EA7590E-A0BF-48AF-AD7E-5FBB9F04AA9F}" srcOrd="4" destOrd="0" parTransId="{E058312B-CA68-4D51-B2B6-69AC27469BD7}" sibTransId="{A8EFB95C-F54B-4FEB-A4BB-E36596F43D56}"/>
    <dgm:cxn modelId="{BE945BDD-5CAA-433D-BEE5-92A38376AEE6}" type="presParOf" srcId="{973F95C8-7511-4A91-AB6B-BCE658881A6C}" destId="{CE2B66A0-1B12-4EFF-B7C6-B72EDE94C157}" srcOrd="0" destOrd="0" presId="urn:microsoft.com/office/officeart/2005/8/layout/cycle3"/>
    <dgm:cxn modelId="{10177E41-B225-4C03-9616-4B7628413727}" type="presParOf" srcId="{CE2B66A0-1B12-4EFF-B7C6-B72EDE94C157}" destId="{D6762B6F-6121-4E71-8EE0-8925DA33F79B}" srcOrd="0" destOrd="0" presId="urn:microsoft.com/office/officeart/2005/8/layout/cycle3"/>
    <dgm:cxn modelId="{D8A2F054-DD97-484B-AF1D-9E95322A1908}" type="presParOf" srcId="{CE2B66A0-1B12-4EFF-B7C6-B72EDE94C157}" destId="{CC1A2FCE-99E8-4FE5-99CF-56EF9BD2445E}" srcOrd="1" destOrd="0" presId="urn:microsoft.com/office/officeart/2005/8/layout/cycle3"/>
    <dgm:cxn modelId="{6B20BFD2-CFB1-4C15-9C0D-BC7A82E7C80C}" type="presParOf" srcId="{CE2B66A0-1B12-4EFF-B7C6-B72EDE94C157}" destId="{6C0D75ED-99EA-4FE5-A593-BB2A0F515A7D}" srcOrd="2" destOrd="0" presId="urn:microsoft.com/office/officeart/2005/8/layout/cycle3"/>
    <dgm:cxn modelId="{E505B49D-4C65-4FC3-8157-DCDEC58518B9}" type="presParOf" srcId="{CE2B66A0-1B12-4EFF-B7C6-B72EDE94C157}" destId="{89C2F421-4D3C-4B49-83D3-7BC421AD89BE}" srcOrd="3" destOrd="0" presId="urn:microsoft.com/office/officeart/2005/8/layout/cycle3"/>
    <dgm:cxn modelId="{DE2C857C-CEA9-4572-9A36-30C4845D5788}" type="presParOf" srcId="{CE2B66A0-1B12-4EFF-B7C6-B72EDE94C157}" destId="{079C0736-416A-4158-974B-702476687A3B}" srcOrd="4" destOrd="0" presId="urn:microsoft.com/office/officeart/2005/8/layout/cycle3"/>
    <dgm:cxn modelId="{7C3EE79D-C554-41C1-AE08-8E8DAF1060C2}" type="presParOf" srcId="{CE2B66A0-1B12-4EFF-B7C6-B72EDE94C157}" destId="{A264A679-EFAC-46E7-86B9-756DE5E4E8C9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64D55E-14E2-4ADF-8E7C-A8C8C3A99158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0E49F27E-E358-4EAA-9D11-080874F65688}">
      <dgm:prSet phldrT="[Текст]"/>
      <dgm:spPr/>
      <dgm:t>
        <a:bodyPr/>
        <a:lstStyle/>
        <a:p>
          <a:r>
            <a:rPr lang="ru-RU" b="1" i="1" smtClean="0">
              <a:latin typeface="Georgia" panose="02040502050405020303" pitchFamily="18" charset="0"/>
              <a:cs typeface="Arial" panose="020B0604020202020204" pitchFamily="34" charset="0"/>
            </a:rPr>
            <a:t>Работа с классным коллективом</a:t>
          </a:r>
          <a:endParaRPr lang="ru-RU" dirty="0">
            <a:latin typeface="Georgia" panose="02040502050405020303" pitchFamily="18" charset="0"/>
            <a:cs typeface="Arial" panose="020B0604020202020204" pitchFamily="34" charset="0"/>
          </a:endParaRPr>
        </a:p>
      </dgm:t>
    </dgm:pt>
    <dgm:pt modelId="{F90F9B10-73F0-4057-959A-820D28BF50AD}" type="parTrans" cxnId="{83B45030-ABD8-4D0A-AD1A-9D6AEEFE99EA}">
      <dgm:prSet/>
      <dgm:spPr/>
      <dgm:t>
        <a:bodyPr/>
        <a:lstStyle/>
        <a:p>
          <a:endParaRPr lang="ru-RU">
            <a:solidFill>
              <a:schemeClr val="tx1"/>
            </a:solidFill>
            <a:latin typeface="Georgia" panose="02040502050405020303" pitchFamily="18" charset="0"/>
            <a:cs typeface="Arial" panose="020B0604020202020204" pitchFamily="34" charset="0"/>
          </a:endParaRPr>
        </a:p>
      </dgm:t>
    </dgm:pt>
    <dgm:pt modelId="{F8CDF391-09AC-44DF-A96A-50ECE008D387}" type="sibTrans" cxnId="{83B45030-ABD8-4D0A-AD1A-9D6AEEFE99EA}">
      <dgm:prSet/>
      <dgm:spPr/>
      <dgm:t>
        <a:bodyPr/>
        <a:lstStyle/>
        <a:p>
          <a:endParaRPr lang="ru-RU">
            <a:solidFill>
              <a:schemeClr val="tx1"/>
            </a:solidFill>
            <a:latin typeface="Georgia" panose="02040502050405020303" pitchFamily="18" charset="0"/>
            <a:cs typeface="Arial" panose="020B0604020202020204" pitchFamily="34" charset="0"/>
          </a:endParaRPr>
        </a:p>
      </dgm:t>
    </dgm:pt>
    <dgm:pt modelId="{A4342C7C-FF7E-49C4-87FD-C3B537574FC8}">
      <dgm:prSet phldrT="[Текст]"/>
      <dgm:spPr/>
      <dgm:t>
        <a:bodyPr/>
        <a:lstStyle/>
        <a:p>
          <a:r>
            <a:rPr lang="en-US" b="1" i="1" smtClean="0">
              <a:latin typeface="Georgia" panose="02040502050405020303" pitchFamily="18" charset="0"/>
              <a:cs typeface="Arial" panose="020B0604020202020204" pitchFamily="34" charset="0"/>
            </a:rPr>
            <a:t>Индивидуаль</a:t>
          </a:r>
          <a:r>
            <a:rPr lang="ru-RU" b="1" i="1" smtClean="0">
              <a:latin typeface="Georgia" panose="02040502050405020303" pitchFamily="18" charset="0"/>
              <a:cs typeface="Arial" panose="020B0604020202020204" pitchFamily="34" charset="0"/>
            </a:rPr>
            <a:t>ная </a:t>
          </a:r>
          <a:r>
            <a:rPr lang="en-US" b="1" i="1" smtClean="0">
              <a:latin typeface="Georgia" panose="02040502050405020303" pitchFamily="18" charset="0"/>
              <a:cs typeface="Arial" panose="020B0604020202020204" pitchFamily="34" charset="0"/>
            </a:rPr>
            <a:t>работ</a:t>
          </a:r>
          <a:r>
            <a:rPr lang="ru-RU" b="1" i="1" smtClean="0">
              <a:latin typeface="Georgia" panose="02040502050405020303" pitchFamily="18" charset="0"/>
              <a:cs typeface="Arial" panose="020B0604020202020204" pitchFamily="34" charset="0"/>
            </a:rPr>
            <a:t>а</a:t>
          </a:r>
          <a:r>
            <a:rPr lang="en-US" b="1" i="1" smtClean="0">
              <a:latin typeface="Georgia" panose="02040502050405020303" pitchFamily="18" charset="0"/>
              <a:cs typeface="Arial" panose="020B0604020202020204" pitchFamily="34" charset="0"/>
            </a:rPr>
            <a:t> с учащимися</a:t>
          </a:r>
          <a:endParaRPr lang="ru-RU" dirty="0">
            <a:latin typeface="Georgia" panose="02040502050405020303" pitchFamily="18" charset="0"/>
            <a:cs typeface="Arial" panose="020B0604020202020204" pitchFamily="34" charset="0"/>
          </a:endParaRPr>
        </a:p>
      </dgm:t>
    </dgm:pt>
    <dgm:pt modelId="{3798C859-F6B8-4469-B43B-7DDFF9E27087}" type="parTrans" cxnId="{4909D433-17EE-4C1A-A041-B5EDF9A6BE1E}">
      <dgm:prSet/>
      <dgm:spPr/>
      <dgm:t>
        <a:bodyPr/>
        <a:lstStyle/>
        <a:p>
          <a:endParaRPr lang="ru-RU">
            <a:solidFill>
              <a:schemeClr val="tx1"/>
            </a:solidFill>
            <a:latin typeface="Georgia" panose="02040502050405020303" pitchFamily="18" charset="0"/>
            <a:cs typeface="Arial" panose="020B0604020202020204" pitchFamily="34" charset="0"/>
          </a:endParaRPr>
        </a:p>
      </dgm:t>
    </dgm:pt>
    <dgm:pt modelId="{EC6579BF-BE31-4D55-B6A1-DBEDA8F6ED8D}" type="sibTrans" cxnId="{4909D433-17EE-4C1A-A041-B5EDF9A6BE1E}">
      <dgm:prSet/>
      <dgm:spPr/>
      <dgm:t>
        <a:bodyPr/>
        <a:lstStyle/>
        <a:p>
          <a:endParaRPr lang="ru-RU">
            <a:solidFill>
              <a:schemeClr val="tx1"/>
            </a:solidFill>
            <a:latin typeface="Georgia" panose="02040502050405020303" pitchFamily="18" charset="0"/>
            <a:cs typeface="Arial" panose="020B0604020202020204" pitchFamily="34" charset="0"/>
          </a:endParaRPr>
        </a:p>
      </dgm:t>
    </dgm:pt>
    <dgm:pt modelId="{1A304923-D553-4E5A-AC97-B0EB573FB458}">
      <dgm:prSet phldrT="[Текст]"/>
      <dgm:spPr/>
      <dgm:t>
        <a:bodyPr/>
        <a:lstStyle/>
        <a:p>
          <a:r>
            <a:rPr lang="en-US" b="1" i="1" smtClean="0">
              <a:latin typeface="Georgia" panose="02040502050405020303" pitchFamily="18" charset="0"/>
              <a:cs typeface="Arial" panose="020B0604020202020204" pitchFamily="34" charset="0"/>
            </a:rPr>
            <a:t>Работа с учителями, преподающими в классе</a:t>
          </a:r>
          <a:endParaRPr lang="ru-RU" dirty="0">
            <a:latin typeface="Georgia" panose="02040502050405020303" pitchFamily="18" charset="0"/>
            <a:cs typeface="Arial" panose="020B0604020202020204" pitchFamily="34" charset="0"/>
          </a:endParaRPr>
        </a:p>
      </dgm:t>
    </dgm:pt>
    <dgm:pt modelId="{B03FADCA-E20A-4B65-BF8C-6C2AC33EED48}" type="parTrans" cxnId="{311E7991-A6D9-4F4B-9BAB-D2CE184F5D14}">
      <dgm:prSet/>
      <dgm:spPr/>
      <dgm:t>
        <a:bodyPr/>
        <a:lstStyle/>
        <a:p>
          <a:endParaRPr lang="ru-RU">
            <a:solidFill>
              <a:schemeClr val="tx1"/>
            </a:solidFill>
            <a:latin typeface="Georgia" panose="02040502050405020303" pitchFamily="18" charset="0"/>
            <a:cs typeface="Arial" panose="020B0604020202020204" pitchFamily="34" charset="0"/>
          </a:endParaRPr>
        </a:p>
      </dgm:t>
    </dgm:pt>
    <dgm:pt modelId="{28036198-CB45-41C2-8995-FD4210AB4CA6}" type="sibTrans" cxnId="{311E7991-A6D9-4F4B-9BAB-D2CE184F5D14}">
      <dgm:prSet/>
      <dgm:spPr/>
      <dgm:t>
        <a:bodyPr/>
        <a:lstStyle/>
        <a:p>
          <a:endParaRPr lang="ru-RU">
            <a:solidFill>
              <a:schemeClr val="tx1"/>
            </a:solidFill>
            <a:latin typeface="Georgia" panose="02040502050405020303" pitchFamily="18" charset="0"/>
            <a:cs typeface="Arial" panose="020B0604020202020204" pitchFamily="34" charset="0"/>
          </a:endParaRPr>
        </a:p>
      </dgm:t>
    </dgm:pt>
    <dgm:pt modelId="{878BCC67-92FA-41DC-9301-42E43A86A838}">
      <dgm:prSet/>
      <dgm:spPr/>
      <dgm:t>
        <a:bodyPr/>
        <a:lstStyle/>
        <a:p>
          <a:r>
            <a:rPr lang="en-US" b="1" i="1" dirty="0" err="1" smtClean="0">
              <a:latin typeface="Georgia" panose="02040502050405020303" pitchFamily="18" charset="0"/>
              <a:cs typeface="Arial" panose="020B0604020202020204" pitchFamily="34" charset="0"/>
            </a:rPr>
            <a:t>Работа</a:t>
          </a:r>
          <a:r>
            <a:rPr lang="en-US" b="1" i="1" dirty="0" smtClean="0">
              <a:latin typeface="Georgia" panose="02040502050405020303" pitchFamily="18" charset="0"/>
              <a:cs typeface="Arial" panose="020B0604020202020204" pitchFamily="34" charset="0"/>
            </a:rPr>
            <a:t> с </a:t>
          </a:r>
          <a:r>
            <a:rPr lang="en-US" b="1" i="1" dirty="0" err="1" smtClean="0">
              <a:latin typeface="Georgia" panose="02040502050405020303" pitchFamily="18" charset="0"/>
              <a:cs typeface="Arial" panose="020B0604020202020204" pitchFamily="34" charset="0"/>
            </a:rPr>
            <a:t>родителями</a:t>
          </a:r>
          <a:r>
            <a:rPr lang="en-US" b="1" i="1" dirty="0" smtClean="0">
              <a:latin typeface="Georgia" panose="02040502050405020303" pitchFamily="18" charset="0"/>
              <a:cs typeface="Arial" panose="020B0604020202020204" pitchFamily="34" charset="0"/>
            </a:rPr>
            <a:t> </a:t>
          </a:r>
          <a:r>
            <a:rPr lang="en-US" b="1" i="1" dirty="0" err="1" smtClean="0">
              <a:latin typeface="Georgia" panose="02040502050405020303" pitchFamily="18" charset="0"/>
              <a:cs typeface="Arial" panose="020B0604020202020204" pitchFamily="34" charset="0"/>
            </a:rPr>
            <a:t>учащихся</a:t>
          </a:r>
          <a:r>
            <a:rPr lang="en-US" b="1" i="1" dirty="0" smtClean="0">
              <a:latin typeface="Georgia" panose="02040502050405020303" pitchFamily="18" charset="0"/>
              <a:cs typeface="Arial" panose="020B0604020202020204" pitchFamily="34" charset="0"/>
            </a:rPr>
            <a:t> </a:t>
          </a:r>
          <a:r>
            <a:rPr lang="en-US" b="1" i="1" dirty="0" err="1" smtClean="0">
              <a:latin typeface="Georgia" panose="02040502050405020303" pitchFamily="18" charset="0"/>
              <a:cs typeface="Arial" panose="020B0604020202020204" pitchFamily="34" charset="0"/>
            </a:rPr>
            <a:t>или</a:t>
          </a:r>
          <a:r>
            <a:rPr lang="en-US" b="1" i="1" dirty="0" smtClean="0">
              <a:latin typeface="Georgia" panose="02040502050405020303" pitchFamily="18" charset="0"/>
              <a:cs typeface="Arial" panose="020B0604020202020204" pitchFamily="34" charset="0"/>
            </a:rPr>
            <a:t> </a:t>
          </a:r>
          <a:r>
            <a:rPr lang="en-US" b="1" i="1" dirty="0" err="1" smtClean="0">
              <a:latin typeface="Georgia" panose="02040502050405020303" pitchFamily="18" charset="0"/>
              <a:cs typeface="Arial" panose="020B0604020202020204" pitchFamily="34" charset="0"/>
            </a:rPr>
            <a:t>их</a:t>
          </a:r>
          <a:r>
            <a:rPr lang="en-US" b="1" i="1" dirty="0" smtClean="0">
              <a:latin typeface="Georgia" panose="02040502050405020303" pitchFamily="18" charset="0"/>
              <a:cs typeface="Arial" panose="020B0604020202020204" pitchFamily="34" charset="0"/>
            </a:rPr>
            <a:t> </a:t>
          </a:r>
          <a:r>
            <a:rPr lang="en-US" b="1" i="1" dirty="0" err="1" smtClean="0">
              <a:latin typeface="Georgia" panose="02040502050405020303" pitchFamily="18" charset="0"/>
              <a:cs typeface="Arial" panose="020B0604020202020204" pitchFamily="34" charset="0"/>
            </a:rPr>
            <a:t>законными</a:t>
          </a:r>
          <a:r>
            <a:rPr lang="en-US" b="1" i="1" dirty="0" smtClean="0">
              <a:latin typeface="Georgia" panose="02040502050405020303" pitchFamily="18" charset="0"/>
              <a:cs typeface="Arial" panose="020B0604020202020204" pitchFamily="34" charset="0"/>
            </a:rPr>
            <a:t> </a:t>
          </a:r>
          <a:r>
            <a:rPr lang="en-US" b="1" i="1" dirty="0" err="1" smtClean="0">
              <a:latin typeface="Georgia" panose="02040502050405020303" pitchFamily="18" charset="0"/>
              <a:cs typeface="Arial" panose="020B0604020202020204" pitchFamily="34" charset="0"/>
            </a:rPr>
            <a:t>представителями</a:t>
          </a:r>
          <a:endParaRPr lang="ru-RU" dirty="0">
            <a:latin typeface="Georgia" panose="02040502050405020303" pitchFamily="18" charset="0"/>
            <a:cs typeface="Arial" panose="020B0604020202020204" pitchFamily="34" charset="0"/>
          </a:endParaRPr>
        </a:p>
      </dgm:t>
    </dgm:pt>
    <dgm:pt modelId="{C2C98DA1-AEE5-454C-B451-D6BB4D54AF24}" type="parTrans" cxnId="{7CE5254E-FA90-4FBB-B69C-4374B17724BB}">
      <dgm:prSet/>
      <dgm:spPr/>
      <dgm:t>
        <a:bodyPr/>
        <a:lstStyle/>
        <a:p>
          <a:endParaRPr lang="ru-RU">
            <a:solidFill>
              <a:schemeClr val="tx1"/>
            </a:solidFill>
            <a:latin typeface="Georgia" panose="02040502050405020303" pitchFamily="18" charset="0"/>
            <a:cs typeface="Arial" panose="020B0604020202020204" pitchFamily="34" charset="0"/>
          </a:endParaRPr>
        </a:p>
      </dgm:t>
    </dgm:pt>
    <dgm:pt modelId="{2305DA2F-FDB2-42A1-BBBF-AE092BFD3CF2}" type="sibTrans" cxnId="{7CE5254E-FA90-4FBB-B69C-4374B17724BB}">
      <dgm:prSet/>
      <dgm:spPr/>
      <dgm:t>
        <a:bodyPr/>
        <a:lstStyle/>
        <a:p>
          <a:endParaRPr lang="ru-RU">
            <a:solidFill>
              <a:schemeClr val="tx1"/>
            </a:solidFill>
            <a:latin typeface="Georgia" panose="02040502050405020303" pitchFamily="18" charset="0"/>
            <a:cs typeface="Arial" panose="020B0604020202020204" pitchFamily="34" charset="0"/>
          </a:endParaRPr>
        </a:p>
      </dgm:t>
    </dgm:pt>
    <dgm:pt modelId="{C0AC2056-20DC-43E0-8E4D-C9A01B0B6B2C}" type="pres">
      <dgm:prSet presAssocID="{5764D55E-14E2-4ADF-8E7C-A8C8C3A9915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8C68C70-0FD5-4C1B-B414-B52A170B8B64}" type="pres">
      <dgm:prSet presAssocID="{5764D55E-14E2-4ADF-8E7C-A8C8C3A99158}" presName="Name1" presStyleCnt="0"/>
      <dgm:spPr/>
    </dgm:pt>
    <dgm:pt modelId="{46F50811-5F06-4540-ABB1-1301C058C16D}" type="pres">
      <dgm:prSet presAssocID="{5764D55E-14E2-4ADF-8E7C-A8C8C3A99158}" presName="cycle" presStyleCnt="0"/>
      <dgm:spPr/>
    </dgm:pt>
    <dgm:pt modelId="{9038D2B3-5582-4BD3-ABFA-8512D4A621B0}" type="pres">
      <dgm:prSet presAssocID="{5764D55E-14E2-4ADF-8E7C-A8C8C3A99158}" presName="srcNode" presStyleLbl="node1" presStyleIdx="0" presStyleCnt="4"/>
      <dgm:spPr/>
    </dgm:pt>
    <dgm:pt modelId="{183E1BA5-729E-4DD1-A913-33CC688D2405}" type="pres">
      <dgm:prSet presAssocID="{5764D55E-14E2-4ADF-8E7C-A8C8C3A99158}" presName="conn" presStyleLbl="parChTrans1D2" presStyleIdx="0" presStyleCnt="1"/>
      <dgm:spPr/>
      <dgm:t>
        <a:bodyPr/>
        <a:lstStyle/>
        <a:p>
          <a:endParaRPr lang="ru-RU"/>
        </a:p>
      </dgm:t>
    </dgm:pt>
    <dgm:pt modelId="{4AA8B126-C0A2-4F75-809B-55BCC60BE432}" type="pres">
      <dgm:prSet presAssocID="{5764D55E-14E2-4ADF-8E7C-A8C8C3A99158}" presName="extraNode" presStyleLbl="node1" presStyleIdx="0" presStyleCnt="4"/>
      <dgm:spPr/>
    </dgm:pt>
    <dgm:pt modelId="{A8F5524F-49A9-44CB-AC12-A96AD7E6CE84}" type="pres">
      <dgm:prSet presAssocID="{5764D55E-14E2-4ADF-8E7C-A8C8C3A99158}" presName="dstNode" presStyleLbl="node1" presStyleIdx="0" presStyleCnt="4"/>
      <dgm:spPr/>
    </dgm:pt>
    <dgm:pt modelId="{67209929-C568-47D8-AA72-A3F282F9F793}" type="pres">
      <dgm:prSet presAssocID="{0E49F27E-E358-4EAA-9D11-080874F65688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5B34B3-1496-4314-9D4D-F466D8247CA9}" type="pres">
      <dgm:prSet presAssocID="{0E49F27E-E358-4EAA-9D11-080874F65688}" presName="accent_1" presStyleCnt="0"/>
      <dgm:spPr/>
    </dgm:pt>
    <dgm:pt modelId="{E7AF59D8-8EA2-49A1-83E0-A0CD211E29EF}" type="pres">
      <dgm:prSet presAssocID="{0E49F27E-E358-4EAA-9D11-080874F65688}" presName="accentRepeatNode" presStyleLbl="solidFgAcc1" presStyleIdx="0" presStyleCnt="4"/>
      <dgm:spPr/>
    </dgm:pt>
    <dgm:pt modelId="{B2C0FD74-8ADD-4870-979B-B3A49E442FBA}" type="pres">
      <dgm:prSet presAssocID="{A4342C7C-FF7E-49C4-87FD-C3B537574FC8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4953FF-D7B1-4342-80AA-5517BEA214EB}" type="pres">
      <dgm:prSet presAssocID="{A4342C7C-FF7E-49C4-87FD-C3B537574FC8}" presName="accent_2" presStyleCnt="0"/>
      <dgm:spPr/>
    </dgm:pt>
    <dgm:pt modelId="{D6488C55-34FE-48EE-A3B7-9EC430BA47A6}" type="pres">
      <dgm:prSet presAssocID="{A4342C7C-FF7E-49C4-87FD-C3B537574FC8}" presName="accentRepeatNode" presStyleLbl="solidFgAcc1" presStyleIdx="1" presStyleCnt="4"/>
      <dgm:spPr/>
    </dgm:pt>
    <dgm:pt modelId="{2920B182-3AE5-49FD-B605-4A120C018DEA}" type="pres">
      <dgm:prSet presAssocID="{1A304923-D553-4E5A-AC97-B0EB573FB458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FC31D1-63CF-45BB-8C5A-1417C06307E7}" type="pres">
      <dgm:prSet presAssocID="{1A304923-D553-4E5A-AC97-B0EB573FB458}" presName="accent_3" presStyleCnt="0"/>
      <dgm:spPr/>
    </dgm:pt>
    <dgm:pt modelId="{0C9A3E82-72B8-4C74-BC14-9033879BD334}" type="pres">
      <dgm:prSet presAssocID="{1A304923-D553-4E5A-AC97-B0EB573FB458}" presName="accentRepeatNode" presStyleLbl="solidFgAcc1" presStyleIdx="2" presStyleCnt="4"/>
      <dgm:spPr/>
    </dgm:pt>
    <dgm:pt modelId="{55215196-6088-4981-9A2F-F222E47745C5}" type="pres">
      <dgm:prSet presAssocID="{878BCC67-92FA-41DC-9301-42E43A86A838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E96C44-427F-4072-8A0E-9377EB7C1A41}" type="pres">
      <dgm:prSet presAssocID="{878BCC67-92FA-41DC-9301-42E43A86A838}" presName="accent_4" presStyleCnt="0"/>
      <dgm:spPr/>
    </dgm:pt>
    <dgm:pt modelId="{FF305851-1D34-4515-94EE-6946365780CE}" type="pres">
      <dgm:prSet presAssocID="{878BCC67-92FA-41DC-9301-42E43A86A838}" presName="accentRepeatNode" presStyleLbl="solidFgAcc1" presStyleIdx="3" presStyleCnt="4"/>
      <dgm:spPr/>
    </dgm:pt>
  </dgm:ptLst>
  <dgm:cxnLst>
    <dgm:cxn modelId="{2D263ED0-95BC-4921-8F21-B84C10E18C25}" type="presOf" srcId="{A4342C7C-FF7E-49C4-87FD-C3B537574FC8}" destId="{B2C0FD74-8ADD-4870-979B-B3A49E442FBA}" srcOrd="0" destOrd="0" presId="urn:microsoft.com/office/officeart/2008/layout/VerticalCurvedList"/>
    <dgm:cxn modelId="{7CE5254E-FA90-4FBB-B69C-4374B17724BB}" srcId="{5764D55E-14E2-4ADF-8E7C-A8C8C3A99158}" destId="{878BCC67-92FA-41DC-9301-42E43A86A838}" srcOrd="3" destOrd="0" parTransId="{C2C98DA1-AEE5-454C-B451-D6BB4D54AF24}" sibTransId="{2305DA2F-FDB2-42A1-BBBF-AE092BFD3CF2}"/>
    <dgm:cxn modelId="{5FA26D2C-4C87-4CB2-97D8-9ACA6BF92258}" type="presOf" srcId="{0E49F27E-E358-4EAA-9D11-080874F65688}" destId="{67209929-C568-47D8-AA72-A3F282F9F793}" srcOrd="0" destOrd="0" presId="urn:microsoft.com/office/officeart/2008/layout/VerticalCurvedList"/>
    <dgm:cxn modelId="{BBC54961-8E66-4425-9911-39E50DB87BEB}" type="presOf" srcId="{1A304923-D553-4E5A-AC97-B0EB573FB458}" destId="{2920B182-3AE5-49FD-B605-4A120C018DEA}" srcOrd="0" destOrd="0" presId="urn:microsoft.com/office/officeart/2008/layout/VerticalCurvedList"/>
    <dgm:cxn modelId="{311E7991-A6D9-4F4B-9BAB-D2CE184F5D14}" srcId="{5764D55E-14E2-4ADF-8E7C-A8C8C3A99158}" destId="{1A304923-D553-4E5A-AC97-B0EB573FB458}" srcOrd="2" destOrd="0" parTransId="{B03FADCA-E20A-4B65-BF8C-6C2AC33EED48}" sibTransId="{28036198-CB45-41C2-8995-FD4210AB4CA6}"/>
    <dgm:cxn modelId="{4909D433-17EE-4C1A-A041-B5EDF9A6BE1E}" srcId="{5764D55E-14E2-4ADF-8E7C-A8C8C3A99158}" destId="{A4342C7C-FF7E-49C4-87FD-C3B537574FC8}" srcOrd="1" destOrd="0" parTransId="{3798C859-F6B8-4469-B43B-7DDFF9E27087}" sibTransId="{EC6579BF-BE31-4D55-B6A1-DBEDA8F6ED8D}"/>
    <dgm:cxn modelId="{26A07662-8432-4A29-9AFB-2CC94507B480}" type="presOf" srcId="{878BCC67-92FA-41DC-9301-42E43A86A838}" destId="{55215196-6088-4981-9A2F-F222E47745C5}" srcOrd="0" destOrd="0" presId="urn:microsoft.com/office/officeart/2008/layout/VerticalCurvedList"/>
    <dgm:cxn modelId="{82C59392-DA1C-453A-924B-990B20D532A8}" type="presOf" srcId="{F8CDF391-09AC-44DF-A96A-50ECE008D387}" destId="{183E1BA5-729E-4DD1-A913-33CC688D2405}" srcOrd="0" destOrd="0" presId="urn:microsoft.com/office/officeart/2008/layout/VerticalCurvedList"/>
    <dgm:cxn modelId="{83B45030-ABD8-4D0A-AD1A-9D6AEEFE99EA}" srcId="{5764D55E-14E2-4ADF-8E7C-A8C8C3A99158}" destId="{0E49F27E-E358-4EAA-9D11-080874F65688}" srcOrd="0" destOrd="0" parTransId="{F90F9B10-73F0-4057-959A-820D28BF50AD}" sibTransId="{F8CDF391-09AC-44DF-A96A-50ECE008D387}"/>
    <dgm:cxn modelId="{0EDBAE34-1C7E-41FC-8AF5-CA8D664B1B36}" type="presOf" srcId="{5764D55E-14E2-4ADF-8E7C-A8C8C3A99158}" destId="{C0AC2056-20DC-43E0-8E4D-C9A01B0B6B2C}" srcOrd="0" destOrd="0" presId="urn:microsoft.com/office/officeart/2008/layout/VerticalCurvedList"/>
    <dgm:cxn modelId="{F398FC0F-C5FD-43F8-B5DB-743D61E80010}" type="presParOf" srcId="{C0AC2056-20DC-43E0-8E4D-C9A01B0B6B2C}" destId="{08C68C70-0FD5-4C1B-B414-B52A170B8B64}" srcOrd="0" destOrd="0" presId="urn:microsoft.com/office/officeart/2008/layout/VerticalCurvedList"/>
    <dgm:cxn modelId="{629722A8-701F-4636-9724-529A6225E580}" type="presParOf" srcId="{08C68C70-0FD5-4C1B-B414-B52A170B8B64}" destId="{46F50811-5F06-4540-ABB1-1301C058C16D}" srcOrd="0" destOrd="0" presId="urn:microsoft.com/office/officeart/2008/layout/VerticalCurvedList"/>
    <dgm:cxn modelId="{E0714E54-EF5D-4004-8906-C323D0467F3F}" type="presParOf" srcId="{46F50811-5F06-4540-ABB1-1301C058C16D}" destId="{9038D2B3-5582-4BD3-ABFA-8512D4A621B0}" srcOrd="0" destOrd="0" presId="urn:microsoft.com/office/officeart/2008/layout/VerticalCurvedList"/>
    <dgm:cxn modelId="{008E9483-3CF7-4828-88D4-688F9D72C948}" type="presParOf" srcId="{46F50811-5F06-4540-ABB1-1301C058C16D}" destId="{183E1BA5-729E-4DD1-A913-33CC688D2405}" srcOrd="1" destOrd="0" presId="urn:microsoft.com/office/officeart/2008/layout/VerticalCurvedList"/>
    <dgm:cxn modelId="{883823AF-BF6D-4710-99F1-7D26E4C9C424}" type="presParOf" srcId="{46F50811-5F06-4540-ABB1-1301C058C16D}" destId="{4AA8B126-C0A2-4F75-809B-55BCC60BE432}" srcOrd="2" destOrd="0" presId="urn:microsoft.com/office/officeart/2008/layout/VerticalCurvedList"/>
    <dgm:cxn modelId="{B2CC7798-4555-4B2B-B6DF-A8F8AC15B2A0}" type="presParOf" srcId="{46F50811-5F06-4540-ABB1-1301C058C16D}" destId="{A8F5524F-49A9-44CB-AC12-A96AD7E6CE84}" srcOrd="3" destOrd="0" presId="urn:microsoft.com/office/officeart/2008/layout/VerticalCurvedList"/>
    <dgm:cxn modelId="{E54DA9C6-289B-44B0-A246-8A6D5E28AC79}" type="presParOf" srcId="{08C68C70-0FD5-4C1B-B414-B52A170B8B64}" destId="{67209929-C568-47D8-AA72-A3F282F9F793}" srcOrd="1" destOrd="0" presId="urn:microsoft.com/office/officeart/2008/layout/VerticalCurvedList"/>
    <dgm:cxn modelId="{00BC6619-3A9D-4885-A2E6-F5DCB68EDDE9}" type="presParOf" srcId="{08C68C70-0FD5-4C1B-B414-B52A170B8B64}" destId="{A15B34B3-1496-4314-9D4D-F466D8247CA9}" srcOrd="2" destOrd="0" presId="urn:microsoft.com/office/officeart/2008/layout/VerticalCurvedList"/>
    <dgm:cxn modelId="{29E57CBD-7320-487A-9E8D-C9FF8AB8BE48}" type="presParOf" srcId="{A15B34B3-1496-4314-9D4D-F466D8247CA9}" destId="{E7AF59D8-8EA2-49A1-83E0-A0CD211E29EF}" srcOrd="0" destOrd="0" presId="urn:microsoft.com/office/officeart/2008/layout/VerticalCurvedList"/>
    <dgm:cxn modelId="{2FCADC6D-24CF-43C8-9B02-4B85A78B1789}" type="presParOf" srcId="{08C68C70-0FD5-4C1B-B414-B52A170B8B64}" destId="{B2C0FD74-8ADD-4870-979B-B3A49E442FBA}" srcOrd="3" destOrd="0" presId="urn:microsoft.com/office/officeart/2008/layout/VerticalCurvedList"/>
    <dgm:cxn modelId="{755B8CCB-2BE0-4C7F-BDE4-25DC85C23F90}" type="presParOf" srcId="{08C68C70-0FD5-4C1B-B414-B52A170B8B64}" destId="{7E4953FF-D7B1-4342-80AA-5517BEA214EB}" srcOrd="4" destOrd="0" presId="urn:microsoft.com/office/officeart/2008/layout/VerticalCurvedList"/>
    <dgm:cxn modelId="{8760C3A8-13F7-409C-A5B7-992321BD510C}" type="presParOf" srcId="{7E4953FF-D7B1-4342-80AA-5517BEA214EB}" destId="{D6488C55-34FE-48EE-A3B7-9EC430BA47A6}" srcOrd="0" destOrd="0" presId="urn:microsoft.com/office/officeart/2008/layout/VerticalCurvedList"/>
    <dgm:cxn modelId="{84C85187-AE41-4FE8-AF26-C652B007241D}" type="presParOf" srcId="{08C68C70-0FD5-4C1B-B414-B52A170B8B64}" destId="{2920B182-3AE5-49FD-B605-4A120C018DEA}" srcOrd="5" destOrd="0" presId="urn:microsoft.com/office/officeart/2008/layout/VerticalCurvedList"/>
    <dgm:cxn modelId="{3833011F-AA9D-45B8-B875-76440048034E}" type="presParOf" srcId="{08C68C70-0FD5-4C1B-B414-B52A170B8B64}" destId="{0EFC31D1-63CF-45BB-8C5A-1417C06307E7}" srcOrd="6" destOrd="0" presId="urn:microsoft.com/office/officeart/2008/layout/VerticalCurvedList"/>
    <dgm:cxn modelId="{F05E4763-DB1F-4377-8BF2-B2DE7ED4B412}" type="presParOf" srcId="{0EFC31D1-63CF-45BB-8C5A-1417C06307E7}" destId="{0C9A3E82-72B8-4C74-BC14-9033879BD334}" srcOrd="0" destOrd="0" presId="urn:microsoft.com/office/officeart/2008/layout/VerticalCurvedList"/>
    <dgm:cxn modelId="{31A39968-CBE0-4E24-91BF-5999B3D23DA1}" type="presParOf" srcId="{08C68C70-0FD5-4C1B-B414-B52A170B8B64}" destId="{55215196-6088-4981-9A2F-F222E47745C5}" srcOrd="7" destOrd="0" presId="urn:microsoft.com/office/officeart/2008/layout/VerticalCurvedList"/>
    <dgm:cxn modelId="{494C9150-7DF9-408A-8C2C-F1A85DE05E23}" type="presParOf" srcId="{08C68C70-0FD5-4C1B-B414-B52A170B8B64}" destId="{F6E96C44-427F-4072-8A0E-9377EB7C1A41}" srcOrd="8" destOrd="0" presId="urn:microsoft.com/office/officeart/2008/layout/VerticalCurvedList"/>
    <dgm:cxn modelId="{5A510948-B5AB-45C2-BB76-62AA137E215E}" type="presParOf" srcId="{F6E96C44-427F-4072-8A0E-9377EB7C1A41}" destId="{FF305851-1D34-4515-94EE-6946365780C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1A2FCE-99E8-4FE5-99CF-56EF9BD2445E}">
      <dsp:nvSpPr>
        <dsp:cNvPr id="0" name=""/>
        <dsp:cNvSpPr/>
      </dsp:nvSpPr>
      <dsp:spPr>
        <a:xfrm>
          <a:off x="2558830" y="-40388"/>
          <a:ext cx="6008778" cy="6008778"/>
        </a:xfrm>
        <a:prstGeom prst="circularArrow">
          <a:avLst>
            <a:gd name="adj1" fmla="val 5544"/>
            <a:gd name="adj2" fmla="val 330680"/>
            <a:gd name="adj3" fmla="val 13730575"/>
            <a:gd name="adj4" fmla="val 17413626"/>
            <a:gd name="adj5" fmla="val 5757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6762B6F-6121-4E71-8EE0-8925DA33F79B}">
      <dsp:nvSpPr>
        <dsp:cNvPr id="0" name=""/>
        <dsp:cNvSpPr/>
      </dsp:nvSpPr>
      <dsp:spPr>
        <a:xfrm>
          <a:off x="4128951" y="885"/>
          <a:ext cx="2868535" cy="1434267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i="1" kern="1200" dirty="0" smtClean="0">
              <a:latin typeface="Georgia" panose="02040502050405020303" pitchFamily="18" charset="0"/>
            </a:rPr>
            <a:t>Семьи обучающихся</a:t>
          </a:r>
          <a:endParaRPr lang="ru-RU" sz="2100" b="1" i="1" kern="1200" dirty="0">
            <a:latin typeface="Georgia" panose="02040502050405020303" pitchFamily="18" charset="0"/>
          </a:endParaRPr>
        </a:p>
      </dsp:txBody>
      <dsp:txXfrm>
        <a:off x="4198966" y="70900"/>
        <a:ext cx="2728505" cy="1294237"/>
      </dsp:txXfrm>
    </dsp:sp>
    <dsp:sp modelId="{6C0D75ED-99EA-4FE5-A593-BB2A0F515A7D}">
      <dsp:nvSpPr>
        <dsp:cNvPr id="0" name=""/>
        <dsp:cNvSpPr/>
      </dsp:nvSpPr>
      <dsp:spPr>
        <a:xfrm>
          <a:off x="7838035" y="1977595"/>
          <a:ext cx="2868535" cy="1434267"/>
        </a:xfrm>
        <a:prstGeom prst="roundRect">
          <a:avLst/>
        </a:prstGeom>
        <a:gradFill rotWithShape="0">
          <a:gsLst>
            <a:gs pos="0">
              <a:schemeClr val="accent4">
                <a:hueOff val="2598923"/>
                <a:satOff val="-11992"/>
                <a:lumOff val="4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598923"/>
                <a:satOff val="-11992"/>
                <a:lumOff val="4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598923"/>
                <a:satOff val="-11992"/>
                <a:lumOff val="4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i="1" kern="1200" dirty="0" smtClean="0">
              <a:latin typeface="Georgia" panose="02040502050405020303" pitchFamily="18" charset="0"/>
            </a:rPr>
            <a:t>Другие педагогические работники </a:t>
          </a:r>
          <a:endParaRPr lang="ru-RU" sz="2100" b="1" i="1" kern="1200" dirty="0">
            <a:latin typeface="Georgia" panose="02040502050405020303" pitchFamily="18" charset="0"/>
          </a:endParaRPr>
        </a:p>
      </dsp:txBody>
      <dsp:txXfrm>
        <a:off x="7908050" y="2047610"/>
        <a:ext cx="2728505" cy="1294237"/>
      </dsp:txXfrm>
    </dsp:sp>
    <dsp:sp modelId="{89C2F421-4D3C-4B49-83D3-7BC421AD89BE}">
      <dsp:nvSpPr>
        <dsp:cNvPr id="0" name=""/>
        <dsp:cNvSpPr/>
      </dsp:nvSpPr>
      <dsp:spPr>
        <a:xfrm>
          <a:off x="5635080" y="4636272"/>
          <a:ext cx="2868535" cy="1434267"/>
        </a:xfrm>
        <a:prstGeom prst="roundRect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i="1" kern="1200" dirty="0" smtClean="0">
              <a:latin typeface="Georgia" panose="02040502050405020303" pitchFamily="18" charset="0"/>
            </a:rPr>
            <a:t>Ученики класса</a:t>
          </a:r>
          <a:endParaRPr lang="ru-RU" sz="2100" b="1" i="1" kern="1200" dirty="0">
            <a:latin typeface="Georgia" panose="02040502050405020303" pitchFamily="18" charset="0"/>
          </a:endParaRPr>
        </a:p>
      </dsp:txBody>
      <dsp:txXfrm>
        <a:off x="5705095" y="4706287"/>
        <a:ext cx="2728505" cy="1294237"/>
      </dsp:txXfrm>
    </dsp:sp>
    <dsp:sp modelId="{079C0736-416A-4158-974B-702476687A3B}">
      <dsp:nvSpPr>
        <dsp:cNvPr id="0" name=""/>
        <dsp:cNvSpPr/>
      </dsp:nvSpPr>
      <dsp:spPr>
        <a:xfrm>
          <a:off x="1782524" y="4637158"/>
          <a:ext cx="2868535" cy="1434267"/>
        </a:xfrm>
        <a:prstGeom prst="roundRect">
          <a:avLst/>
        </a:prstGeom>
        <a:gradFill rotWithShape="0">
          <a:gsLst>
            <a:gs pos="0">
              <a:schemeClr val="accent4">
                <a:hueOff val="7796769"/>
                <a:satOff val="-35976"/>
                <a:lumOff val="13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7796769"/>
                <a:satOff val="-35976"/>
                <a:lumOff val="13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7796769"/>
                <a:satOff val="-35976"/>
                <a:lumOff val="13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i="1" kern="1200" smtClean="0">
              <a:latin typeface="Georgia" panose="02040502050405020303" pitchFamily="18" charset="0"/>
            </a:rPr>
            <a:t>Администрация</a:t>
          </a:r>
          <a:endParaRPr lang="ru-RU" sz="2100" b="1" i="1" kern="1200">
            <a:latin typeface="Georgia" panose="02040502050405020303" pitchFamily="18" charset="0"/>
          </a:endParaRPr>
        </a:p>
      </dsp:txBody>
      <dsp:txXfrm>
        <a:off x="1852539" y="4707173"/>
        <a:ext cx="2728505" cy="1294237"/>
      </dsp:txXfrm>
    </dsp:sp>
    <dsp:sp modelId="{A264A679-EFAC-46E7-86B9-756DE5E4E8C9}">
      <dsp:nvSpPr>
        <dsp:cNvPr id="0" name=""/>
        <dsp:cNvSpPr/>
      </dsp:nvSpPr>
      <dsp:spPr>
        <a:xfrm>
          <a:off x="967155" y="1816045"/>
          <a:ext cx="2868535" cy="1434267"/>
        </a:xfrm>
        <a:prstGeom prst="round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i="1" kern="1200" dirty="0" smtClean="0">
              <a:latin typeface="Georgia" panose="02040502050405020303" pitchFamily="18" charset="0"/>
            </a:rPr>
            <a:t>Внешние партнеры</a:t>
          </a:r>
          <a:endParaRPr lang="ru-RU" sz="2100" b="1" i="1" kern="1200" dirty="0">
            <a:latin typeface="Georgia" panose="02040502050405020303" pitchFamily="18" charset="0"/>
          </a:endParaRPr>
        </a:p>
      </dsp:txBody>
      <dsp:txXfrm>
        <a:off x="1037170" y="1886060"/>
        <a:ext cx="2728505" cy="12942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3E1BA5-729E-4DD1-A913-33CC688D2405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209929-C568-47D8-AA72-A3F282F9F793}">
      <dsp:nvSpPr>
        <dsp:cNvPr id="0" name=""/>
        <dsp:cNvSpPr/>
      </dsp:nvSpPr>
      <dsp:spPr>
        <a:xfrm>
          <a:off x="610504" y="416587"/>
          <a:ext cx="10785040" cy="83360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61676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i="1" kern="1200" smtClean="0">
              <a:latin typeface="Georgia" panose="02040502050405020303" pitchFamily="18" charset="0"/>
              <a:cs typeface="Arial" panose="020B0604020202020204" pitchFamily="34" charset="0"/>
            </a:rPr>
            <a:t>Работа с классным коллективом</a:t>
          </a:r>
          <a:endParaRPr lang="ru-RU" sz="2600" kern="1200" dirty="0">
            <a:latin typeface="Georgia" panose="02040502050405020303" pitchFamily="18" charset="0"/>
            <a:cs typeface="Arial" panose="020B0604020202020204" pitchFamily="34" charset="0"/>
          </a:endParaRPr>
        </a:p>
      </dsp:txBody>
      <dsp:txXfrm>
        <a:off x="610504" y="416587"/>
        <a:ext cx="10785040" cy="833607"/>
      </dsp:txXfrm>
    </dsp:sp>
    <dsp:sp modelId="{E7AF59D8-8EA2-49A1-83E0-A0CD211E29EF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2C0FD74-8ADD-4870-979B-B3A49E442FBA}">
      <dsp:nvSpPr>
        <dsp:cNvPr id="0" name=""/>
        <dsp:cNvSpPr/>
      </dsp:nvSpPr>
      <dsp:spPr>
        <a:xfrm>
          <a:off x="1088431" y="1667215"/>
          <a:ext cx="10307113" cy="833607"/>
        </a:xfrm>
        <a:prstGeom prst="rect">
          <a:avLst/>
        </a:prstGeom>
        <a:gradFill rotWithShape="0">
          <a:gsLst>
            <a:gs pos="0">
              <a:schemeClr val="accent4">
                <a:hueOff val="3465231"/>
                <a:satOff val="-15989"/>
                <a:lumOff val="58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3465231"/>
                <a:satOff val="-15989"/>
                <a:lumOff val="58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3465231"/>
                <a:satOff val="-15989"/>
                <a:lumOff val="58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61676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i="1" kern="1200" smtClean="0">
              <a:latin typeface="Georgia" panose="02040502050405020303" pitchFamily="18" charset="0"/>
              <a:cs typeface="Arial" panose="020B0604020202020204" pitchFamily="34" charset="0"/>
            </a:rPr>
            <a:t>Индивидуаль</a:t>
          </a:r>
          <a:r>
            <a:rPr lang="ru-RU" sz="2600" b="1" i="1" kern="1200" smtClean="0">
              <a:latin typeface="Georgia" panose="02040502050405020303" pitchFamily="18" charset="0"/>
              <a:cs typeface="Arial" panose="020B0604020202020204" pitchFamily="34" charset="0"/>
            </a:rPr>
            <a:t>ная </a:t>
          </a:r>
          <a:r>
            <a:rPr lang="en-US" sz="2600" b="1" i="1" kern="1200" smtClean="0">
              <a:latin typeface="Georgia" panose="02040502050405020303" pitchFamily="18" charset="0"/>
              <a:cs typeface="Arial" panose="020B0604020202020204" pitchFamily="34" charset="0"/>
            </a:rPr>
            <a:t>работ</a:t>
          </a:r>
          <a:r>
            <a:rPr lang="ru-RU" sz="2600" b="1" i="1" kern="1200" smtClean="0">
              <a:latin typeface="Georgia" panose="02040502050405020303" pitchFamily="18" charset="0"/>
              <a:cs typeface="Arial" panose="020B0604020202020204" pitchFamily="34" charset="0"/>
            </a:rPr>
            <a:t>а</a:t>
          </a:r>
          <a:r>
            <a:rPr lang="en-US" sz="2600" b="1" i="1" kern="1200" smtClean="0">
              <a:latin typeface="Georgia" panose="02040502050405020303" pitchFamily="18" charset="0"/>
              <a:cs typeface="Arial" panose="020B0604020202020204" pitchFamily="34" charset="0"/>
            </a:rPr>
            <a:t> с учащимися</a:t>
          </a:r>
          <a:endParaRPr lang="ru-RU" sz="2600" kern="1200" dirty="0">
            <a:latin typeface="Georgia" panose="02040502050405020303" pitchFamily="18" charset="0"/>
            <a:cs typeface="Arial" panose="020B0604020202020204" pitchFamily="34" charset="0"/>
          </a:endParaRPr>
        </a:p>
      </dsp:txBody>
      <dsp:txXfrm>
        <a:off x="1088431" y="1667215"/>
        <a:ext cx="10307113" cy="833607"/>
      </dsp:txXfrm>
    </dsp:sp>
    <dsp:sp modelId="{D6488C55-34FE-48EE-A3B7-9EC430BA47A6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920B182-3AE5-49FD-B605-4A120C018DEA}">
      <dsp:nvSpPr>
        <dsp:cNvPr id="0" name=""/>
        <dsp:cNvSpPr/>
      </dsp:nvSpPr>
      <dsp:spPr>
        <a:xfrm>
          <a:off x="1088431" y="2917843"/>
          <a:ext cx="10307113" cy="833607"/>
        </a:xfrm>
        <a:prstGeom prst="rect">
          <a:avLst/>
        </a:prstGeom>
        <a:gradFill rotWithShape="0">
          <a:gsLst>
            <a:gs pos="0">
              <a:schemeClr val="accent4">
                <a:hueOff val="6930461"/>
                <a:satOff val="-31979"/>
                <a:lumOff val="117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6930461"/>
                <a:satOff val="-31979"/>
                <a:lumOff val="117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6930461"/>
                <a:satOff val="-31979"/>
                <a:lumOff val="117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61676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i="1" kern="1200" smtClean="0">
              <a:latin typeface="Georgia" panose="02040502050405020303" pitchFamily="18" charset="0"/>
              <a:cs typeface="Arial" panose="020B0604020202020204" pitchFamily="34" charset="0"/>
            </a:rPr>
            <a:t>Работа с учителями, преподающими в классе</a:t>
          </a:r>
          <a:endParaRPr lang="ru-RU" sz="2600" kern="1200" dirty="0">
            <a:latin typeface="Georgia" panose="02040502050405020303" pitchFamily="18" charset="0"/>
            <a:cs typeface="Arial" panose="020B0604020202020204" pitchFamily="34" charset="0"/>
          </a:endParaRPr>
        </a:p>
      </dsp:txBody>
      <dsp:txXfrm>
        <a:off x="1088431" y="2917843"/>
        <a:ext cx="10307113" cy="833607"/>
      </dsp:txXfrm>
    </dsp:sp>
    <dsp:sp modelId="{0C9A3E82-72B8-4C74-BC14-9033879BD334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5215196-6088-4981-9A2F-F222E47745C5}">
      <dsp:nvSpPr>
        <dsp:cNvPr id="0" name=""/>
        <dsp:cNvSpPr/>
      </dsp:nvSpPr>
      <dsp:spPr>
        <a:xfrm>
          <a:off x="610504" y="4168472"/>
          <a:ext cx="10785040" cy="833607"/>
        </a:xfrm>
        <a:prstGeom prst="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61676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i="1" kern="1200" dirty="0" err="1" smtClean="0">
              <a:latin typeface="Georgia" panose="02040502050405020303" pitchFamily="18" charset="0"/>
              <a:cs typeface="Arial" panose="020B0604020202020204" pitchFamily="34" charset="0"/>
            </a:rPr>
            <a:t>Работа</a:t>
          </a:r>
          <a:r>
            <a:rPr lang="en-US" sz="2600" b="1" i="1" kern="1200" dirty="0" smtClean="0">
              <a:latin typeface="Georgia" panose="02040502050405020303" pitchFamily="18" charset="0"/>
              <a:cs typeface="Arial" panose="020B0604020202020204" pitchFamily="34" charset="0"/>
            </a:rPr>
            <a:t> с </a:t>
          </a:r>
          <a:r>
            <a:rPr lang="en-US" sz="2600" b="1" i="1" kern="1200" dirty="0" err="1" smtClean="0">
              <a:latin typeface="Georgia" panose="02040502050405020303" pitchFamily="18" charset="0"/>
              <a:cs typeface="Arial" panose="020B0604020202020204" pitchFamily="34" charset="0"/>
            </a:rPr>
            <a:t>родителями</a:t>
          </a:r>
          <a:r>
            <a:rPr lang="en-US" sz="2600" b="1" i="1" kern="1200" dirty="0" smtClean="0">
              <a:latin typeface="Georgia" panose="02040502050405020303" pitchFamily="18" charset="0"/>
              <a:cs typeface="Arial" panose="020B0604020202020204" pitchFamily="34" charset="0"/>
            </a:rPr>
            <a:t> </a:t>
          </a:r>
          <a:r>
            <a:rPr lang="en-US" sz="2600" b="1" i="1" kern="1200" dirty="0" err="1" smtClean="0">
              <a:latin typeface="Georgia" panose="02040502050405020303" pitchFamily="18" charset="0"/>
              <a:cs typeface="Arial" panose="020B0604020202020204" pitchFamily="34" charset="0"/>
            </a:rPr>
            <a:t>учащихся</a:t>
          </a:r>
          <a:r>
            <a:rPr lang="en-US" sz="2600" b="1" i="1" kern="1200" dirty="0" smtClean="0">
              <a:latin typeface="Georgia" panose="02040502050405020303" pitchFamily="18" charset="0"/>
              <a:cs typeface="Arial" panose="020B0604020202020204" pitchFamily="34" charset="0"/>
            </a:rPr>
            <a:t> </a:t>
          </a:r>
          <a:r>
            <a:rPr lang="en-US" sz="2600" b="1" i="1" kern="1200" dirty="0" err="1" smtClean="0">
              <a:latin typeface="Georgia" panose="02040502050405020303" pitchFamily="18" charset="0"/>
              <a:cs typeface="Arial" panose="020B0604020202020204" pitchFamily="34" charset="0"/>
            </a:rPr>
            <a:t>или</a:t>
          </a:r>
          <a:r>
            <a:rPr lang="en-US" sz="2600" b="1" i="1" kern="1200" dirty="0" smtClean="0">
              <a:latin typeface="Georgia" panose="02040502050405020303" pitchFamily="18" charset="0"/>
              <a:cs typeface="Arial" panose="020B0604020202020204" pitchFamily="34" charset="0"/>
            </a:rPr>
            <a:t> </a:t>
          </a:r>
          <a:r>
            <a:rPr lang="en-US" sz="2600" b="1" i="1" kern="1200" dirty="0" err="1" smtClean="0">
              <a:latin typeface="Georgia" panose="02040502050405020303" pitchFamily="18" charset="0"/>
              <a:cs typeface="Arial" panose="020B0604020202020204" pitchFamily="34" charset="0"/>
            </a:rPr>
            <a:t>их</a:t>
          </a:r>
          <a:r>
            <a:rPr lang="en-US" sz="2600" b="1" i="1" kern="1200" dirty="0" smtClean="0">
              <a:latin typeface="Georgia" panose="02040502050405020303" pitchFamily="18" charset="0"/>
              <a:cs typeface="Arial" panose="020B0604020202020204" pitchFamily="34" charset="0"/>
            </a:rPr>
            <a:t> </a:t>
          </a:r>
          <a:r>
            <a:rPr lang="en-US" sz="2600" b="1" i="1" kern="1200" dirty="0" err="1" smtClean="0">
              <a:latin typeface="Georgia" panose="02040502050405020303" pitchFamily="18" charset="0"/>
              <a:cs typeface="Arial" panose="020B0604020202020204" pitchFamily="34" charset="0"/>
            </a:rPr>
            <a:t>законными</a:t>
          </a:r>
          <a:r>
            <a:rPr lang="en-US" sz="2600" b="1" i="1" kern="1200" dirty="0" smtClean="0">
              <a:latin typeface="Georgia" panose="02040502050405020303" pitchFamily="18" charset="0"/>
              <a:cs typeface="Arial" panose="020B0604020202020204" pitchFamily="34" charset="0"/>
            </a:rPr>
            <a:t> </a:t>
          </a:r>
          <a:r>
            <a:rPr lang="en-US" sz="2600" b="1" i="1" kern="1200" dirty="0" err="1" smtClean="0">
              <a:latin typeface="Georgia" panose="02040502050405020303" pitchFamily="18" charset="0"/>
              <a:cs typeface="Arial" panose="020B0604020202020204" pitchFamily="34" charset="0"/>
            </a:rPr>
            <a:t>представителями</a:t>
          </a:r>
          <a:endParaRPr lang="ru-RU" sz="2600" kern="1200" dirty="0">
            <a:latin typeface="Georgia" panose="02040502050405020303" pitchFamily="18" charset="0"/>
            <a:cs typeface="Arial" panose="020B0604020202020204" pitchFamily="34" charset="0"/>
          </a:endParaRPr>
        </a:p>
      </dsp:txBody>
      <dsp:txXfrm>
        <a:off x="610504" y="4168472"/>
        <a:ext cx="10785040" cy="833607"/>
      </dsp:txXfrm>
    </dsp:sp>
    <dsp:sp modelId="{FF305851-1D34-4515-94EE-6946365780CE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E7D82A-D219-435B-A101-194EB5C607B9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D999F3-7A5C-4AEF-8757-EE31A0E4E5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999F3-7A5C-4AEF-8757-EE31A0E4E584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293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40A77-5D43-401E-9B1B-7FE1EEFCE791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CD5A-F9F3-4A3B-9328-9773FE93B1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440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40A77-5D43-401E-9B1B-7FE1EEFCE791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CD5A-F9F3-4A3B-9328-9773FE93B1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658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40A77-5D43-401E-9B1B-7FE1EEFCE791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CD5A-F9F3-4A3B-9328-9773FE93B1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451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40A77-5D43-401E-9B1B-7FE1EEFCE791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CD5A-F9F3-4A3B-9328-9773FE93B1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828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40A77-5D43-401E-9B1B-7FE1EEFCE791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CD5A-F9F3-4A3B-9328-9773FE93B1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087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40A77-5D43-401E-9B1B-7FE1EEFCE791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CD5A-F9F3-4A3B-9328-9773FE93B1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647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40A77-5D43-401E-9B1B-7FE1EEFCE791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CD5A-F9F3-4A3B-9328-9773FE93B1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060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40A77-5D43-401E-9B1B-7FE1EEFCE791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CD5A-F9F3-4A3B-9328-9773FE93B1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803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40A77-5D43-401E-9B1B-7FE1EEFCE791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CD5A-F9F3-4A3B-9328-9773FE93B1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759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40A77-5D43-401E-9B1B-7FE1EEFCE791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CD5A-F9F3-4A3B-9328-9773FE93B1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190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40A77-5D43-401E-9B1B-7FE1EEFCE791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BCD5A-F9F3-4A3B-9328-9773FE93B1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643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40A77-5D43-401E-9B1B-7FE1EEFCE791}" type="datetimeFigureOut">
              <a:rPr lang="ru-RU" smtClean="0"/>
              <a:pPr/>
              <a:t>02.04.2021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BCD5A-F9F3-4A3B-9328-9773FE93B1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532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49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hyperlink" Target="https://akr.gppc.ru/" TargetMode="External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2.jpe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hyperlink" Target="https://uchebnik.mos.ru/catalogue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lass.mosmetod.ru/" TargetMode="Externa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hyperlink" Target="http://dop.mosmetod.ru/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hyperlink" Target="https://mosmetod.r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cro.chel-edu.ru/services/vospitanie_i_do/gorodskoe_metodicheskoe_obedinenie_klassnykh_rukovoditeley/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8485" y="1107938"/>
            <a:ext cx="8649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4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endParaRPr lang="ru-RU" sz="4000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9633" name="Rectangle 1"/>
          <p:cNvSpPr>
            <a:spLocks noChangeArrowheads="1"/>
          </p:cNvSpPr>
          <p:nvPr/>
        </p:nvSpPr>
        <p:spPr bwMode="auto">
          <a:xfrm>
            <a:off x="1538423" y="253858"/>
            <a:ext cx="9443170" cy="312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b="1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Основные направления деятельности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классного руководителя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38800" y="3917801"/>
            <a:ext cx="61849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Постол А.А., 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заместитель директора по воспитательной работе МАОУ </a:t>
            </a:r>
            <a:r>
              <a:rPr lang="ru-RU" sz="2000" b="1" i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000" b="1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ОЦ </a:t>
            </a:r>
            <a:r>
              <a:rPr lang="ru-RU" sz="2000" b="1" i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000" b="1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НЬЮТОН</a:t>
            </a:r>
            <a:r>
              <a:rPr lang="ru-RU" sz="2000" b="1" i="1" dirty="0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2000" b="1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 </a:t>
            </a:r>
            <a:r>
              <a:rPr lang="ru-RU" sz="2000" b="1" i="1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Челябинска</a:t>
            </a:r>
            <a:r>
              <a:rPr lang="ru-RU" sz="2000" b="1" i="1" smtClean="0">
                <a:solidFill>
                  <a:prstClr val="black"/>
                </a:solidFill>
                <a:ea typeface="Calibri" pitchFamily="34" charset="0"/>
                <a:cs typeface="Times New Roman" pitchFamily="18" charset="0"/>
              </a:rPr>
              <a:t>»,</a:t>
            </a:r>
            <a:r>
              <a:rPr lang="ru-RU" sz="2000" b="1" i="1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20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руководитель ГМО классных руководителей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20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52"/>
            <a:ext cx="1255885" cy="10607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0103" y="5364351"/>
            <a:ext cx="1761897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83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4175" y="78060"/>
            <a:ext cx="11586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endParaRPr lang="ru-RU" sz="3200" b="1" i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404732" y="1204331"/>
            <a:ext cx="7660888" cy="550870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3. Формирование </a:t>
            </a:r>
            <a:r>
              <a:rPr lang="ru-RU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внутренней позиции личности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обучающегося по отношению к негативным явлениям окружающей социальной действительности, в частности, по отношению к </a:t>
            </a:r>
            <a:r>
              <a:rPr lang="ru-RU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кибербуллингу</a:t>
            </a:r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деструктивным сетевым сообществам, употреблению различных веществ, способных нанести вред здоровью человека; культу насилия, жестокости и агрессии; обесцениванию жизни человека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и др.</a:t>
            </a:r>
            <a:endParaRPr lang="ru-RU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b="13553"/>
          <a:stretch/>
        </p:blipFill>
        <p:spPr>
          <a:xfrm>
            <a:off x="234174" y="4081345"/>
            <a:ext cx="4059045" cy="2631689"/>
          </a:xfrm>
          <a:prstGeom prst="rect">
            <a:avLst/>
          </a:prstGeom>
          <a:ln w="28575">
            <a:solidFill>
              <a:schemeClr val="bg1">
                <a:lumMod val="9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0"/>
          <a:stretch/>
        </p:blipFill>
        <p:spPr>
          <a:xfrm>
            <a:off x="221619" y="1423316"/>
            <a:ext cx="4071600" cy="2535366"/>
          </a:xfrm>
          <a:prstGeom prst="rect">
            <a:avLst/>
          </a:prstGeom>
          <a:ln w="28575">
            <a:solidFill>
              <a:schemeClr val="bg1">
                <a:lumMod val="95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0042" y="138533"/>
            <a:ext cx="1158950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36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90079" y="108426"/>
            <a:ext cx="11586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endParaRPr lang="ru-RU" sz="3200" b="1" i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404732" y="1204331"/>
            <a:ext cx="7660888" cy="550870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4. Формирование у обучающихся </a:t>
            </a:r>
            <a:r>
              <a:rPr lang="ru-RU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активной гражданской позиции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чувства </a:t>
            </a:r>
            <a:r>
              <a:rPr lang="ru-RU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ответственности за свою страну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причастности к </a:t>
            </a:r>
            <a:r>
              <a:rPr lang="ru-RU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историко-культурной общности российского народа и судьбе России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включая </a:t>
            </a:r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неприятие попыток пересмотра исторических фактов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в частности, </a:t>
            </a:r>
            <a:r>
              <a:rPr lang="ru-RU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событий и итогов Второй мировой войны</a:t>
            </a:r>
            <a:endParaRPr lang="ru-RU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/>
          <a:srcRect b="9152"/>
          <a:stretch/>
        </p:blipFill>
        <p:spPr>
          <a:xfrm>
            <a:off x="234175" y="1301460"/>
            <a:ext cx="4071600" cy="2414014"/>
          </a:xfrm>
          <a:prstGeom prst="rect">
            <a:avLst/>
          </a:prstGeom>
          <a:ln w="28575">
            <a:solidFill>
              <a:schemeClr val="bg1">
                <a:lumMod val="95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5" y="3947107"/>
            <a:ext cx="4071600" cy="2712704"/>
          </a:xfrm>
          <a:prstGeom prst="rect">
            <a:avLst/>
          </a:prstGeom>
          <a:ln w="28575">
            <a:solidFill>
              <a:schemeClr val="bg1">
                <a:lumMod val="95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4175" y="155728"/>
            <a:ext cx="1158950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0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495587" y="124728"/>
            <a:ext cx="11586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endParaRPr lang="ru-RU" sz="3200" b="1" i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404732" y="1204331"/>
            <a:ext cx="7660888" cy="550870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5. Формирование способности обучающихся реализовать </a:t>
            </a:r>
            <a:r>
              <a:rPr lang="ru-RU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свой потенциал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в условиях современного общества за счет </a:t>
            </a:r>
            <a:r>
              <a:rPr lang="ru-RU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активной жизненной и социальной позиции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использования </a:t>
            </a:r>
            <a:r>
              <a:rPr lang="ru-RU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возможностей волонтерского движения, детских общественных движений, творческих и научных сообществ</a:t>
            </a:r>
            <a:endParaRPr lang="ru-RU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63" y="1307939"/>
            <a:ext cx="4071600" cy="2544750"/>
          </a:xfrm>
          <a:prstGeom prst="rect">
            <a:avLst/>
          </a:prstGeom>
          <a:ln w="28575">
            <a:solidFill>
              <a:schemeClr val="bg1">
                <a:lumMod val="9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63" y="3958682"/>
            <a:ext cx="4071600" cy="2715725"/>
          </a:xfrm>
          <a:prstGeom prst="rect">
            <a:avLst/>
          </a:prstGeom>
          <a:ln w="28575">
            <a:solidFill>
              <a:schemeClr val="bg1">
                <a:lumMod val="9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1250" y="153343"/>
            <a:ext cx="1158950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3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385" y="245327"/>
            <a:ext cx="11664176" cy="255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i="1" dirty="0">
                <a:latin typeface="Georgia" panose="02040502050405020303" pitchFamily="18" charset="0"/>
                <a:cs typeface="Arial" panose="020B0604020202020204" pitchFamily="34" charset="0"/>
              </a:rPr>
              <a:t>Специфика осуществления классного руководства состоит в том, что воспитательные цели и задачи реализуются соответствующим педагогическим работником как в отношении </a:t>
            </a:r>
            <a:r>
              <a:rPr lang="ru-RU" sz="3200" b="1" i="1" dirty="0">
                <a:solidFill>
                  <a:srgbClr val="0070C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каждого обучающегося</a:t>
            </a:r>
            <a:r>
              <a:rPr lang="ru-RU" sz="3200" i="1" dirty="0">
                <a:latin typeface="Georgia" panose="02040502050405020303" pitchFamily="18" charset="0"/>
                <a:cs typeface="Arial" panose="020B0604020202020204" pitchFamily="34" charset="0"/>
              </a:rPr>
              <a:t>, так и в отношении </a:t>
            </a:r>
            <a:r>
              <a:rPr lang="ru-RU" sz="3200" b="1" i="1" dirty="0">
                <a:solidFill>
                  <a:srgbClr val="0070C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класса как микросоциума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8" y="2999679"/>
            <a:ext cx="3598317" cy="37356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935" y="2999679"/>
            <a:ext cx="4948168" cy="362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7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515355047"/>
              </p:ext>
            </p:extLst>
          </p:nvPr>
        </p:nvGraphicFramePr>
        <p:xfrm>
          <a:off x="448526" y="541247"/>
          <a:ext cx="11126439" cy="6071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51" y="2156056"/>
            <a:ext cx="3020227" cy="3020227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430103" y="5364351"/>
            <a:ext cx="1761897" cy="14936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1255885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8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563" y="1591194"/>
            <a:ext cx="8718036" cy="44992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29574" y="261588"/>
            <a:ext cx="1944793" cy="23898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74401" y="530398"/>
            <a:ext cx="9388654" cy="8718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516" y="0"/>
            <a:ext cx="1255885" cy="10607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430103" y="5343607"/>
            <a:ext cx="1761897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30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24"/>
          <a:stretch/>
        </p:blipFill>
        <p:spPr>
          <a:xfrm>
            <a:off x="200837" y="200722"/>
            <a:ext cx="4757221" cy="65569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45673" y="200722"/>
            <a:ext cx="6977069" cy="28085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45673" y="3165404"/>
            <a:ext cx="6977069" cy="3469919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5185317" y="4839629"/>
            <a:ext cx="29439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162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932" y="301083"/>
            <a:ext cx="11597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Модуль «Классное руководство»</a:t>
            </a:r>
            <a:endParaRPr lang="ru-RU" sz="4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031377138"/>
              </p:ext>
            </p:extLst>
          </p:nvPr>
        </p:nvGraphicFramePr>
        <p:xfrm>
          <a:off x="415072" y="1070524"/>
          <a:ext cx="1147212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89931" y="323392"/>
            <a:ext cx="11597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Модуль «Классное руководство»</a:t>
            </a:r>
            <a:endParaRPr lang="ru-RU" sz="4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97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4651" y="641839"/>
            <a:ext cx="11675326" cy="48628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000" b="1" i="1" dirty="0">
                <a:solidFill>
                  <a:srgbClr val="0070C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Работа с классным коллективом:</a:t>
            </a:r>
            <a:endParaRPr lang="ru-RU" sz="4000" b="1" dirty="0">
              <a:solidFill>
                <a:srgbClr val="0070C0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x-none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инициирование и поддержка участия класса в общешкольных ключевых </a:t>
            </a:r>
            <a:r>
              <a:rPr lang="x-none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делах</a:t>
            </a:r>
            <a:r>
              <a:rPr lang="ru-RU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3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x-none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организация интересных и полезных для личностного развития ребенка совместных дел с </a:t>
            </a:r>
            <a:r>
              <a:rPr lang="x-none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учащимис</a:t>
            </a:r>
            <a:r>
              <a:rPr lang="ru-RU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я;</a:t>
            </a:r>
            <a:r>
              <a:rPr lang="x-none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x-none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проведение классных часов как часов плодотворного и доверительного общения педагога и </a:t>
            </a:r>
            <a:r>
              <a:rPr lang="x-none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школьников</a:t>
            </a:r>
            <a:r>
              <a:rPr lang="ru-RU" sz="3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x-none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x-none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сплочение коллектива класса через: игры и тренинги на сплочение и командообразование; </a:t>
            </a:r>
            <a:r>
              <a:rPr lang="ru-RU" sz="3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выработка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совместно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школьниками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законов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класса</a:t>
            </a:r>
            <a:r>
              <a:rPr lang="ru-RU" sz="3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265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111867" y="1050612"/>
            <a:ext cx="74939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материалы </a:t>
            </a:r>
          </a:p>
          <a:p>
            <a:pPr algn="ctr"/>
            <a:r>
              <a:rPr lang="ru-RU" sz="3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 классных </a:t>
            </a:r>
            <a:r>
              <a:rPr lang="ru-RU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руководителей </a:t>
            </a:r>
            <a:endParaRPr lang="ru-RU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43692" cy="10546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0103" y="5364351"/>
            <a:ext cx="1761897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78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55885" cy="10607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0103" y="5347191"/>
            <a:ext cx="1761897" cy="149364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314536" y="1104983"/>
            <a:ext cx="5340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		</a:t>
            </a:r>
            <a:endParaRPr lang="ru-RU" sz="3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19692" y="156079"/>
            <a:ext cx="813690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системы общего образования</a:t>
            </a:r>
            <a:endParaRPr lang="ru-RU" sz="3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5033397"/>
              </p:ext>
            </p:extLst>
          </p:nvPr>
        </p:nvGraphicFramePr>
        <p:xfrm>
          <a:off x="172527" y="1306262"/>
          <a:ext cx="11205715" cy="403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97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406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9529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864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5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Российская</a:t>
                      </a:r>
                      <a:r>
                        <a:rPr lang="ru-RU" sz="25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5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Федерация</a:t>
                      </a:r>
                      <a:endParaRPr lang="ru-RU" sz="2500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5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Челябинск</a:t>
                      </a:r>
                      <a:endParaRPr lang="ru-RU" sz="2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041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16,6 </a:t>
                      </a:r>
                      <a:r>
                        <a:rPr lang="ru-RU" sz="30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</a:t>
                      </a:r>
                      <a:endParaRPr lang="ru-RU" sz="3000" b="1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</a:t>
                      </a:r>
                      <a:r>
                        <a:rPr lang="ru-RU" sz="3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648</a:t>
                      </a:r>
                      <a:r>
                        <a:rPr lang="ru-RU" sz="3000" b="1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3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041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40,8 </a:t>
                      </a:r>
                      <a:r>
                        <a:rPr lang="ru-RU" sz="30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</a:t>
                      </a:r>
                      <a:endParaRPr lang="ru-RU" sz="3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 школ</a:t>
                      </a:r>
                      <a:endParaRPr lang="ru-RU" sz="3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041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26,9 </a:t>
                      </a:r>
                      <a:r>
                        <a:rPr lang="ru-RU" sz="30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</a:t>
                      </a:r>
                      <a:endParaRPr lang="ru-RU" sz="3000" b="1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234001</a:t>
                      </a:r>
                      <a:endParaRPr lang="ru-RU" sz="3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041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 </a:t>
                      </a:r>
                      <a:r>
                        <a:rPr lang="ru-RU" sz="30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</a:t>
                      </a:r>
                      <a:endParaRPr lang="ru-RU" sz="3000" b="1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8637</a:t>
                      </a:r>
                      <a:endParaRPr lang="ru-RU" sz="30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04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Классные</a:t>
                      </a:r>
                      <a:r>
                        <a:rPr lang="ru-RU" sz="2400" b="1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руководители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 </a:t>
                      </a:r>
                      <a:r>
                        <a:rPr lang="ru-RU" sz="4400" b="1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</a:t>
                      </a:r>
                      <a:endParaRPr lang="ru-RU" sz="4400" b="1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4750</a:t>
                      </a:r>
                      <a:endParaRPr lang="ru-RU" sz="4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379" y="1988583"/>
            <a:ext cx="641251" cy="4544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1383" y="2014655"/>
            <a:ext cx="2185785" cy="5991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3678" y="2523237"/>
            <a:ext cx="588579" cy="5190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5811" y="2566006"/>
            <a:ext cx="2110703" cy="5998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0714" y="3175326"/>
            <a:ext cx="527037" cy="446517"/>
          </a:xfrm>
          <a:prstGeom prst="rect">
            <a:avLst/>
          </a:prstGeom>
          <a:solidFill>
            <a:srgbClr val="00B050"/>
          </a:solidFill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67714" y="3082252"/>
            <a:ext cx="1989426" cy="56384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8408" y="3657430"/>
            <a:ext cx="591248" cy="50913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50472" y="3649346"/>
            <a:ext cx="2389401" cy="5689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7460" y="1417733"/>
            <a:ext cx="10538380" cy="43203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3584" y="2192688"/>
            <a:ext cx="1822862" cy="12802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7493" y="2271080"/>
            <a:ext cx="1890607" cy="16643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07354" y="2271080"/>
            <a:ext cx="2243522" cy="9022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50876" y="2561528"/>
            <a:ext cx="1816765" cy="12802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594398" y="2582866"/>
            <a:ext cx="1883827" cy="8900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50876" y="3785203"/>
            <a:ext cx="1737511" cy="10425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474984" y="3718143"/>
            <a:ext cx="1737511" cy="104250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179621" y="3697502"/>
            <a:ext cx="1731414" cy="13168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034201" y="5856492"/>
            <a:ext cx="5120394" cy="63273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174415" y="3718143"/>
            <a:ext cx="1749704" cy="95715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80755" y="3577922"/>
            <a:ext cx="1841152" cy="13229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7004" y="138004"/>
            <a:ext cx="2143828" cy="10230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674993" y="536876"/>
            <a:ext cx="1833393" cy="70719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46446" y="5994791"/>
            <a:ext cx="2099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https://akr.gppc.ru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/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978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49273" y="162799"/>
            <a:ext cx="10687312" cy="8822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382" y="76563"/>
            <a:ext cx="1243692" cy="10546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1090" y="76563"/>
            <a:ext cx="1709166" cy="21973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870" y="4291716"/>
            <a:ext cx="2087771" cy="21646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61060" y="4346407"/>
            <a:ext cx="2129261" cy="218972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000206" y="108555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/>
              <a:t>Электронные образовательные материалы воспитательной направленности </a:t>
            </a:r>
            <a:r>
              <a:rPr lang="ru-RU" b="1" dirty="0" smtClean="0"/>
              <a:t>в </a:t>
            </a:r>
            <a:r>
              <a:rPr lang="ru-RU" b="1" dirty="0"/>
              <a:t>библиотеке </a:t>
            </a:r>
            <a:r>
              <a:rPr lang="ru-RU" b="1" dirty="0" smtClean="0"/>
              <a:t>МЭШ</a:t>
            </a:r>
          </a:p>
          <a:p>
            <a:pPr algn="ctr"/>
            <a:r>
              <a:rPr lang="en-US" b="1" dirty="0" smtClean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21549" y="2034900"/>
            <a:ext cx="6742760" cy="7498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07655" y="2829930"/>
            <a:ext cx="3859102" cy="16094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07655" y="4484570"/>
            <a:ext cx="3182388" cy="12344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842092" y="3018922"/>
            <a:ext cx="1213209" cy="12314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864508" y="4484570"/>
            <a:ext cx="1499746" cy="142049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662140" y="5631378"/>
            <a:ext cx="543406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latin typeface="Times New Roman" pitchFamily="18" charset="0"/>
                <a:cs typeface="Times New Roman" pitchFamily="18" charset="0"/>
                <a:hlinkClick r:id="rId12"/>
              </a:rPr>
              <a:t>https://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  <a:hlinkClick r:id="rId12"/>
              </a:rPr>
              <a:t>uchebnik.mos.ru/catalogue</a:t>
            </a:r>
            <a:endParaRPr lang="ru-RU" sz="3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35" y="1287595"/>
            <a:ext cx="4257565" cy="294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1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51723" y="0"/>
            <a:ext cx="4419983" cy="31823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61816" y="3610337"/>
            <a:ext cx="2536664" cy="25366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20593" y="3084554"/>
            <a:ext cx="5700254" cy="50601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119952" y="96520"/>
            <a:ext cx="6096000" cy="12464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РЕСУРС </a:t>
            </a:r>
          </a:p>
          <a:p>
            <a:pPr algn="ctr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«КЛАССНЫЙ РУКОВОДИТЕЛЬ ОНЛАЙН»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0929" y="325875"/>
            <a:ext cx="963251" cy="602337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119952" y="1989938"/>
            <a:ext cx="66012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РЕШЕНИЯ ДЛЯ ОРГАНИЗАЦИИ ВОСПИТАТЕЛЬНОЙ РАБОТЫ В ЦИФРОВОЙ СРЕДЕ ГОРОДА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679770" y="2857201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единая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точка входа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- 9 полезных разделов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удобная навигация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новостная лента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интерактивный календарь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коммуникационная площадка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161816" y="6250650"/>
            <a:ext cx="263153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24074" y="6218845"/>
            <a:ext cx="320632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http://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class.mosmetod.ru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20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226" y="296701"/>
            <a:ext cx="963251" cy="60294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1733" y="296701"/>
            <a:ext cx="4301123" cy="24595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900" y="2957668"/>
            <a:ext cx="3000788" cy="27941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961112" y="153146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ПОЛЕЗНЫЕ МАТЕРИАЛЫ ДЛЯ 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АДМИНИСТРАТИВНО-УПРАВЛЕНЧЕСКИХ КОМАНД, ПЕДАГОГОВ ДОПОЛНИТЕЛЬНОГО ОБРАЗОВАНИЯ И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УЧИТЕЛЕЙ-ПРЕДМЕТНИКОВ: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152746" y="201943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НОВЫЙ ИНТЕРАКТИВНЫЙ РЕСУРС </a:t>
            </a:r>
          </a:p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«ДЕЙСТВУЙ, ТВОРИ, РАЗВИВАЙСЯ»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7667" y="1063717"/>
            <a:ext cx="5193539" cy="4218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42205" y="3215695"/>
            <a:ext cx="4679001" cy="297609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906651" y="5865344"/>
            <a:ext cx="3291286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http://dop.mosmetod.ru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/</a:t>
            </a:r>
            <a:endParaRPr lang="ru-RU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40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4458"/>
            <a:ext cx="963251" cy="60294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104" y="590530"/>
            <a:ext cx="4110908" cy="54673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67735" y="1477189"/>
            <a:ext cx="3694051" cy="369405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445717" y="590530"/>
            <a:ext cx="47835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МЕТОДИЧЕСКИЙ ЦЕНТР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35360" y="990640"/>
            <a:ext cx="5004269" cy="38975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8154565" y="5354487"/>
            <a:ext cx="26481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686720" y="5532574"/>
            <a:ext cx="273664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https://mosmetod.ru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/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0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7728" y="422003"/>
            <a:ext cx="805105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ГМО классных руководителей г. Челябинска</a:t>
            </a:r>
            <a:endParaRPr lang="ru-RU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886" y="1160639"/>
            <a:ext cx="8388892" cy="452176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016262" y="5867045"/>
            <a:ext cx="486214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1015" y="5830042"/>
            <a:ext cx="110079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http://cro.chel-edu.ru/services/vospitanie_i_do/gorodskoe_metodicheskoe_obedinenie_klassnykh_rukovoditeley</a:t>
            </a:r>
            <a:r>
              <a:rPr lang="en-US" dirty="0" smtClean="0">
                <a:hlinkClick r:id="rId3"/>
              </a:rPr>
              <a:t>/</a:t>
            </a:r>
            <a:endParaRPr lang="ru-RU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30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31649" y="1494665"/>
            <a:ext cx="636494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sz="4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 </a:t>
            </a:r>
            <a:endParaRPr lang="ru-RU" sz="4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47493" y="858643"/>
            <a:ext cx="4828478" cy="3233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13"/>
          <a:stretch/>
        </p:blipFill>
        <p:spPr>
          <a:xfrm>
            <a:off x="7791091" y="1543228"/>
            <a:ext cx="4095936" cy="2424261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5432502" y="6329381"/>
            <a:ext cx="4828478" cy="3233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41807" y="1194681"/>
            <a:ext cx="7608496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25620" hangingPunct="1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</a:pP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«Ближе всего к ученикам – их 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классные руководители. 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Такая постоянная каждодневная работа, связанная с обучением, воспитанием детей, – это огромная ответственность, и она, конечно, требует особой подготовки наставников и их особой поддержки.… </a:t>
            </a:r>
          </a:p>
          <a:p>
            <a:pPr defTabSz="1625620" hangingPunct="1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</a:pP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Что такое 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классный руководитель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? Это воспитатель, а это всё-таки федеральная функция…»</a:t>
            </a:r>
            <a:endParaRPr lang="ru-RU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2401" y="4887766"/>
            <a:ext cx="10464626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3402" lvl="1" indent="-346701">
              <a:lnSpc>
                <a:spcPts val="4496"/>
              </a:lnSpc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 Послания Федеральному собранию Российской Федерации от 15 января 2020 года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1028700" cy="8689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72194" y="5569584"/>
            <a:ext cx="1519806" cy="12884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43505" y="134035"/>
            <a:ext cx="9443522" cy="120101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321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5877" y="1439143"/>
            <a:ext cx="6996285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5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«Приоритетной </a:t>
            </a:r>
            <a:r>
              <a:rPr lang="ru-RU" sz="25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задачей Российской Федерации в сфере воспитания детей является развитие высоконравственной личности, разделяющей российские традиционные духовные ценности, обладающей актуальными знаниями и умениями, способной реализовать свой потенциал в условиях современного общества, готовой к мирному созиданию и защите </a:t>
            </a:r>
            <a:r>
              <a:rPr lang="ru-RU" sz="25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Родины»</a:t>
            </a:r>
            <a:endParaRPr lang="ru-RU" sz="25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07577" y="929957"/>
            <a:ext cx="2377646" cy="27251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55885" cy="10607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0103" y="5364351"/>
            <a:ext cx="1761897" cy="14936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55885" y="224776"/>
            <a:ext cx="5595983" cy="10647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52457" y="929957"/>
            <a:ext cx="2595028" cy="272514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563473" y="5137932"/>
            <a:ext cx="10464626" cy="585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3402" lvl="1" indent="-346701">
              <a:lnSpc>
                <a:spcPts val="4496"/>
              </a:lnSpc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Стратегия развития воспитания в Российской Федерации на период до 2025 года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49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31058" y="1567810"/>
            <a:ext cx="4828478" cy="32338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184" y="165772"/>
            <a:ext cx="6219931" cy="6580716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550483" y="2248550"/>
            <a:ext cx="5125701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3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лассное руководство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особый вид педагогической деятельности, направленный, в первую очередь, на решение задач воспитания и социализации обучающихся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0103" y="5364351"/>
            <a:ext cx="1761897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8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55885" cy="10607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0103" y="5364351"/>
            <a:ext cx="1761897" cy="14936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74307" y="93980"/>
            <a:ext cx="9237364" cy="7622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74307" y="1172961"/>
            <a:ext cx="7134245" cy="13583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75165" y="1302786"/>
            <a:ext cx="4963885" cy="102926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30591" y="2918452"/>
            <a:ext cx="2462997" cy="4389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661127" y="2801633"/>
            <a:ext cx="3828252" cy="67258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7942" y="2746321"/>
            <a:ext cx="3892731" cy="108179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940067" y="3639482"/>
            <a:ext cx="9111115" cy="282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1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1872" y="5091245"/>
            <a:ext cx="12095284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 Съезда - ФГАОУ ДПО «Академия </a:t>
            </a:r>
            <a:r>
              <a:rPr lang="ru-RU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России». </a:t>
            </a:r>
          </a:p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работе Съезда (очном формате)  приняли участие </a:t>
            </a:r>
            <a:endParaRPr lang="ru-RU" sz="2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из </a:t>
            </a:r>
            <a:r>
              <a:rPr lang="ru-RU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регионов Российской Федерации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88293" y="6416128"/>
            <a:ext cx="360244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https://apkpro.ru/news/detail/256</a:t>
            </a:r>
            <a:endParaRPr lang="ru-RU" sz="1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5606" y="65037"/>
            <a:ext cx="4483558" cy="26363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374" y="110023"/>
            <a:ext cx="1822991" cy="1217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204" y="147103"/>
            <a:ext cx="2508549" cy="16792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100" y="2034443"/>
            <a:ext cx="2438653" cy="16257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0957" y="2939543"/>
            <a:ext cx="2008922" cy="13406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6029" y="2939543"/>
            <a:ext cx="2009200" cy="134069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2682" y="3681653"/>
            <a:ext cx="1846343" cy="123089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3189" y="3753346"/>
            <a:ext cx="1700991" cy="113128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07041" y="1434052"/>
            <a:ext cx="3797626" cy="214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04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4175" y="123092"/>
            <a:ext cx="115861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Приоритетными </a:t>
            </a:r>
            <a:r>
              <a:rPr lang="ru-RU" sz="2500" b="1" i="1" u="sng" dirty="0" smtClean="0">
                <a:solidFill>
                  <a:schemeClr val="bg1"/>
                </a:solidFill>
                <a:latin typeface="Georgia" panose="02040502050405020303" pitchFamily="18" charset="0"/>
              </a:rPr>
              <a:t>задачами</a:t>
            </a:r>
            <a:r>
              <a:rPr lang="ru-RU" sz="25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деятельности педагогических работников, связанной с  классным руководством, являются:</a:t>
            </a:r>
            <a:endParaRPr lang="ru-RU" sz="2500" b="1" i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r="2628" b="7365"/>
          <a:stretch/>
        </p:blipFill>
        <p:spPr>
          <a:xfrm>
            <a:off x="234175" y="1204332"/>
            <a:ext cx="4069924" cy="2665142"/>
          </a:xfrm>
          <a:prstGeom prst="rect">
            <a:avLst/>
          </a:prstGeom>
          <a:ln w="12700">
            <a:solidFill>
              <a:srgbClr val="E6E6E6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5" y="3985885"/>
            <a:ext cx="4069924" cy="2713283"/>
          </a:xfrm>
          <a:prstGeom prst="rect">
            <a:avLst/>
          </a:prstGeom>
          <a:ln w="12700">
            <a:solidFill>
              <a:srgbClr val="E6E6E6"/>
            </a:solidFill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4404732" y="1204331"/>
            <a:ext cx="7660888" cy="550870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1. Создание благоприятных психолого-педагогических условий в классе путем </a:t>
            </a:r>
            <a:r>
              <a:rPr lang="ru-RU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гуманизации</a:t>
            </a:r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межличностных отношений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формирования </a:t>
            </a:r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навыков общения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обучающихся, детско-взрослого общения, основанного на </a:t>
            </a:r>
            <a:r>
              <a:rPr lang="ru-RU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принципах взаимного уважения и взаимопомощи, ответственности, коллективизма и социальной солидарности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недопустимости любых форм и видов травли, насилия, проявления жестокости</a:t>
            </a:r>
          </a:p>
        </p:txBody>
      </p:sp>
    </p:spTree>
    <p:extLst>
      <p:ext uri="{BB962C8B-B14F-4D97-AF65-F5344CB8AC3E}">
        <p14:creationId xmlns:p14="http://schemas.microsoft.com/office/powerpoint/2010/main" val="267752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4175" y="78060"/>
            <a:ext cx="11586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endParaRPr lang="ru-RU" sz="3200" b="1" i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360127" y="1538868"/>
            <a:ext cx="7660888" cy="482847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2. Формирование у обучающихся высокого уровня </a:t>
            </a:r>
            <a:r>
              <a:rPr lang="ru-RU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духовно-нравственного развития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основанного на принятии </a:t>
            </a:r>
            <a:r>
              <a:rPr lang="ru-RU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общечеловеческих и российских традиционных духовных ценностей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практической готовности им следовать</a:t>
            </a:r>
            <a:endParaRPr lang="ru-RU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66" y="1155278"/>
            <a:ext cx="4071600" cy="2517747"/>
          </a:xfrm>
          <a:prstGeom prst="rect">
            <a:avLst/>
          </a:prstGeom>
          <a:ln w="19050">
            <a:solidFill>
              <a:schemeClr val="bg1">
                <a:lumMod val="9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66" y="3766207"/>
            <a:ext cx="4071600" cy="2718641"/>
          </a:xfrm>
          <a:prstGeom prst="rect">
            <a:avLst/>
          </a:prstGeom>
          <a:ln w="19050">
            <a:solidFill>
              <a:schemeClr val="bg1">
                <a:lumMod val="95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0793" y="60084"/>
            <a:ext cx="11589500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0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4783013</TotalTime>
  <Words>651</Words>
  <Application>Microsoft Office PowerPoint</Application>
  <PresentationFormat>Произвольный</PresentationFormat>
  <Paragraphs>97</Paragraphs>
  <Slides>26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Times New Roman</vt:lpstr>
      <vt:lpstr>Calibri Light</vt:lpstr>
      <vt:lpstr>Calibri</vt:lpstr>
      <vt:lpstr>Georgia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Департамент образования администрации города Липецка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Уласевич</dc:creator>
  <cp:lastModifiedBy>user</cp:lastModifiedBy>
  <cp:revision>170</cp:revision>
  <cp:lastPrinted>2021-03-12T08:12:21Z</cp:lastPrinted>
  <dcterms:created xsi:type="dcterms:W3CDTF">2020-12-05T15:59:42Z</dcterms:created>
  <dcterms:modified xsi:type="dcterms:W3CDTF">2021-04-02T03:41:15Z</dcterms:modified>
</cp:coreProperties>
</file>