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0" r:id="rId3"/>
    <p:sldId id="261" r:id="rId4"/>
    <p:sldId id="259" r:id="rId5"/>
    <p:sldId id="262" r:id="rId6"/>
    <p:sldId id="264" r:id="rId7"/>
    <p:sldId id="263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06EAE5"/>
    <a:srgbClr val="000099"/>
    <a:srgbClr val="0033CC"/>
    <a:srgbClr val="360036"/>
    <a:srgbClr val="660066"/>
    <a:srgbClr val="7C0B7F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Читательская грамотность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класс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К1</c:v>
                </c:pt>
                <c:pt idx="1">
                  <c:v>К2</c:v>
                </c:pt>
                <c:pt idx="2">
                  <c:v>К3</c:v>
                </c:pt>
                <c:pt idx="3">
                  <c:v>К4</c:v>
                </c:pt>
                <c:pt idx="4">
                  <c:v>К5</c:v>
                </c:pt>
                <c:pt idx="5">
                  <c:v>К6</c:v>
                </c:pt>
                <c:pt idx="6">
                  <c:v>К7</c:v>
                </c:pt>
                <c:pt idx="7">
                  <c:v>К8</c:v>
                </c:pt>
                <c:pt idx="8">
                  <c:v>К9</c:v>
                </c:pt>
                <c:pt idx="9">
                  <c:v>К10</c:v>
                </c:pt>
                <c:pt idx="10">
                  <c:v>К11</c:v>
                </c:pt>
                <c:pt idx="11">
                  <c:v>К12</c:v>
                </c:pt>
                <c:pt idx="12">
                  <c:v>К13</c:v>
                </c:pt>
                <c:pt idx="13">
                  <c:v>К14</c:v>
                </c:pt>
                <c:pt idx="14">
                  <c:v>К15</c:v>
                </c:pt>
                <c:pt idx="15">
                  <c:v>К16</c:v>
                </c:pt>
                <c:pt idx="16">
                  <c:v>К17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80</c:v>
                </c:pt>
                <c:pt idx="1">
                  <c:v>72.59</c:v>
                </c:pt>
                <c:pt idx="2">
                  <c:v>80</c:v>
                </c:pt>
                <c:pt idx="3">
                  <c:v>88.15</c:v>
                </c:pt>
                <c:pt idx="4">
                  <c:v>73.33</c:v>
                </c:pt>
                <c:pt idx="5">
                  <c:v>79.260000000000005</c:v>
                </c:pt>
                <c:pt idx="6">
                  <c:v>78.52</c:v>
                </c:pt>
                <c:pt idx="7">
                  <c:v>54.81</c:v>
                </c:pt>
                <c:pt idx="8">
                  <c:v>55.19</c:v>
                </c:pt>
                <c:pt idx="9">
                  <c:v>65.930000000000007</c:v>
                </c:pt>
                <c:pt idx="10">
                  <c:v>72.59</c:v>
                </c:pt>
                <c:pt idx="11">
                  <c:v>86.67</c:v>
                </c:pt>
                <c:pt idx="12">
                  <c:v>87.41</c:v>
                </c:pt>
                <c:pt idx="13">
                  <c:v>40.74</c:v>
                </c:pt>
                <c:pt idx="14">
                  <c:v>65.19</c:v>
                </c:pt>
                <c:pt idx="15">
                  <c:v>41.11</c:v>
                </c:pt>
                <c:pt idx="16">
                  <c:v>62.96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К1</c:v>
                </c:pt>
                <c:pt idx="1">
                  <c:v>К2</c:v>
                </c:pt>
                <c:pt idx="2">
                  <c:v>К3</c:v>
                </c:pt>
                <c:pt idx="3">
                  <c:v>К4</c:v>
                </c:pt>
                <c:pt idx="4">
                  <c:v>К5</c:v>
                </c:pt>
                <c:pt idx="5">
                  <c:v>К6</c:v>
                </c:pt>
                <c:pt idx="6">
                  <c:v>К7</c:v>
                </c:pt>
                <c:pt idx="7">
                  <c:v>К8</c:v>
                </c:pt>
                <c:pt idx="8">
                  <c:v>К9</c:v>
                </c:pt>
                <c:pt idx="9">
                  <c:v>К10</c:v>
                </c:pt>
                <c:pt idx="10">
                  <c:v>К11</c:v>
                </c:pt>
                <c:pt idx="11">
                  <c:v>К12</c:v>
                </c:pt>
                <c:pt idx="12">
                  <c:v>К13</c:v>
                </c:pt>
                <c:pt idx="13">
                  <c:v>К14</c:v>
                </c:pt>
                <c:pt idx="14">
                  <c:v>К15</c:v>
                </c:pt>
                <c:pt idx="15">
                  <c:v>К16</c:v>
                </c:pt>
                <c:pt idx="16">
                  <c:v>К17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66.099999999999994</c:v>
                </c:pt>
                <c:pt idx="1">
                  <c:v>67.8</c:v>
                </c:pt>
                <c:pt idx="2">
                  <c:v>61.02</c:v>
                </c:pt>
                <c:pt idx="3">
                  <c:v>99.15</c:v>
                </c:pt>
                <c:pt idx="4">
                  <c:v>79.66</c:v>
                </c:pt>
                <c:pt idx="5">
                  <c:v>75.42</c:v>
                </c:pt>
                <c:pt idx="6">
                  <c:v>85.59</c:v>
                </c:pt>
                <c:pt idx="7">
                  <c:v>69.069999999999993</c:v>
                </c:pt>
                <c:pt idx="8">
                  <c:v>63.14</c:v>
                </c:pt>
                <c:pt idx="9">
                  <c:v>55.08</c:v>
                </c:pt>
                <c:pt idx="10">
                  <c:v>65.25</c:v>
                </c:pt>
                <c:pt idx="11">
                  <c:v>72.03</c:v>
                </c:pt>
                <c:pt idx="12">
                  <c:v>96.61</c:v>
                </c:pt>
                <c:pt idx="13">
                  <c:v>39.83</c:v>
                </c:pt>
                <c:pt idx="14">
                  <c:v>37.29</c:v>
                </c:pt>
                <c:pt idx="15">
                  <c:v>27.12</c:v>
                </c:pt>
                <c:pt idx="16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48761600"/>
        <c:axId val="149975808"/>
        <c:axId val="0"/>
      </c:bar3DChart>
      <c:catAx>
        <c:axId val="148761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975808"/>
        <c:crosses val="autoZero"/>
        <c:auto val="1"/>
        <c:lblAlgn val="ctr"/>
        <c:lblOffset val="100"/>
        <c:noMultiLvlLbl val="0"/>
      </c:catAx>
      <c:valAx>
        <c:axId val="149975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87616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C0081-9A02-4021-A1C5-E8A347440457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D9477-2CA1-4026-9FD5-D9530D48EC26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F41ED-AB39-453D-B1B0-61B2F93A6E07}" type="parTrans" cxnId="{2ED1309B-AB94-413C-8E3D-A0443E412BA4}">
      <dgm:prSet/>
      <dgm:spPr/>
      <dgm:t>
        <a:bodyPr/>
        <a:lstStyle/>
        <a:p>
          <a:endParaRPr lang="ru-RU"/>
        </a:p>
      </dgm:t>
    </dgm:pt>
    <dgm:pt modelId="{23F1C2AD-2CCD-4806-81D7-C0A0F791EE1C}" type="sibTrans" cxnId="{2ED1309B-AB94-413C-8E3D-A0443E412BA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C5669C-2B4B-4835-98C0-D63EEE39DB9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FE9AB-B25F-404E-8289-32CF77F96C74}" type="parTrans" cxnId="{1ECC625D-2F9D-4B6E-BF5D-96F8C7A04636}">
      <dgm:prSet/>
      <dgm:spPr/>
      <dgm:t>
        <a:bodyPr/>
        <a:lstStyle/>
        <a:p>
          <a:endParaRPr lang="ru-RU"/>
        </a:p>
      </dgm:t>
    </dgm:pt>
    <dgm:pt modelId="{CC2AE77C-8C72-442B-BF35-1399F2CDA3CC}" type="sibTrans" cxnId="{1ECC625D-2F9D-4B6E-BF5D-96F8C7A0463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2B1F6D-5073-4D0E-9FC6-250B9BA03B3F}" type="pres">
      <dgm:prSet presAssocID="{263C0081-9A02-4021-A1C5-E8A3474404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6E58D1-AED1-4760-9ED7-56F41AE880CC}" type="pres">
      <dgm:prSet presAssocID="{263C0081-9A02-4021-A1C5-E8A347440457}" presName="dot1" presStyleLbl="alignNode1" presStyleIdx="0" presStyleCnt="10"/>
      <dgm:spPr/>
    </dgm:pt>
    <dgm:pt modelId="{72801F4A-0BCE-4F3B-8619-E2BE5C88091B}" type="pres">
      <dgm:prSet presAssocID="{263C0081-9A02-4021-A1C5-E8A347440457}" presName="dot2" presStyleLbl="alignNode1" presStyleIdx="1" presStyleCnt="10"/>
      <dgm:spPr/>
    </dgm:pt>
    <dgm:pt modelId="{7230FCD7-BD28-449D-8661-D324E7075451}" type="pres">
      <dgm:prSet presAssocID="{263C0081-9A02-4021-A1C5-E8A347440457}" presName="dot3" presStyleLbl="alignNode1" presStyleIdx="2" presStyleCnt="10"/>
      <dgm:spPr/>
    </dgm:pt>
    <dgm:pt modelId="{14717B92-6AFA-4E81-BC16-A03336DD2C8D}" type="pres">
      <dgm:prSet presAssocID="{263C0081-9A02-4021-A1C5-E8A347440457}" presName="dotArrow1" presStyleLbl="alignNode1" presStyleIdx="3" presStyleCnt="10"/>
      <dgm:spPr/>
    </dgm:pt>
    <dgm:pt modelId="{0E961E76-DB0E-4E81-8F5B-2E79DE5EDD15}" type="pres">
      <dgm:prSet presAssocID="{263C0081-9A02-4021-A1C5-E8A347440457}" presName="dotArrow2" presStyleLbl="alignNode1" presStyleIdx="4" presStyleCnt="10"/>
      <dgm:spPr/>
    </dgm:pt>
    <dgm:pt modelId="{D9D1C72E-5EF7-4FDF-B8A3-AE08E63A3F8D}" type="pres">
      <dgm:prSet presAssocID="{263C0081-9A02-4021-A1C5-E8A347440457}" presName="dotArrow3" presStyleLbl="alignNode1" presStyleIdx="5" presStyleCnt="10"/>
      <dgm:spPr/>
    </dgm:pt>
    <dgm:pt modelId="{7BF3C41F-70C4-46ED-9F14-5904E264B55E}" type="pres">
      <dgm:prSet presAssocID="{263C0081-9A02-4021-A1C5-E8A347440457}" presName="dotArrow4" presStyleLbl="alignNode1" presStyleIdx="6" presStyleCnt="10"/>
      <dgm:spPr/>
    </dgm:pt>
    <dgm:pt modelId="{981A36B5-CA2F-4A53-811D-E0EF5CF6D8F3}" type="pres">
      <dgm:prSet presAssocID="{263C0081-9A02-4021-A1C5-E8A347440457}" presName="dotArrow5" presStyleLbl="alignNode1" presStyleIdx="7" presStyleCnt="10"/>
      <dgm:spPr/>
    </dgm:pt>
    <dgm:pt modelId="{7AC61C52-0A31-488F-9378-F5068C2882FA}" type="pres">
      <dgm:prSet presAssocID="{263C0081-9A02-4021-A1C5-E8A347440457}" presName="dotArrow6" presStyleLbl="alignNode1" presStyleIdx="8" presStyleCnt="10"/>
      <dgm:spPr/>
    </dgm:pt>
    <dgm:pt modelId="{292D7861-0444-41F8-BF62-1AAB81317BAB}" type="pres">
      <dgm:prSet presAssocID="{263C0081-9A02-4021-A1C5-E8A347440457}" presName="dotArrow7" presStyleLbl="alignNode1" presStyleIdx="9" presStyleCnt="10"/>
      <dgm:spPr/>
    </dgm:pt>
    <dgm:pt modelId="{FCD419F6-0160-407F-8557-57F10E4A3D31}" type="pres">
      <dgm:prSet presAssocID="{72ED9477-2CA1-4026-9FD5-D9530D48EC26}" presName="parTx1" presStyleLbl="node1" presStyleIdx="0" presStyleCnt="2" custScaleY="158001"/>
      <dgm:spPr/>
      <dgm:t>
        <a:bodyPr/>
        <a:lstStyle/>
        <a:p>
          <a:endParaRPr lang="ru-RU"/>
        </a:p>
      </dgm:t>
    </dgm:pt>
    <dgm:pt modelId="{555C8D20-486E-4586-AE57-A57935AEF869}" type="pres">
      <dgm:prSet presAssocID="{23F1C2AD-2CCD-4806-81D7-C0A0F791EE1C}" presName="picture1" presStyleCnt="0"/>
      <dgm:spPr/>
    </dgm:pt>
    <dgm:pt modelId="{02B2D89C-0963-4CE3-AEBD-60D4BC2F962F}" type="pres">
      <dgm:prSet presAssocID="{23F1C2AD-2CCD-4806-81D7-C0A0F791EE1C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3E509459-33B9-43D6-BBC1-F5EC952855AF}" type="pres">
      <dgm:prSet presAssocID="{26C5669C-2B4B-4835-98C0-D63EEE39DB9C}" presName="parTx2" presStyleLbl="node1" presStyleIdx="1" presStyleCnt="2" custScaleY="191781"/>
      <dgm:spPr/>
      <dgm:t>
        <a:bodyPr/>
        <a:lstStyle/>
        <a:p>
          <a:endParaRPr lang="ru-RU"/>
        </a:p>
      </dgm:t>
    </dgm:pt>
    <dgm:pt modelId="{4AF01D0A-A6EB-40A1-BCF1-89A94F81DE87}" type="pres">
      <dgm:prSet presAssocID="{CC2AE77C-8C72-442B-BF35-1399F2CDA3CC}" presName="picture2" presStyleCnt="0"/>
      <dgm:spPr/>
    </dgm:pt>
    <dgm:pt modelId="{44CDBB4B-807C-4C20-9E56-0BAB6454ADDC}" type="pres">
      <dgm:prSet presAssocID="{CC2AE77C-8C72-442B-BF35-1399F2CDA3CC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1ECC625D-2F9D-4B6E-BF5D-96F8C7A04636}" srcId="{263C0081-9A02-4021-A1C5-E8A347440457}" destId="{26C5669C-2B4B-4835-98C0-D63EEE39DB9C}" srcOrd="1" destOrd="0" parTransId="{299FE9AB-B25F-404E-8289-32CF77F96C74}" sibTransId="{CC2AE77C-8C72-442B-BF35-1399F2CDA3CC}"/>
    <dgm:cxn modelId="{341B8D7B-A11B-4C35-9BC1-0629B1134222}" type="presOf" srcId="{26C5669C-2B4B-4835-98C0-D63EEE39DB9C}" destId="{3E509459-33B9-43D6-BBC1-F5EC952855AF}" srcOrd="0" destOrd="0" presId="urn:microsoft.com/office/officeart/2008/layout/AscendingPictureAccentProcess"/>
    <dgm:cxn modelId="{2ED1309B-AB94-413C-8E3D-A0443E412BA4}" srcId="{263C0081-9A02-4021-A1C5-E8A347440457}" destId="{72ED9477-2CA1-4026-9FD5-D9530D48EC26}" srcOrd="0" destOrd="0" parTransId="{D21F41ED-AB39-453D-B1B0-61B2F93A6E07}" sibTransId="{23F1C2AD-2CCD-4806-81D7-C0A0F791EE1C}"/>
    <dgm:cxn modelId="{89F4BFAE-8475-4502-80E7-EE84565E0E1F}" type="presOf" srcId="{263C0081-9A02-4021-A1C5-E8A347440457}" destId="{C02B1F6D-5073-4D0E-9FC6-250B9BA03B3F}" srcOrd="0" destOrd="0" presId="urn:microsoft.com/office/officeart/2008/layout/AscendingPictureAccentProcess"/>
    <dgm:cxn modelId="{1602731F-73FC-45C7-AE90-FBD742A73FFD}" type="presOf" srcId="{23F1C2AD-2CCD-4806-81D7-C0A0F791EE1C}" destId="{02B2D89C-0963-4CE3-AEBD-60D4BC2F962F}" srcOrd="0" destOrd="0" presId="urn:microsoft.com/office/officeart/2008/layout/AscendingPictureAccentProcess"/>
    <dgm:cxn modelId="{1ECDDA10-3253-45CC-9A03-721090ABBE1C}" type="presOf" srcId="{CC2AE77C-8C72-442B-BF35-1399F2CDA3CC}" destId="{44CDBB4B-807C-4C20-9E56-0BAB6454ADDC}" srcOrd="0" destOrd="0" presId="urn:microsoft.com/office/officeart/2008/layout/AscendingPictureAccentProcess"/>
    <dgm:cxn modelId="{84DA8A98-F058-497F-82F6-1D517A9B5CB1}" type="presOf" srcId="{72ED9477-2CA1-4026-9FD5-D9530D48EC26}" destId="{FCD419F6-0160-407F-8557-57F10E4A3D31}" srcOrd="0" destOrd="0" presId="urn:microsoft.com/office/officeart/2008/layout/AscendingPictureAccentProcess"/>
    <dgm:cxn modelId="{09364E3F-845C-44A6-ACB3-3885DEF66879}" type="presParOf" srcId="{C02B1F6D-5073-4D0E-9FC6-250B9BA03B3F}" destId="{A06E58D1-AED1-4760-9ED7-56F41AE880CC}" srcOrd="0" destOrd="0" presId="urn:microsoft.com/office/officeart/2008/layout/AscendingPictureAccentProcess"/>
    <dgm:cxn modelId="{D79A2604-9FA9-4B8B-89AD-189EF3166725}" type="presParOf" srcId="{C02B1F6D-5073-4D0E-9FC6-250B9BA03B3F}" destId="{72801F4A-0BCE-4F3B-8619-E2BE5C88091B}" srcOrd="1" destOrd="0" presId="urn:microsoft.com/office/officeart/2008/layout/AscendingPictureAccentProcess"/>
    <dgm:cxn modelId="{89DED542-614D-4EFA-9A4D-ECCDECCB4B99}" type="presParOf" srcId="{C02B1F6D-5073-4D0E-9FC6-250B9BA03B3F}" destId="{7230FCD7-BD28-449D-8661-D324E7075451}" srcOrd="2" destOrd="0" presId="urn:microsoft.com/office/officeart/2008/layout/AscendingPictureAccentProcess"/>
    <dgm:cxn modelId="{53ADEF68-82C9-4F3A-8756-B9B102CFA763}" type="presParOf" srcId="{C02B1F6D-5073-4D0E-9FC6-250B9BA03B3F}" destId="{14717B92-6AFA-4E81-BC16-A03336DD2C8D}" srcOrd="3" destOrd="0" presId="urn:microsoft.com/office/officeart/2008/layout/AscendingPictureAccentProcess"/>
    <dgm:cxn modelId="{70B54489-A683-444D-AE4A-7ADB89EF2AF3}" type="presParOf" srcId="{C02B1F6D-5073-4D0E-9FC6-250B9BA03B3F}" destId="{0E961E76-DB0E-4E81-8F5B-2E79DE5EDD15}" srcOrd="4" destOrd="0" presId="urn:microsoft.com/office/officeart/2008/layout/AscendingPictureAccentProcess"/>
    <dgm:cxn modelId="{F8C13478-82D1-4D2A-8DFF-159AFFDF8520}" type="presParOf" srcId="{C02B1F6D-5073-4D0E-9FC6-250B9BA03B3F}" destId="{D9D1C72E-5EF7-4FDF-B8A3-AE08E63A3F8D}" srcOrd="5" destOrd="0" presId="urn:microsoft.com/office/officeart/2008/layout/AscendingPictureAccentProcess"/>
    <dgm:cxn modelId="{B7D51C2C-0B1D-4078-BBF2-DB5DC7BAF12B}" type="presParOf" srcId="{C02B1F6D-5073-4D0E-9FC6-250B9BA03B3F}" destId="{7BF3C41F-70C4-46ED-9F14-5904E264B55E}" srcOrd="6" destOrd="0" presId="urn:microsoft.com/office/officeart/2008/layout/AscendingPictureAccentProcess"/>
    <dgm:cxn modelId="{FEBA7FAC-9A14-4EFC-9EA9-9F165ABDF99A}" type="presParOf" srcId="{C02B1F6D-5073-4D0E-9FC6-250B9BA03B3F}" destId="{981A36B5-CA2F-4A53-811D-E0EF5CF6D8F3}" srcOrd="7" destOrd="0" presId="urn:microsoft.com/office/officeart/2008/layout/AscendingPictureAccentProcess"/>
    <dgm:cxn modelId="{AAAE1552-0116-470A-AC2E-D29070A925FE}" type="presParOf" srcId="{C02B1F6D-5073-4D0E-9FC6-250B9BA03B3F}" destId="{7AC61C52-0A31-488F-9378-F5068C2882FA}" srcOrd="8" destOrd="0" presId="urn:microsoft.com/office/officeart/2008/layout/AscendingPictureAccentProcess"/>
    <dgm:cxn modelId="{21EF2A58-7710-4C6A-8761-2AD8D18D488A}" type="presParOf" srcId="{C02B1F6D-5073-4D0E-9FC6-250B9BA03B3F}" destId="{292D7861-0444-41F8-BF62-1AAB81317BAB}" srcOrd="9" destOrd="0" presId="urn:microsoft.com/office/officeart/2008/layout/AscendingPictureAccentProcess"/>
    <dgm:cxn modelId="{8E152D5D-EF80-4940-8BD7-DC1EEE86807E}" type="presParOf" srcId="{C02B1F6D-5073-4D0E-9FC6-250B9BA03B3F}" destId="{FCD419F6-0160-407F-8557-57F10E4A3D31}" srcOrd="10" destOrd="0" presId="urn:microsoft.com/office/officeart/2008/layout/AscendingPictureAccentProcess"/>
    <dgm:cxn modelId="{AF25FBF3-0D29-4A92-8E4B-711681B447B7}" type="presParOf" srcId="{C02B1F6D-5073-4D0E-9FC6-250B9BA03B3F}" destId="{555C8D20-486E-4586-AE57-A57935AEF869}" srcOrd="11" destOrd="0" presId="urn:microsoft.com/office/officeart/2008/layout/AscendingPictureAccentProcess"/>
    <dgm:cxn modelId="{F91EA9C7-4D27-413F-8F2D-60DFE9A13A3A}" type="presParOf" srcId="{555C8D20-486E-4586-AE57-A57935AEF869}" destId="{02B2D89C-0963-4CE3-AEBD-60D4BC2F962F}" srcOrd="0" destOrd="0" presId="urn:microsoft.com/office/officeart/2008/layout/AscendingPictureAccentProcess"/>
    <dgm:cxn modelId="{56917ACA-60CD-4843-8D4D-200F2483506B}" type="presParOf" srcId="{C02B1F6D-5073-4D0E-9FC6-250B9BA03B3F}" destId="{3E509459-33B9-43D6-BBC1-F5EC952855AF}" srcOrd="12" destOrd="0" presId="urn:microsoft.com/office/officeart/2008/layout/AscendingPictureAccentProcess"/>
    <dgm:cxn modelId="{EBD90686-80D8-433D-898C-B5AF6E1A3AEE}" type="presParOf" srcId="{C02B1F6D-5073-4D0E-9FC6-250B9BA03B3F}" destId="{4AF01D0A-A6EB-40A1-BCF1-89A94F81DE87}" srcOrd="13" destOrd="0" presId="urn:microsoft.com/office/officeart/2008/layout/AscendingPictureAccentProcess"/>
    <dgm:cxn modelId="{04C254A7-3741-4BF3-A175-770013CBCE07}" type="presParOf" srcId="{4AF01D0A-A6EB-40A1-BCF1-89A94F81DE87}" destId="{44CDBB4B-807C-4C20-9E56-0BAB6454ADD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6F71A1-2D38-4780-AD46-D3BC43CF3F63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7F2770-D1DC-4930-B1D6-343970124747}">
      <dgm:prSet phldrT="[Текст]" custT="1"/>
      <dgm:spPr>
        <a:solidFill>
          <a:schemeClr val="accent4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ВСОКО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C238A-E7F9-4346-ACEA-F7C186D26096}" type="parTrans" cxnId="{DA0CC3D0-F6AF-4C4B-B956-50C80F399698}">
      <dgm:prSet/>
      <dgm:spPr/>
      <dgm:t>
        <a:bodyPr/>
        <a:lstStyle/>
        <a:p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FC670-6215-403C-B8F6-B656671110D6}" type="sibTrans" cxnId="{DA0CC3D0-F6AF-4C4B-B956-50C80F399698}">
      <dgm:prSet/>
      <dgm:spPr/>
      <dgm:t>
        <a:bodyPr/>
        <a:lstStyle/>
        <a:p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CDB7F-348D-40EA-831B-671E9A1FA9A0}">
      <dgm:prSet phldrT="[Текст]" custT="1"/>
      <dgm:spPr>
        <a:solidFill>
          <a:schemeClr val="accent4">
            <a:hueOff val="-4464770"/>
            <a:satOff val="26899"/>
            <a:lumOff val="2156"/>
            <a:alpha val="5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 качества образования</a:t>
          </a:r>
          <a:endParaRPr lang="ru-RU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AA0D-38FD-4F76-B36F-68990C80FF6A}" type="parTrans" cxnId="{0EFF0BB1-8DAD-4413-91F9-34577D60DDB7}">
      <dgm:prSet/>
      <dgm:spPr/>
      <dgm:t>
        <a:bodyPr/>
        <a:lstStyle/>
        <a:p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8417A-4D7C-4C42-B8A1-F4C530F35BA5}" type="sibTrans" cxnId="{0EFF0BB1-8DAD-4413-91F9-34577D60DDB7}">
      <dgm:prSet/>
      <dgm:spPr/>
      <dgm:t>
        <a:bodyPr/>
        <a:lstStyle/>
        <a:p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49D5D-BC32-4420-9DBB-C8C2A5B87D4C}" type="pres">
      <dgm:prSet presAssocID="{686F71A1-2D38-4780-AD46-D3BC43CF3F6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71E3B-45B7-4C9D-93DC-7753472B3D9A}" type="pres">
      <dgm:prSet presAssocID="{686F71A1-2D38-4780-AD46-D3BC43CF3F63}" presName="comp1" presStyleCnt="0"/>
      <dgm:spPr/>
    </dgm:pt>
    <dgm:pt modelId="{6A4D617F-3695-4A1A-ACD7-6E1E2A666F7E}" type="pres">
      <dgm:prSet presAssocID="{686F71A1-2D38-4780-AD46-D3BC43CF3F63}" presName="circle1" presStyleLbl="node1" presStyleIdx="0" presStyleCnt="2"/>
      <dgm:spPr/>
      <dgm:t>
        <a:bodyPr/>
        <a:lstStyle/>
        <a:p>
          <a:endParaRPr lang="ru-RU"/>
        </a:p>
      </dgm:t>
    </dgm:pt>
    <dgm:pt modelId="{15D1E0AF-B51C-44D8-B1F1-6D1DEEA9D8C6}" type="pres">
      <dgm:prSet presAssocID="{686F71A1-2D38-4780-AD46-D3BC43CF3F6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A2E20-CC68-4182-9C86-C2489D778D58}" type="pres">
      <dgm:prSet presAssocID="{686F71A1-2D38-4780-AD46-D3BC43CF3F63}" presName="comp2" presStyleCnt="0"/>
      <dgm:spPr/>
    </dgm:pt>
    <dgm:pt modelId="{87D2A967-A598-4B60-81C6-85BC05527383}" type="pres">
      <dgm:prSet presAssocID="{686F71A1-2D38-4780-AD46-D3BC43CF3F63}" presName="circle2" presStyleLbl="node1" presStyleIdx="1" presStyleCnt="2"/>
      <dgm:spPr/>
      <dgm:t>
        <a:bodyPr/>
        <a:lstStyle/>
        <a:p>
          <a:endParaRPr lang="ru-RU"/>
        </a:p>
      </dgm:t>
    </dgm:pt>
    <dgm:pt modelId="{9914828A-A5B6-4EB0-9949-E23CA57FC166}" type="pres">
      <dgm:prSet presAssocID="{686F71A1-2D38-4780-AD46-D3BC43CF3F6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CC3D0-F6AF-4C4B-B956-50C80F399698}" srcId="{686F71A1-2D38-4780-AD46-D3BC43CF3F63}" destId="{547F2770-D1DC-4930-B1D6-343970124747}" srcOrd="0" destOrd="0" parTransId="{BECC238A-E7F9-4346-ACEA-F7C186D26096}" sibTransId="{32EFC670-6215-403C-B8F6-B656671110D6}"/>
    <dgm:cxn modelId="{CC693711-DF7B-49AB-A194-04ED6751C651}" type="presOf" srcId="{547F2770-D1DC-4930-B1D6-343970124747}" destId="{15D1E0AF-B51C-44D8-B1F1-6D1DEEA9D8C6}" srcOrd="1" destOrd="0" presId="urn:microsoft.com/office/officeart/2005/8/layout/venn2"/>
    <dgm:cxn modelId="{7B7207F7-1E26-496F-B39C-3CA3A3255A11}" type="presOf" srcId="{F53CDB7F-348D-40EA-831B-671E9A1FA9A0}" destId="{9914828A-A5B6-4EB0-9949-E23CA57FC166}" srcOrd="1" destOrd="0" presId="urn:microsoft.com/office/officeart/2005/8/layout/venn2"/>
    <dgm:cxn modelId="{0EFF0BB1-8DAD-4413-91F9-34577D60DDB7}" srcId="{686F71A1-2D38-4780-AD46-D3BC43CF3F63}" destId="{F53CDB7F-348D-40EA-831B-671E9A1FA9A0}" srcOrd="1" destOrd="0" parTransId="{896AAA0D-38FD-4F76-B36F-68990C80FF6A}" sibTransId="{5A38417A-4D7C-4C42-B8A1-F4C530F35BA5}"/>
    <dgm:cxn modelId="{FBDEA637-E875-4DDE-878F-A0A43F9A5A59}" type="presOf" srcId="{547F2770-D1DC-4930-B1D6-343970124747}" destId="{6A4D617F-3695-4A1A-ACD7-6E1E2A666F7E}" srcOrd="0" destOrd="0" presId="urn:microsoft.com/office/officeart/2005/8/layout/venn2"/>
    <dgm:cxn modelId="{2C8E6DA9-1F3E-443F-89A3-6E5F0999A1EB}" type="presOf" srcId="{686F71A1-2D38-4780-AD46-D3BC43CF3F63}" destId="{39749D5D-BC32-4420-9DBB-C8C2A5B87D4C}" srcOrd="0" destOrd="0" presId="urn:microsoft.com/office/officeart/2005/8/layout/venn2"/>
    <dgm:cxn modelId="{6068E3CD-C007-4EE2-97B5-3E02593B446F}" type="presOf" srcId="{F53CDB7F-348D-40EA-831B-671E9A1FA9A0}" destId="{87D2A967-A598-4B60-81C6-85BC05527383}" srcOrd="0" destOrd="0" presId="urn:microsoft.com/office/officeart/2005/8/layout/venn2"/>
    <dgm:cxn modelId="{53E9E582-A375-4F78-8170-CA3656A396CB}" type="presParOf" srcId="{39749D5D-BC32-4420-9DBB-C8C2A5B87D4C}" destId="{46F71E3B-45B7-4C9D-93DC-7753472B3D9A}" srcOrd="0" destOrd="0" presId="urn:microsoft.com/office/officeart/2005/8/layout/venn2"/>
    <dgm:cxn modelId="{0651F28A-72C5-408B-A737-69F54502E800}" type="presParOf" srcId="{46F71E3B-45B7-4C9D-93DC-7753472B3D9A}" destId="{6A4D617F-3695-4A1A-ACD7-6E1E2A666F7E}" srcOrd="0" destOrd="0" presId="urn:microsoft.com/office/officeart/2005/8/layout/venn2"/>
    <dgm:cxn modelId="{CC8FA6DF-E79E-416D-A2CC-AB38D411E8C7}" type="presParOf" srcId="{46F71E3B-45B7-4C9D-93DC-7753472B3D9A}" destId="{15D1E0AF-B51C-44D8-B1F1-6D1DEEA9D8C6}" srcOrd="1" destOrd="0" presId="urn:microsoft.com/office/officeart/2005/8/layout/venn2"/>
    <dgm:cxn modelId="{A2A62ED4-1919-4770-BC11-2CF75B36EA7E}" type="presParOf" srcId="{39749D5D-BC32-4420-9DBB-C8C2A5B87D4C}" destId="{B74A2E20-CC68-4182-9C86-C2489D778D58}" srcOrd="1" destOrd="0" presId="urn:microsoft.com/office/officeart/2005/8/layout/venn2"/>
    <dgm:cxn modelId="{09E31C5B-4F2C-43F3-BD06-2DBEA0EC5A6A}" type="presParOf" srcId="{B74A2E20-CC68-4182-9C86-C2489D778D58}" destId="{87D2A967-A598-4B60-81C6-85BC05527383}" srcOrd="0" destOrd="0" presId="urn:microsoft.com/office/officeart/2005/8/layout/venn2"/>
    <dgm:cxn modelId="{986C3ED8-7260-4158-99A3-C1CE7DA52D55}" type="presParOf" srcId="{B74A2E20-CC68-4182-9C86-C2489D778D58}" destId="{9914828A-A5B6-4EB0-9949-E23CA57FC1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8BDB9B-6343-42DB-8C3D-570AF4C50DF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0347B-463C-4FD1-9D4D-B4074005EF79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нормативных документов по внутренней системе оценки качества образования в логике отражения интеграции механизмов управления качеством образования в муниципальной и региональной системах оценки качества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80E40-0C53-4A8C-98D9-4507EAFC7FC1}" type="parTrans" cxnId="{7D14B3DC-AA49-4646-B740-AAAFE9A82B8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62B9C-7DBA-48F6-9A99-B71700AC482D}" type="sibTrans" cxnId="{7D14B3DC-AA49-4646-B740-AAAFE9A82B8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66C74-FBE2-4309-AE02-E169A2BA861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ВСОКО – развивающаяся система, основанная на использовании практик международных исследований качества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FBEFC-F1AF-4F68-97AE-520867DD43F4}" type="parTrans" cxnId="{F70E72F0-5A4D-4F97-8C73-54406333297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1F203-7D32-4A28-B52A-FE5849932A8E}" type="sibTrans" cxnId="{F70E72F0-5A4D-4F97-8C73-54406333297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55990-0A42-4DEA-A05E-1F18F6948838}" type="pres">
      <dgm:prSet presAssocID="{D48BDB9B-6343-42DB-8C3D-570AF4C50DF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5BE395C-E781-47CD-B468-EBF539A9D27C}" type="pres">
      <dgm:prSet presAssocID="{98E0347B-463C-4FD1-9D4D-B4074005EF79}" presName="parenttextcomposite" presStyleCnt="0"/>
      <dgm:spPr/>
    </dgm:pt>
    <dgm:pt modelId="{F4629B07-0615-4EA5-923B-D1E0CD1E3B25}" type="pres">
      <dgm:prSet presAssocID="{98E0347B-463C-4FD1-9D4D-B4074005EF79}" presName="parenttext" presStyleLbl="revTx" presStyleIdx="0" presStyleCnt="2" custLinFactY="-30967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19728-A8F0-4F02-B25E-96CFDA49EAF3}" type="pres">
      <dgm:prSet presAssocID="{98E0347B-463C-4FD1-9D4D-B4074005EF79}" presName="parallelogramComposite" presStyleCnt="0"/>
      <dgm:spPr/>
    </dgm:pt>
    <dgm:pt modelId="{84C44CB9-FAEB-42D7-A645-8846CAA112CC}" type="pres">
      <dgm:prSet presAssocID="{98E0347B-463C-4FD1-9D4D-B4074005EF79}" presName="parallelogram1" presStyleLbl="alignNode1" presStyleIdx="0" presStyleCnt="14" custLinFactY="-235772" custLinFactNeighborY="-300000"/>
      <dgm:spPr/>
    </dgm:pt>
    <dgm:pt modelId="{B7704AA0-E614-4B2B-8C7D-FC668710021E}" type="pres">
      <dgm:prSet presAssocID="{98E0347B-463C-4FD1-9D4D-B4074005EF79}" presName="parallelogram2" presStyleLbl="alignNode1" presStyleIdx="1" presStyleCnt="14" custLinFactY="-235772" custLinFactNeighborY="-300000"/>
      <dgm:spPr/>
    </dgm:pt>
    <dgm:pt modelId="{A05893C8-011E-4FE8-8BE3-94C369492971}" type="pres">
      <dgm:prSet presAssocID="{98E0347B-463C-4FD1-9D4D-B4074005EF79}" presName="parallelogram3" presStyleLbl="alignNode1" presStyleIdx="2" presStyleCnt="14" custLinFactY="-235772" custLinFactNeighborY="-300000"/>
      <dgm:spPr/>
    </dgm:pt>
    <dgm:pt modelId="{CB6D58C3-A49C-4376-B718-CE4E672BB2DF}" type="pres">
      <dgm:prSet presAssocID="{98E0347B-463C-4FD1-9D4D-B4074005EF79}" presName="parallelogram4" presStyleLbl="alignNode1" presStyleIdx="3" presStyleCnt="14" custLinFactY="-235772" custLinFactNeighborY="-300000"/>
      <dgm:spPr/>
    </dgm:pt>
    <dgm:pt modelId="{5D73AC93-F770-4A29-A99D-2B6DF7982A7C}" type="pres">
      <dgm:prSet presAssocID="{98E0347B-463C-4FD1-9D4D-B4074005EF79}" presName="parallelogram5" presStyleLbl="alignNode1" presStyleIdx="4" presStyleCnt="14" custLinFactY="-235772" custLinFactNeighborY="-300000"/>
      <dgm:spPr/>
    </dgm:pt>
    <dgm:pt modelId="{0FE8C3EA-5EF2-41B9-A203-E6EF71276F45}" type="pres">
      <dgm:prSet presAssocID="{98E0347B-463C-4FD1-9D4D-B4074005EF79}" presName="parallelogram6" presStyleLbl="alignNode1" presStyleIdx="5" presStyleCnt="14" custLinFactY="-235772" custLinFactNeighborY="-300000"/>
      <dgm:spPr/>
    </dgm:pt>
    <dgm:pt modelId="{90EFC85B-3473-4D90-8557-2A2CFB1A3223}" type="pres">
      <dgm:prSet presAssocID="{98E0347B-463C-4FD1-9D4D-B4074005EF79}" presName="parallelogram7" presStyleLbl="alignNode1" presStyleIdx="6" presStyleCnt="14" custLinFactY="-235772" custLinFactNeighborY="-300000"/>
      <dgm:spPr/>
    </dgm:pt>
    <dgm:pt modelId="{2EB92913-3852-42F2-B914-65A70A2707BF}" type="pres">
      <dgm:prSet presAssocID="{4F362B9C-7DBA-48F6-9A99-B71700AC482D}" presName="sibTrans" presStyleCnt="0"/>
      <dgm:spPr/>
    </dgm:pt>
    <dgm:pt modelId="{FFDCAB1B-BC23-4421-B1ED-0D80892994CE}" type="pres">
      <dgm:prSet presAssocID="{78F66C74-FBE2-4309-AE02-E169A2BA8617}" presName="parenttextcomposite" presStyleCnt="0"/>
      <dgm:spPr/>
    </dgm:pt>
    <dgm:pt modelId="{5049D3DD-51CC-4176-9A52-0D790E5F569A}" type="pres">
      <dgm:prSet presAssocID="{78F66C74-FBE2-4309-AE02-E169A2BA8617}" presName="parenttext" presStyleLbl="revTx" presStyleIdx="1" presStyleCnt="2" custLinFactNeighborY="8337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0C73D-7E1E-429D-990E-81BFBE1CC6D1}" type="pres">
      <dgm:prSet presAssocID="{78F66C74-FBE2-4309-AE02-E169A2BA8617}" presName="parallelogramComposite" presStyleCnt="0"/>
      <dgm:spPr/>
    </dgm:pt>
    <dgm:pt modelId="{7C8D9674-60FB-48ED-915B-6ACA8B8D99AB}" type="pres">
      <dgm:prSet presAssocID="{78F66C74-FBE2-4309-AE02-E169A2BA8617}" presName="parallelogram1" presStyleLbl="alignNode1" presStyleIdx="7" presStyleCnt="14" custLinFactY="141086" custLinFactNeighborY="200000"/>
      <dgm:spPr/>
    </dgm:pt>
    <dgm:pt modelId="{92120776-BAE9-4F09-ABC7-10CE4D8B6E0A}" type="pres">
      <dgm:prSet presAssocID="{78F66C74-FBE2-4309-AE02-E169A2BA8617}" presName="parallelogram2" presStyleLbl="alignNode1" presStyleIdx="8" presStyleCnt="14" custLinFactY="141086" custLinFactNeighborY="200000"/>
      <dgm:spPr/>
    </dgm:pt>
    <dgm:pt modelId="{3BF8C17E-6BA4-4AEA-8655-AEC18D54AA62}" type="pres">
      <dgm:prSet presAssocID="{78F66C74-FBE2-4309-AE02-E169A2BA8617}" presName="parallelogram3" presStyleLbl="alignNode1" presStyleIdx="9" presStyleCnt="14" custLinFactY="141086" custLinFactNeighborY="200000"/>
      <dgm:spPr/>
    </dgm:pt>
    <dgm:pt modelId="{555832C3-B82C-4A85-B1F6-9717043F7DA5}" type="pres">
      <dgm:prSet presAssocID="{78F66C74-FBE2-4309-AE02-E169A2BA8617}" presName="parallelogram4" presStyleLbl="alignNode1" presStyleIdx="10" presStyleCnt="14" custLinFactY="141086" custLinFactNeighborY="200000"/>
      <dgm:spPr/>
    </dgm:pt>
    <dgm:pt modelId="{D4AB8C0C-DD17-4DB5-BFAB-49CF5B584BFE}" type="pres">
      <dgm:prSet presAssocID="{78F66C74-FBE2-4309-AE02-E169A2BA8617}" presName="parallelogram5" presStyleLbl="alignNode1" presStyleIdx="11" presStyleCnt="14" custLinFactY="141086" custLinFactNeighborY="200000"/>
      <dgm:spPr/>
    </dgm:pt>
    <dgm:pt modelId="{23C0F238-8E33-450B-B0DB-7781B89D74B0}" type="pres">
      <dgm:prSet presAssocID="{78F66C74-FBE2-4309-AE02-E169A2BA8617}" presName="parallelogram6" presStyleLbl="alignNode1" presStyleIdx="12" presStyleCnt="14" custLinFactY="141086" custLinFactNeighborY="200000"/>
      <dgm:spPr/>
    </dgm:pt>
    <dgm:pt modelId="{3721CA19-BB27-4EAC-B6B4-2D9052149854}" type="pres">
      <dgm:prSet presAssocID="{78F66C74-FBE2-4309-AE02-E169A2BA8617}" presName="parallelogram7" presStyleLbl="alignNode1" presStyleIdx="13" presStyleCnt="14" custLinFactY="141086" custLinFactNeighborY="200000"/>
      <dgm:spPr/>
    </dgm:pt>
  </dgm:ptLst>
  <dgm:cxnLst>
    <dgm:cxn modelId="{5A2D1D0C-EFD3-42D1-A5AF-E291E56270CF}" type="presOf" srcId="{98E0347B-463C-4FD1-9D4D-B4074005EF79}" destId="{F4629B07-0615-4EA5-923B-D1E0CD1E3B25}" srcOrd="0" destOrd="0" presId="urn:microsoft.com/office/officeart/2008/layout/VerticalAccentList"/>
    <dgm:cxn modelId="{7D14B3DC-AA49-4646-B740-AAAFE9A82B8A}" srcId="{D48BDB9B-6343-42DB-8C3D-570AF4C50DF8}" destId="{98E0347B-463C-4FD1-9D4D-B4074005EF79}" srcOrd="0" destOrd="0" parTransId="{EA980E40-0C53-4A8C-98D9-4507EAFC7FC1}" sibTransId="{4F362B9C-7DBA-48F6-9A99-B71700AC482D}"/>
    <dgm:cxn modelId="{F70E72F0-5A4D-4F97-8C73-544063332972}" srcId="{D48BDB9B-6343-42DB-8C3D-570AF4C50DF8}" destId="{78F66C74-FBE2-4309-AE02-E169A2BA8617}" srcOrd="1" destOrd="0" parTransId="{A8DFBEFC-F1AF-4F68-97AE-520867DD43F4}" sibTransId="{8451F203-7D32-4A28-B52A-FE5849932A8E}"/>
    <dgm:cxn modelId="{53E14D53-B491-49B1-A9C5-44861D599B7E}" type="presOf" srcId="{D48BDB9B-6343-42DB-8C3D-570AF4C50DF8}" destId="{5A855990-0A42-4DEA-A05E-1F18F6948838}" srcOrd="0" destOrd="0" presId="urn:microsoft.com/office/officeart/2008/layout/VerticalAccentList"/>
    <dgm:cxn modelId="{AB6A1E60-6695-4116-A75D-DCDB4E091FA9}" type="presOf" srcId="{78F66C74-FBE2-4309-AE02-E169A2BA8617}" destId="{5049D3DD-51CC-4176-9A52-0D790E5F569A}" srcOrd="0" destOrd="0" presId="urn:microsoft.com/office/officeart/2008/layout/VerticalAccentList"/>
    <dgm:cxn modelId="{FF535602-B368-480E-9C84-DEBA99CFD0BB}" type="presParOf" srcId="{5A855990-0A42-4DEA-A05E-1F18F6948838}" destId="{85BE395C-E781-47CD-B468-EBF539A9D27C}" srcOrd="0" destOrd="0" presId="urn:microsoft.com/office/officeart/2008/layout/VerticalAccentList"/>
    <dgm:cxn modelId="{4BBB4A1F-F1DA-418C-847A-7CE6D2AC9112}" type="presParOf" srcId="{85BE395C-E781-47CD-B468-EBF539A9D27C}" destId="{F4629B07-0615-4EA5-923B-D1E0CD1E3B25}" srcOrd="0" destOrd="0" presId="urn:microsoft.com/office/officeart/2008/layout/VerticalAccentList"/>
    <dgm:cxn modelId="{573EC82F-B09E-4512-A052-52D5EDD94462}" type="presParOf" srcId="{5A855990-0A42-4DEA-A05E-1F18F6948838}" destId="{DF819728-A8F0-4F02-B25E-96CFDA49EAF3}" srcOrd="1" destOrd="0" presId="urn:microsoft.com/office/officeart/2008/layout/VerticalAccentList"/>
    <dgm:cxn modelId="{065906B8-F711-4935-813B-9D9C1041A794}" type="presParOf" srcId="{DF819728-A8F0-4F02-B25E-96CFDA49EAF3}" destId="{84C44CB9-FAEB-42D7-A645-8846CAA112CC}" srcOrd="0" destOrd="0" presId="urn:microsoft.com/office/officeart/2008/layout/VerticalAccentList"/>
    <dgm:cxn modelId="{46BD9D28-86A1-4C41-BC08-A5A2E58D9786}" type="presParOf" srcId="{DF819728-A8F0-4F02-B25E-96CFDA49EAF3}" destId="{B7704AA0-E614-4B2B-8C7D-FC668710021E}" srcOrd="1" destOrd="0" presId="urn:microsoft.com/office/officeart/2008/layout/VerticalAccentList"/>
    <dgm:cxn modelId="{6C7CD2B7-7538-4D2E-839F-3DEA4F6D7DCD}" type="presParOf" srcId="{DF819728-A8F0-4F02-B25E-96CFDA49EAF3}" destId="{A05893C8-011E-4FE8-8BE3-94C369492971}" srcOrd="2" destOrd="0" presId="urn:microsoft.com/office/officeart/2008/layout/VerticalAccentList"/>
    <dgm:cxn modelId="{109A10C3-6AA3-42C9-B86F-5AAEC470DFA9}" type="presParOf" srcId="{DF819728-A8F0-4F02-B25E-96CFDA49EAF3}" destId="{CB6D58C3-A49C-4376-B718-CE4E672BB2DF}" srcOrd="3" destOrd="0" presId="urn:microsoft.com/office/officeart/2008/layout/VerticalAccentList"/>
    <dgm:cxn modelId="{9AA64CB4-2F5F-4D5F-AF58-F1B8E490F0D2}" type="presParOf" srcId="{DF819728-A8F0-4F02-B25E-96CFDA49EAF3}" destId="{5D73AC93-F770-4A29-A99D-2B6DF7982A7C}" srcOrd="4" destOrd="0" presId="urn:microsoft.com/office/officeart/2008/layout/VerticalAccentList"/>
    <dgm:cxn modelId="{DAE8B102-9DB0-4163-9EE0-7CBBD6773A11}" type="presParOf" srcId="{DF819728-A8F0-4F02-B25E-96CFDA49EAF3}" destId="{0FE8C3EA-5EF2-41B9-A203-E6EF71276F45}" srcOrd="5" destOrd="0" presId="urn:microsoft.com/office/officeart/2008/layout/VerticalAccentList"/>
    <dgm:cxn modelId="{E6C70424-2C0E-4E43-9517-EC121F8F2B45}" type="presParOf" srcId="{DF819728-A8F0-4F02-B25E-96CFDA49EAF3}" destId="{90EFC85B-3473-4D90-8557-2A2CFB1A3223}" srcOrd="6" destOrd="0" presId="urn:microsoft.com/office/officeart/2008/layout/VerticalAccentList"/>
    <dgm:cxn modelId="{1D7AB817-D7B6-47EE-950A-BF53FF6344B3}" type="presParOf" srcId="{5A855990-0A42-4DEA-A05E-1F18F6948838}" destId="{2EB92913-3852-42F2-B914-65A70A2707BF}" srcOrd="2" destOrd="0" presId="urn:microsoft.com/office/officeart/2008/layout/VerticalAccentList"/>
    <dgm:cxn modelId="{FAD3B9BA-4110-42DE-921D-F52B1BAABD26}" type="presParOf" srcId="{5A855990-0A42-4DEA-A05E-1F18F6948838}" destId="{FFDCAB1B-BC23-4421-B1ED-0D80892994CE}" srcOrd="3" destOrd="0" presId="urn:microsoft.com/office/officeart/2008/layout/VerticalAccentList"/>
    <dgm:cxn modelId="{3456E730-0231-40DF-8D91-653D7F0ECDCD}" type="presParOf" srcId="{FFDCAB1B-BC23-4421-B1ED-0D80892994CE}" destId="{5049D3DD-51CC-4176-9A52-0D790E5F569A}" srcOrd="0" destOrd="0" presId="urn:microsoft.com/office/officeart/2008/layout/VerticalAccentList"/>
    <dgm:cxn modelId="{6D636919-1145-47EA-8683-BCBF0CFAF0DE}" type="presParOf" srcId="{5A855990-0A42-4DEA-A05E-1F18F6948838}" destId="{4240C73D-7E1E-429D-990E-81BFBE1CC6D1}" srcOrd="4" destOrd="0" presId="urn:microsoft.com/office/officeart/2008/layout/VerticalAccentList"/>
    <dgm:cxn modelId="{8B2ED8E0-9FE7-43B4-A87A-F33FD662690A}" type="presParOf" srcId="{4240C73D-7E1E-429D-990E-81BFBE1CC6D1}" destId="{7C8D9674-60FB-48ED-915B-6ACA8B8D99AB}" srcOrd="0" destOrd="0" presId="urn:microsoft.com/office/officeart/2008/layout/VerticalAccentList"/>
    <dgm:cxn modelId="{A755C7C8-5192-4AB5-AA59-8B74D7A2F272}" type="presParOf" srcId="{4240C73D-7E1E-429D-990E-81BFBE1CC6D1}" destId="{92120776-BAE9-4F09-ABC7-10CE4D8B6E0A}" srcOrd="1" destOrd="0" presId="urn:microsoft.com/office/officeart/2008/layout/VerticalAccentList"/>
    <dgm:cxn modelId="{87C65FAC-F33E-461C-8ADF-98964E619D91}" type="presParOf" srcId="{4240C73D-7E1E-429D-990E-81BFBE1CC6D1}" destId="{3BF8C17E-6BA4-4AEA-8655-AEC18D54AA62}" srcOrd="2" destOrd="0" presId="urn:microsoft.com/office/officeart/2008/layout/VerticalAccentList"/>
    <dgm:cxn modelId="{5ED4F0C0-D645-4C2D-8D38-30D91F863B00}" type="presParOf" srcId="{4240C73D-7E1E-429D-990E-81BFBE1CC6D1}" destId="{555832C3-B82C-4A85-B1F6-9717043F7DA5}" srcOrd="3" destOrd="0" presId="urn:microsoft.com/office/officeart/2008/layout/VerticalAccentList"/>
    <dgm:cxn modelId="{C546D004-DA4D-42AB-83A9-6EFCD3E93D3B}" type="presParOf" srcId="{4240C73D-7E1E-429D-990E-81BFBE1CC6D1}" destId="{D4AB8C0C-DD17-4DB5-BFAB-49CF5B584BFE}" srcOrd="4" destOrd="0" presId="urn:microsoft.com/office/officeart/2008/layout/VerticalAccentList"/>
    <dgm:cxn modelId="{A9667D5B-F6BF-4516-81B9-72198B958D0C}" type="presParOf" srcId="{4240C73D-7E1E-429D-990E-81BFBE1CC6D1}" destId="{23C0F238-8E33-450B-B0DB-7781B89D74B0}" srcOrd="5" destOrd="0" presId="urn:microsoft.com/office/officeart/2008/layout/VerticalAccentList"/>
    <dgm:cxn modelId="{40ACF985-5E51-4B56-97CD-9432C543580B}" type="presParOf" srcId="{4240C73D-7E1E-429D-990E-81BFBE1CC6D1}" destId="{3721CA19-BB27-4EAC-B6B4-2D905214985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FD4F57-CB4E-4BE6-8614-9C56719546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A18BE1-C17F-4E44-AFFE-AD79C022CD2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44898-63CC-4311-9595-293A87FC0001}" type="parTrans" cxnId="{F9E1D8A2-5238-463C-A311-6DF536AD23C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6AFCF-D4E2-4ADE-BDCD-51B297F28F1C}" type="sibTrans" cxnId="{F9E1D8A2-5238-463C-A311-6DF536AD23C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5B3F6-1191-410D-9407-43363B52390A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сопровождения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9ED0F-2891-452F-B8B8-A24054ABC52A}" type="parTrans" cxnId="{A62CD23A-17FE-4C38-9F13-2243DFBC72D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242A0C-A41C-4A86-B298-F57CB7039D87}" type="sibTrans" cxnId="{A62CD23A-17FE-4C38-9F13-2243DFBC72D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EB046-1FF6-4A7C-825E-3E6E0835233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Информационно-технологическое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FAE2B-6D14-4FFB-9D9E-21EBE284A55A}" type="parTrans" cxnId="{08EE7EBC-A8D5-46B0-AC4E-560A3DAFB66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AF957-16F4-4292-92EF-C6815C6E7101}" type="sibTrans" cxnId="{08EE7EBC-A8D5-46B0-AC4E-560A3DAFB66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B61E3-7271-4729-B783-253A9CB4DFDF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Научно-методическое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663B4-F9C9-4E3D-86DE-B79217CCCD39}" type="parTrans" cxnId="{D496A8F9-BCD5-40CE-89F2-09F1CBCC5FE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6CFC7-5779-4ACA-A177-6F76436E066E}" type="sibTrans" cxnId="{D496A8F9-BCD5-40CE-89F2-09F1CBCC5FE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EC58C-5624-4107-B18C-50E29C593D3F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обеспечения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FF63-E3CB-4893-B4D7-27FD73D1E7B8}" type="parTrans" cxnId="{7A248C10-47ED-441A-A8E0-680491701C6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FDB15-1158-4021-BBC6-E440C9E74A12}" type="sibTrans" cxnId="{7A248C10-47ED-441A-A8E0-680491701C6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13E0A-050F-49F5-A11A-F47D62F8DA64}" type="pres">
      <dgm:prSet presAssocID="{50FD4F57-CB4E-4BE6-8614-9C56719546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1E8787-08D6-4ECE-AF4B-5608550533AD}" type="pres">
      <dgm:prSet presAssocID="{F0A18BE1-C17F-4E44-AFFE-AD79C022CD27}" presName="hierRoot1" presStyleCnt="0"/>
      <dgm:spPr/>
    </dgm:pt>
    <dgm:pt modelId="{8C4E2856-5ABF-4B04-B85B-687F969D23BB}" type="pres">
      <dgm:prSet presAssocID="{F0A18BE1-C17F-4E44-AFFE-AD79C022CD27}" presName="composite" presStyleCnt="0"/>
      <dgm:spPr/>
    </dgm:pt>
    <dgm:pt modelId="{39770234-A5A7-433D-BFD9-6893359A46F6}" type="pres">
      <dgm:prSet presAssocID="{F0A18BE1-C17F-4E44-AFFE-AD79C022CD27}" presName="background" presStyleLbl="node0" presStyleIdx="0" presStyleCnt="1"/>
      <dgm:spPr/>
    </dgm:pt>
    <dgm:pt modelId="{34452F65-61B4-4B92-AE21-9D9527F0E519}" type="pres">
      <dgm:prSet presAssocID="{F0A18BE1-C17F-4E44-AFFE-AD79C022CD2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B23D3-A5A4-4F29-AC32-C0E4C19EB10A}" type="pres">
      <dgm:prSet presAssocID="{F0A18BE1-C17F-4E44-AFFE-AD79C022CD27}" presName="hierChild2" presStyleCnt="0"/>
      <dgm:spPr/>
    </dgm:pt>
    <dgm:pt modelId="{77922688-4E46-4ED7-BABB-9897CD020464}" type="pres">
      <dgm:prSet presAssocID="{5949ED0F-2891-452F-B8B8-A24054ABC52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27247E2-3089-44D4-999E-4F197CDF7304}" type="pres">
      <dgm:prSet presAssocID="{1805B3F6-1191-410D-9407-43363B52390A}" presName="hierRoot2" presStyleCnt="0"/>
      <dgm:spPr/>
    </dgm:pt>
    <dgm:pt modelId="{389CD842-A381-41F8-AC17-2EA98DF9D29E}" type="pres">
      <dgm:prSet presAssocID="{1805B3F6-1191-410D-9407-43363B52390A}" presName="composite2" presStyleCnt="0"/>
      <dgm:spPr/>
    </dgm:pt>
    <dgm:pt modelId="{2EAF9983-D961-4C1B-BC5E-761477965916}" type="pres">
      <dgm:prSet presAssocID="{1805B3F6-1191-410D-9407-43363B52390A}" presName="background2" presStyleLbl="node2" presStyleIdx="0" presStyleCnt="2"/>
      <dgm:spPr/>
    </dgm:pt>
    <dgm:pt modelId="{EC440CC9-5934-4D42-9A5D-FDA309BA1481}" type="pres">
      <dgm:prSet presAssocID="{1805B3F6-1191-410D-9407-43363B52390A}" presName="text2" presStyleLbl="fgAcc2" presStyleIdx="0" presStyleCnt="2" custScaleX="135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74D42-DC7F-45D3-B881-B95120C1A000}" type="pres">
      <dgm:prSet presAssocID="{1805B3F6-1191-410D-9407-43363B52390A}" presName="hierChild3" presStyleCnt="0"/>
      <dgm:spPr/>
    </dgm:pt>
    <dgm:pt modelId="{244E097E-A248-40DB-B4C4-CFAF9F4443AE}" type="pres">
      <dgm:prSet presAssocID="{E27FAE2B-6D14-4FFB-9D9E-21EBE284A55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3E5307D-23A7-4968-8B2B-25BAE255BAA2}" type="pres">
      <dgm:prSet presAssocID="{DD2EB046-1FF6-4A7C-825E-3E6E08352332}" presName="hierRoot3" presStyleCnt="0"/>
      <dgm:spPr/>
    </dgm:pt>
    <dgm:pt modelId="{B6314693-F582-4E5A-AC52-E8263AC9954D}" type="pres">
      <dgm:prSet presAssocID="{DD2EB046-1FF6-4A7C-825E-3E6E08352332}" presName="composite3" presStyleCnt="0"/>
      <dgm:spPr/>
    </dgm:pt>
    <dgm:pt modelId="{EAE6277A-8126-4C2F-B8A6-AC0C48F8999C}" type="pres">
      <dgm:prSet presAssocID="{DD2EB046-1FF6-4A7C-825E-3E6E08352332}" presName="background3" presStyleLbl="node3" presStyleIdx="0" presStyleCnt="2"/>
      <dgm:spPr/>
    </dgm:pt>
    <dgm:pt modelId="{25A62274-96DB-494F-85EF-0D7EBD830134}" type="pres">
      <dgm:prSet presAssocID="{DD2EB046-1FF6-4A7C-825E-3E6E08352332}" presName="text3" presStyleLbl="fgAcc3" presStyleIdx="0" presStyleCnt="2" custScaleX="164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64B91-CED4-4922-9BB8-76BD766B7B71}" type="pres">
      <dgm:prSet presAssocID="{DD2EB046-1FF6-4A7C-825E-3E6E08352332}" presName="hierChild4" presStyleCnt="0"/>
      <dgm:spPr/>
    </dgm:pt>
    <dgm:pt modelId="{8FC9A877-9057-4FEA-981D-E48CB18DAE8B}" type="pres">
      <dgm:prSet presAssocID="{033663B4-F9C9-4E3D-86DE-B79217CCCD3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B576EEA-2B6F-4C85-B3C2-6D2D043C9A82}" type="pres">
      <dgm:prSet presAssocID="{4B9B61E3-7271-4729-B783-253A9CB4DFDF}" presName="hierRoot3" presStyleCnt="0"/>
      <dgm:spPr/>
    </dgm:pt>
    <dgm:pt modelId="{154D99E8-9917-41FB-AAF8-FC9DCB9DFB66}" type="pres">
      <dgm:prSet presAssocID="{4B9B61E3-7271-4729-B783-253A9CB4DFDF}" presName="composite3" presStyleCnt="0"/>
      <dgm:spPr/>
    </dgm:pt>
    <dgm:pt modelId="{0E852933-15FD-4E24-8DA6-FFCED60ACDEE}" type="pres">
      <dgm:prSet presAssocID="{4B9B61E3-7271-4729-B783-253A9CB4DFDF}" presName="background3" presStyleLbl="node3" presStyleIdx="1" presStyleCnt="2"/>
      <dgm:spPr/>
    </dgm:pt>
    <dgm:pt modelId="{16ED4568-126A-436D-A41D-F25A66105750}" type="pres">
      <dgm:prSet presAssocID="{4B9B61E3-7271-4729-B783-253A9CB4DFDF}" presName="text3" presStyleLbl="fgAcc3" presStyleIdx="1" presStyleCnt="2" custScaleX="129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726DB-12F0-469C-9056-0FF60F11D5B3}" type="pres">
      <dgm:prSet presAssocID="{4B9B61E3-7271-4729-B783-253A9CB4DFDF}" presName="hierChild4" presStyleCnt="0"/>
      <dgm:spPr/>
    </dgm:pt>
    <dgm:pt modelId="{27DACDAD-1310-45E4-A207-1A3CF654A4F8}" type="pres">
      <dgm:prSet presAssocID="{7A91FF63-E3CB-4893-B4D7-27FD73D1E7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B564167-B7F9-4972-B9DD-90B392BDC00E}" type="pres">
      <dgm:prSet presAssocID="{A6EEC58C-5624-4107-B18C-50E29C593D3F}" presName="hierRoot2" presStyleCnt="0"/>
      <dgm:spPr/>
    </dgm:pt>
    <dgm:pt modelId="{E30B9AF2-FFF0-4F6C-9D94-A9619CB8850C}" type="pres">
      <dgm:prSet presAssocID="{A6EEC58C-5624-4107-B18C-50E29C593D3F}" presName="composite2" presStyleCnt="0"/>
      <dgm:spPr/>
    </dgm:pt>
    <dgm:pt modelId="{42C02BDA-A931-4A87-8D2A-5EC78E3E2C92}" type="pres">
      <dgm:prSet presAssocID="{A6EEC58C-5624-4107-B18C-50E29C593D3F}" presName="background2" presStyleLbl="node2" presStyleIdx="1" presStyleCnt="2"/>
      <dgm:spPr/>
    </dgm:pt>
    <dgm:pt modelId="{69C96258-B8C7-4ACF-BCE5-C540F0853AB1}" type="pres">
      <dgm:prSet presAssocID="{A6EEC58C-5624-4107-B18C-50E29C593D3F}" presName="text2" presStyleLbl="fgAcc2" presStyleIdx="1" presStyleCnt="2" custScaleX="118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6B8B2-A6CD-4B4E-8165-8AAEA9FCFA84}" type="pres">
      <dgm:prSet presAssocID="{A6EEC58C-5624-4107-B18C-50E29C593D3F}" presName="hierChild3" presStyleCnt="0"/>
      <dgm:spPr/>
    </dgm:pt>
  </dgm:ptLst>
  <dgm:cxnLst>
    <dgm:cxn modelId="{8F2E98E2-9D9A-487E-BBFA-4422E3C1C056}" type="presOf" srcId="{E27FAE2B-6D14-4FFB-9D9E-21EBE284A55A}" destId="{244E097E-A248-40DB-B4C4-CFAF9F4443AE}" srcOrd="0" destOrd="0" presId="urn:microsoft.com/office/officeart/2005/8/layout/hierarchy1"/>
    <dgm:cxn modelId="{F9E1D8A2-5238-463C-A311-6DF536AD23C6}" srcId="{50FD4F57-CB4E-4BE6-8614-9C56719546D4}" destId="{F0A18BE1-C17F-4E44-AFFE-AD79C022CD27}" srcOrd="0" destOrd="0" parTransId="{AFE44898-63CC-4311-9595-293A87FC0001}" sibTransId="{60D6AFCF-D4E2-4ADE-BDCD-51B297F28F1C}"/>
    <dgm:cxn modelId="{ED8B3F6E-4BE7-4E38-8723-81FE2B625590}" type="presOf" srcId="{A6EEC58C-5624-4107-B18C-50E29C593D3F}" destId="{69C96258-B8C7-4ACF-BCE5-C540F0853AB1}" srcOrd="0" destOrd="0" presId="urn:microsoft.com/office/officeart/2005/8/layout/hierarchy1"/>
    <dgm:cxn modelId="{7A248C10-47ED-441A-A8E0-680491701C6D}" srcId="{F0A18BE1-C17F-4E44-AFFE-AD79C022CD27}" destId="{A6EEC58C-5624-4107-B18C-50E29C593D3F}" srcOrd="1" destOrd="0" parTransId="{7A91FF63-E3CB-4893-B4D7-27FD73D1E7B8}" sibTransId="{C6DFDB15-1158-4021-BBC6-E440C9E74A12}"/>
    <dgm:cxn modelId="{D927CFD0-F6D7-4616-A6F4-03F4907A636A}" type="presOf" srcId="{7A91FF63-E3CB-4893-B4D7-27FD73D1E7B8}" destId="{27DACDAD-1310-45E4-A207-1A3CF654A4F8}" srcOrd="0" destOrd="0" presId="urn:microsoft.com/office/officeart/2005/8/layout/hierarchy1"/>
    <dgm:cxn modelId="{A62CD23A-17FE-4C38-9F13-2243DFBC72DC}" srcId="{F0A18BE1-C17F-4E44-AFFE-AD79C022CD27}" destId="{1805B3F6-1191-410D-9407-43363B52390A}" srcOrd="0" destOrd="0" parTransId="{5949ED0F-2891-452F-B8B8-A24054ABC52A}" sibTransId="{C3242A0C-A41C-4A86-B298-F57CB7039D87}"/>
    <dgm:cxn modelId="{DCD40DD2-A641-4F99-9A8B-E3B2FE33338A}" type="presOf" srcId="{1805B3F6-1191-410D-9407-43363B52390A}" destId="{EC440CC9-5934-4D42-9A5D-FDA309BA1481}" srcOrd="0" destOrd="0" presId="urn:microsoft.com/office/officeart/2005/8/layout/hierarchy1"/>
    <dgm:cxn modelId="{53734477-805A-4CEF-BDB6-D7D28F8D663B}" type="presOf" srcId="{50FD4F57-CB4E-4BE6-8614-9C56719546D4}" destId="{0F113E0A-050F-49F5-A11A-F47D62F8DA64}" srcOrd="0" destOrd="0" presId="urn:microsoft.com/office/officeart/2005/8/layout/hierarchy1"/>
    <dgm:cxn modelId="{CDDB3840-0A69-4A83-A64C-402EB6B59BAE}" type="presOf" srcId="{F0A18BE1-C17F-4E44-AFFE-AD79C022CD27}" destId="{34452F65-61B4-4B92-AE21-9D9527F0E519}" srcOrd="0" destOrd="0" presId="urn:microsoft.com/office/officeart/2005/8/layout/hierarchy1"/>
    <dgm:cxn modelId="{08EE7EBC-A8D5-46B0-AC4E-560A3DAFB66F}" srcId="{1805B3F6-1191-410D-9407-43363B52390A}" destId="{DD2EB046-1FF6-4A7C-825E-3E6E08352332}" srcOrd="0" destOrd="0" parTransId="{E27FAE2B-6D14-4FFB-9D9E-21EBE284A55A}" sibTransId="{27CAF957-16F4-4292-92EF-C6815C6E7101}"/>
    <dgm:cxn modelId="{1B28F5B3-D956-4D79-8D06-C1EE5CFD04AB}" type="presOf" srcId="{033663B4-F9C9-4E3D-86DE-B79217CCCD39}" destId="{8FC9A877-9057-4FEA-981D-E48CB18DAE8B}" srcOrd="0" destOrd="0" presId="urn:microsoft.com/office/officeart/2005/8/layout/hierarchy1"/>
    <dgm:cxn modelId="{738139C6-6DE5-4E26-9FCB-41457BF42FE3}" type="presOf" srcId="{4B9B61E3-7271-4729-B783-253A9CB4DFDF}" destId="{16ED4568-126A-436D-A41D-F25A66105750}" srcOrd="0" destOrd="0" presId="urn:microsoft.com/office/officeart/2005/8/layout/hierarchy1"/>
    <dgm:cxn modelId="{E39DCF14-2506-4436-9D95-39B7E7D907B8}" type="presOf" srcId="{5949ED0F-2891-452F-B8B8-A24054ABC52A}" destId="{77922688-4E46-4ED7-BABB-9897CD020464}" srcOrd="0" destOrd="0" presId="urn:microsoft.com/office/officeart/2005/8/layout/hierarchy1"/>
    <dgm:cxn modelId="{D496A8F9-BCD5-40CE-89F2-09F1CBCC5FEA}" srcId="{1805B3F6-1191-410D-9407-43363B52390A}" destId="{4B9B61E3-7271-4729-B783-253A9CB4DFDF}" srcOrd="1" destOrd="0" parTransId="{033663B4-F9C9-4E3D-86DE-B79217CCCD39}" sibTransId="{FC96CFC7-5779-4ACA-A177-6F76436E066E}"/>
    <dgm:cxn modelId="{281D8C53-8D12-4B8D-9E10-5B79A38E8BBE}" type="presOf" srcId="{DD2EB046-1FF6-4A7C-825E-3E6E08352332}" destId="{25A62274-96DB-494F-85EF-0D7EBD830134}" srcOrd="0" destOrd="0" presId="urn:microsoft.com/office/officeart/2005/8/layout/hierarchy1"/>
    <dgm:cxn modelId="{D0C93880-251B-45BF-BAE4-AC8FE6A34749}" type="presParOf" srcId="{0F113E0A-050F-49F5-A11A-F47D62F8DA64}" destId="{3F1E8787-08D6-4ECE-AF4B-5608550533AD}" srcOrd="0" destOrd="0" presId="urn:microsoft.com/office/officeart/2005/8/layout/hierarchy1"/>
    <dgm:cxn modelId="{66051FD8-98AC-41D9-8946-3D52C86D4E1A}" type="presParOf" srcId="{3F1E8787-08D6-4ECE-AF4B-5608550533AD}" destId="{8C4E2856-5ABF-4B04-B85B-687F969D23BB}" srcOrd="0" destOrd="0" presId="urn:microsoft.com/office/officeart/2005/8/layout/hierarchy1"/>
    <dgm:cxn modelId="{29CE0D89-C73C-4849-A559-806EBB5308EF}" type="presParOf" srcId="{8C4E2856-5ABF-4B04-B85B-687F969D23BB}" destId="{39770234-A5A7-433D-BFD9-6893359A46F6}" srcOrd="0" destOrd="0" presId="urn:microsoft.com/office/officeart/2005/8/layout/hierarchy1"/>
    <dgm:cxn modelId="{7C7988C8-566B-41AF-B028-24221621DCB3}" type="presParOf" srcId="{8C4E2856-5ABF-4B04-B85B-687F969D23BB}" destId="{34452F65-61B4-4B92-AE21-9D9527F0E519}" srcOrd="1" destOrd="0" presId="urn:microsoft.com/office/officeart/2005/8/layout/hierarchy1"/>
    <dgm:cxn modelId="{95B0B8B6-3D73-408F-89E2-96C29F5B1D5E}" type="presParOf" srcId="{3F1E8787-08D6-4ECE-AF4B-5608550533AD}" destId="{468B23D3-A5A4-4F29-AC32-C0E4C19EB10A}" srcOrd="1" destOrd="0" presId="urn:microsoft.com/office/officeart/2005/8/layout/hierarchy1"/>
    <dgm:cxn modelId="{1D606CB0-F76F-4E9F-B89D-CAF4970CD6BF}" type="presParOf" srcId="{468B23D3-A5A4-4F29-AC32-C0E4C19EB10A}" destId="{77922688-4E46-4ED7-BABB-9897CD020464}" srcOrd="0" destOrd="0" presId="urn:microsoft.com/office/officeart/2005/8/layout/hierarchy1"/>
    <dgm:cxn modelId="{EA5486FC-8491-4F4B-ACB0-4C9B727C749D}" type="presParOf" srcId="{468B23D3-A5A4-4F29-AC32-C0E4C19EB10A}" destId="{627247E2-3089-44D4-999E-4F197CDF7304}" srcOrd="1" destOrd="0" presId="urn:microsoft.com/office/officeart/2005/8/layout/hierarchy1"/>
    <dgm:cxn modelId="{8DA2C52A-7E27-41FB-9E98-88F904264430}" type="presParOf" srcId="{627247E2-3089-44D4-999E-4F197CDF7304}" destId="{389CD842-A381-41F8-AC17-2EA98DF9D29E}" srcOrd="0" destOrd="0" presId="urn:microsoft.com/office/officeart/2005/8/layout/hierarchy1"/>
    <dgm:cxn modelId="{876E6629-39D4-4164-A7B3-C31371F158FE}" type="presParOf" srcId="{389CD842-A381-41F8-AC17-2EA98DF9D29E}" destId="{2EAF9983-D961-4C1B-BC5E-761477965916}" srcOrd="0" destOrd="0" presId="urn:microsoft.com/office/officeart/2005/8/layout/hierarchy1"/>
    <dgm:cxn modelId="{DE91A0FD-1B53-47B1-A75C-28C586FCFB08}" type="presParOf" srcId="{389CD842-A381-41F8-AC17-2EA98DF9D29E}" destId="{EC440CC9-5934-4D42-9A5D-FDA309BA1481}" srcOrd="1" destOrd="0" presId="urn:microsoft.com/office/officeart/2005/8/layout/hierarchy1"/>
    <dgm:cxn modelId="{FD6AD21E-01B9-4BB3-A7E0-25100363F6F5}" type="presParOf" srcId="{627247E2-3089-44D4-999E-4F197CDF7304}" destId="{9D274D42-DC7F-45D3-B881-B95120C1A000}" srcOrd="1" destOrd="0" presId="urn:microsoft.com/office/officeart/2005/8/layout/hierarchy1"/>
    <dgm:cxn modelId="{463E3DCF-6EC9-4D2B-8F5D-DC026EA23345}" type="presParOf" srcId="{9D274D42-DC7F-45D3-B881-B95120C1A000}" destId="{244E097E-A248-40DB-B4C4-CFAF9F4443AE}" srcOrd="0" destOrd="0" presId="urn:microsoft.com/office/officeart/2005/8/layout/hierarchy1"/>
    <dgm:cxn modelId="{38BA5C25-9338-433C-B52D-F205F2BBEBAD}" type="presParOf" srcId="{9D274D42-DC7F-45D3-B881-B95120C1A000}" destId="{53E5307D-23A7-4968-8B2B-25BAE255BAA2}" srcOrd="1" destOrd="0" presId="urn:microsoft.com/office/officeart/2005/8/layout/hierarchy1"/>
    <dgm:cxn modelId="{0084373A-C7D1-44B6-93CF-6CD237B2A0D0}" type="presParOf" srcId="{53E5307D-23A7-4968-8B2B-25BAE255BAA2}" destId="{B6314693-F582-4E5A-AC52-E8263AC9954D}" srcOrd="0" destOrd="0" presId="urn:microsoft.com/office/officeart/2005/8/layout/hierarchy1"/>
    <dgm:cxn modelId="{6FA0F5E2-A882-43F5-99C6-5BE1C214CF4E}" type="presParOf" srcId="{B6314693-F582-4E5A-AC52-E8263AC9954D}" destId="{EAE6277A-8126-4C2F-B8A6-AC0C48F8999C}" srcOrd="0" destOrd="0" presId="urn:microsoft.com/office/officeart/2005/8/layout/hierarchy1"/>
    <dgm:cxn modelId="{FF9AFB8F-7F16-470E-BB6B-8ECEC028FC21}" type="presParOf" srcId="{B6314693-F582-4E5A-AC52-E8263AC9954D}" destId="{25A62274-96DB-494F-85EF-0D7EBD830134}" srcOrd="1" destOrd="0" presId="urn:microsoft.com/office/officeart/2005/8/layout/hierarchy1"/>
    <dgm:cxn modelId="{7210AC71-4996-467B-B2B1-75E3B9913280}" type="presParOf" srcId="{53E5307D-23A7-4968-8B2B-25BAE255BAA2}" destId="{4FD64B91-CED4-4922-9BB8-76BD766B7B71}" srcOrd="1" destOrd="0" presId="urn:microsoft.com/office/officeart/2005/8/layout/hierarchy1"/>
    <dgm:cxn modelId="{2C7BB796-9F97-4A66-8485-E7D742EF80BC}" type="presParOf" srcId="{9D274D42-DC7F-45D3-B881-B95120C1A000}" destId="{8FC9A877-9057-4FEA-981D-E48CB18DAE8B}" srcOrd="2" destOrd="0" presId="urn:microsoft.com/office/officeart/2005/8/layout/hierarchy1"/>
    <dgm:cxn modelId="{2C705EEF-225A-4D65-B569-BDA16C9D13EE}" type="presParOf" srcId="{9D274D42-DC7F-45D3-B881-B95120C1A000}" destId="{3B576EEA-2B6F-4C85-B3C2-6D2D043C9A82}" srcOrd="3" destOrd="0" presId="urn:microsoft.com/office/officeart/2005/8/layout/hierarchy1"/>
    <dgm:cxn modelId="{0770C58D-92D0-4065-BD3A-F6EA01437783}" type="presParOf" srcId="{3B576EEA-2B6F-4C85-B3C2-6D2D043C9A82}" destId="{154D99E8-9917-41FB-AAF8-FC9DCB9DFB66}" srcOrd="0" destOrd="0" presId="urn:microsoft.com/office/officeart/2005/8/layout/hierarchy1"/>
    <dgm:cxn modelId="{2F4C2216-3C21-4AE7-B89B-FF3243CF33E1}" type="presParOf" srcId="{154D99E8-9917-41FB-AAF8-FC9DCB9DFB66}" destId="{0E852933-15FD-4E24-8DA6-FFCED60ACDEE}" srcOrd="0" destOrd="0" presId="urn:microsoft.com/office/officeart/2005/8/layout/hierarchy1"/>
    <dgm:cxn modelId="{1FD16766-C6D8-462D-B161-F2EDC226115A}" type="presParOf" srcId="{154D99E8-9917-41FB-AAF8-FC9DCB9DFB66}" destId="{16ED4568-126A-436D-A41D-F25A66105750}" srcOrd="1" destOrd="0" presId="urn:microsoft.com/office/officeart/2005/8/layout/hierarchy1"/>
    <dgm:cxn modelId="{F5707802-253B-43E2-A2AA-A38C506F1234}" type="presParOf" srcId="{3B576EEA-2B6F-4C85-B3C2-6D2D043C9A82}" destId="{1F1726DB-12F0-469C-9056-0FF60F11D5B3}" srcOrd="1" destOrd="0" presId="urn:microsoft.com/office/officeart/2005/8/layout/hierarchy1"/>
    <dgm:cxn modelId="{5D2A7EDB-8130-44FE-9BEE-549CF78B6BF1}" type="presParOf" srcId="{468B23D3-A5A4-4F29-AC32-C0E4C19EB10A}" destId="{27DACDAD-1310-45E4-A207-1A3CF654A4F8}" srcOrd="2" destOrd="0" presId="urn:microsoft.com/office/officeart/2005/8/layout/hierarchy1"/>
    <dgm:cxn modelId="{A2EAFDDC-2494-432F-BA88-AB40C241D9AD}" type="presParOf" srcId="{468B23D3-A5A4-4F29-AC32-C0E4C19EB10A}" destId="{2B564167-B7F9-4972-B9DD-90B392BDC00E}" srcOrd="3" destOrd="0" presId="urn:microsoft.com/office/officeart/2005/8/layout/hierarchy1"/>
    <dgm:cxn modelId="{5DA434D0-38DE-4B61-8594-C2F0D6F5FF40}" type="presParOf" srcId="{2B564167-B7F9-4972-B9DD-90B392BDC00E}" destId="{E30B9AF2-FFF0-4F6C-9D94-A9619CB8850C}" srcOrd="0" destOrd="0" presId="urn:microsoft.com/office/officeart/2005/8/layout/hierarchy1"/>
    <dgm:cxn modelId="{73C0FEF6-7F4D-4B1D-9F0B-34A4B949C6A3}" type="presParOf" srcId="{E30B9AF2-FFF0-4F6C-9D94-A9619CB8850C}" destId="{42C02BDA-A931-4A87-8D2A-5EC78E3E2C92}" srcOrd="0" destOrd="0" presId="urn:microsoft.com/office/officeart/2005/8/layout/hierarchy1"/>
    <dgm:cxn modelId="{EDE67742-BA0E-44D8-ACE6-8D30AA68A6C1}" type="presParOf" srcId="{E30B9AF2-FFF0-4F6C-9D94-A9619CB8850C}" destId="{69C96258-B8C7-4ACF-BCE5-C540F0853AB1}" srcOrd="1" destOrd="0" presId="urn:microsoft.com/office/officeart/2005/8/layout/hierarchy1"/>
    <dgm:cxn modelId="{42802BDE-77B4-45B3-8E12-DE804381860E}" type="presParOf" srcId="{2B564167-B7F9-4972-B9DD-90B392BDC00E}" destId="{3D56B8B2-A6CD-4B4E-8165-8AAEA9FCFA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9B0AC3-C5C4-4B43-8B6E-F5DB30C7BF6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CCBB0B-78D3-4925-B192-796527EB81DE}">
      <dgm:prSet phldrT="[Текст]" custT="1"/>
      <dgm:spPr/>
      <dgm:t>
        <a:bodyPr/>
        <a:lstStyle/>
        <a:p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6689F-7AD0-4D6E-8AA0-9C4B7FDD4BCA}" type="parTrans" cxnId="{CDE23458-B491-49E5-82D8-53B076FDBA4F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7844A-B783-4445-8B92-85CD4CE90A74}" type="sibTrans" cxnId="{CDE23458-B491-49E5-82D8-53B076FDBA4F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437FD-29A5-4D8B-BB9A-0EA86AE762F2}">
      <dgm:prSet phldrT="[Текст]" custT="1"/>
      <dgm:spPr/>
      <dgm:t>
        <a:bodyPr/>
        <a:lstStyle/>
        <a:p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BC491-E158-4277-971B-4427A37C49F6}" type="parTrans" cxnId="{4BC7154D-E7D7-4729-9FBA-BEE1E97E48A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4583D-948B-4788-8755-D068BCA64C6A}" type="sibTrans" cxnId="{4BC7154D-E7D7-4729-9FBA-BEE1E97E48A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229D4-78ED-4B9B-86F1-2AD47FC0EAE7}">
      <dgm:prSet phldrT="[Текст]" custT="1"/>
      <dgm:spPr/>
      <dgm:t>
        <a:bodyPr/>
        <a:lstStyle/>
        <a:p>
          <a:r>
            <a:rPr lang="ru-RU" sz="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информационное обеспечение управления качеством об­разования в Лицее через функционирование результативного мониторинга обра­зовательной деятельности в Лицее;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5F569-FED3-4D0B-B649-B7D3AC913F7A}" type="parTrans" cxnId="{1F81C0D2-E52D-4B3F-A509-9BC6A68B5456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74DC6-C357-4D17-B971-645DC6A45F42}" type="sibTrans" cxnId="{1F81C0D2-E52D-4B3F-A509-9BC6A68B5456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8AB6B-58A9-46D4-B31C-53489422F5CF}">
      <dgm:prSet phldrT="[Текст]" custT="1"/>
      <dgm:spPr/>
      <dgm:t>
        <a:bodyPr/>
        <a:lstStyle/>
        <a:p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6DAFE-30DE-4CAC-A5C0-798797125333}" type="parTrans" cxnId="{EED9AEB7-55BC-4D14-9732-8128EF13F5F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3FFA7-4A1C-4CA6-9A61-BE12236DCFB7}" type="sibTrans" cxnId="{EED9AEB7-55BC-4D14-9732-8128EF13F5F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E0B3C-A360-4AF4-B506-AAD19034F004}">
      <dgm:prSet phldrT="[Текст]" custT="1"/>
      <dgm:spPr/>
      <dgm:t>
        <a:bodyPr/>
        <a:lstStyle/>
        <a:p>
          <a:r>
            <a:rPr lang="ru-RU" sz="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действенные механизмы управления ВСОКО Лицея;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2FB02-B800-46E0-8A3E-5FAB5A056CEA}" type="parTrans" cxnId="{F1C830FA-DF6B-474C-A8BB-C8DB66F61786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F4C8A-CE10-4F7A-AA99-067843A53203}" type="sibTrans" cxnId="{F1C830FA-DF6B-474C-A8BB-C8DB66F61786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21265-03B1-4C74-90F8-99555F611306}">
      <dgm:prSet custT="1"/>
      <dgm:spPr/>
      <dgm:t>
        <a:bodyPr/>
        <a:lstStyle/>
        <a:p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48EAE-5E9E-4823-8365-A6F7DC4E41A9}" type="parTrans" cxnId="{559FA94A-28FD-4FA1-96BB-2B6ADEC49587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C8346-0B8B-40AC-A48F-0046E32AA455}" type="sibTrans" cxnId="{559FA94A-28FD-4FA1-96BB-2B6ADEC49587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08E2A-D6C5-4A8B-A974-CC305DC069A1}">
      <dgm:prSet custT="1"/>
      <dgm:spPr/>
      <dgm:t>
        <a:bodyPr/>
        <a:lstStyle/>
        <a:p>
          <a:r>
            <a:rPr lang="ru-RU" sz="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управление качеством образования в Лицее по результа­там функционирования ВСОКО Лицея.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669A9-DC1B-42C6-96A0-DC8895DCAE71}" type="parTrans" cxnId="{1D6B4111-6133-4522-B2DB-DDB62FBD39E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89EBF-8FC7-455E-AED5-36FD6ACBCDC2}" type="sibTrans" cxnId="{1D6B4111-6133-4522-B2DB-DDB62FBD39E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3F84D-8841-4563-92EE-AE754E4DD0BA}">
      <dgm:prSet phldrT="[Текст]" custT="1"/>
      <dgm:spPr/>
      <dgm:t>
        <a:bodyPr/>
        <a:lstStyle/>
        <a:p>
          <a:r>
            <a:rPr lang="ru-RU" sz="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комплексную оценку качества образования в Лицее;</a:t>
          </a:r>
          <a:endParaRPr lang="ru-RU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7C7C38-2111-4BD3-92B0-2794C42F4BA7}" type="sibTrans" cxnId="{68B2044A-24B9-4C2C-B70B-64F315B888F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6C07C-FC83-44CE-B9FD-39D9CB935FB9}" type="parTrans" cxnId="{68B2044A-24B9-4C2C-B70B-64F315B888F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A9BB3-DC33-4302-A828-D9F7A644D664}" type="pres">
      <dgm:prSet presAssocID="{499B0AC3-C5C4-4B43-8B6E-F5DB30C7BF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7B0832-4897-4E23-80A9-D2F20795687F}" type="pres">
      <dgm:prSet presAssocID="{BFCCBB0B-78D3-4925-B192-796527EB81DE}" presName="composite" presStyleCnt="0"/>
      <dgm:spPr/>
      <dgm:t>
        <a:bodyPr/>
        <a:lstStyle/>
        <a:p>
          <a:endParaRPr lang="ru-RU"/>
        </a:p>
      </dgm:t>
    </dgm:pt>
    <dgm:pt modelId="{6018AD7F-5200-4CFC-AA66-D7E254DE361A}" type="pres">
      <dgm:prSet presAssocID="{BFCCBB0B-78D3-4925-B192-796527EB81D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B231D-9E66-4FE4-9657-66B473A339BD}" type="pres">
      <dgm:prSet presAssocID="{BFCCBB0B-78D3-4925-B192-796527EB81D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6DE8C-C6F9-4336-B0B0-0469DF6F5F08}" type="pres">
      <dgm:prSet presAssocID="{5297844A-B783-4445-8B92-85CD4CE90A74}" presName="sp" presStyleCnt="0"/>
      <dgm:spPr/>
      <dgm:t>
        <a:bodyPr/>
        <a:lstStyle/>
        <a:p>
          <a:endParaRPr lang="ru-RU"/>
        </a:p>
      </dgm:t>
    </dgm:pt>
    <dgm:pt modelId="{0E3A672C-72A1-49A5-BDC6-AF75D913A237}" type="pres">
      <dgm:prSet presAssocID="{346437FD-29A5-4D8B-BB9A-0EA86AE762F2}" presName="composite" presStyleCnt="0"/>
      <dgm:spPr/>
      <dgm:t>
        <a:bodyPr/>
        <a:lstStyle/>
        <a:p>
          <a:endParaRPr lang="ru-RU"/>
        </a:p>
      </dgm:t>
    </dgm:pt>
    <dgm:pt modelId="{3B49BA2C-D4E8-49CD-9632-12216FF33F17}" type="pres">
      <dgm:prSet presAssocID="{346437FD-29A5-4D8B-BB9A-0EA86AE762F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91BC3-7EAC-4A23-A672-02BAFC51C041}" type="pres">
      <dgm:prSet presAssocID="{346437FD-29A5-4D8B-BB9A-0EA86AE762F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982C-58E0-4E82-B5D9-48DAC0E7EC70}" type="pres">
      <dgm:prSet presAssocID="{B924583D-948B-4788-8755-D068BCA64C6A}" presName="sp" presStyleCnt="0"/>
      <dgm:spPr/>
      <dgm:t>
        <a:bodyPr/>
        <a:lstStyle/>
        <a:p>
          <a:endParaRPr lang="ru-RU"/>
        </a:p>
      </dgm:t>
    </dgm:pt>
    <dgm:pt modelId="{BA6F8C5F-CED1-4FCC-922D-9F40AE4BC863}" type="pres">
      <dgm:prSet presAssocID="{5228AB6B-58A9-46D4-B31C-53489422F5CF}" presName="composite" presStyleCnt="0"/>
      <dgm:spPr/>
      <dgm:t>
        <a:bodyPr/>
        <a:lstStyle/>
        <a:p>
          <a:endParaRPr lang="ru-RU"/>
        </a:p>
      </dgm:t>
    </dgm:pt>
    <dgm:pt modelId="{0EB18936-9411-4913-AD3C-2632711B3484}" type="pres">
      <dgm:prSet presAssocID="{5228AB6B-58A9-46D4-B31C-53489422F5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DA1F3-8BC3-43C6-9EB4-4A10912FFC3C}" type="pres">
      <dgm:prSet presAssocID="{5228AB6B-58A9-46D4-B31C-53489422F5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0830D-2F5C-4171-9CF0-5EAFE4BFAFD3}" type="pres">
      <dgm:prSet presAssocID="{F8E3FFA7-4A1C-4CA6-9A61-BE12236DCFB7}" presName="sp" presStyleCnt="0"/>
      <dgm:spPr/>
      <dgm:t>
        <a:bodyPr/>
        <a:lstStyle/>
        <a:p>
          <a:endParaRPr lang="ru-RU"/>
        </a:p>
      </dgm:t>
    </dgm:pt>
    <dgm:pt modelId="{F3DF3050-BE1C-4054-8022-75084488E9D4}" type="pres">
      <dgm:prSet presAssocID="{EEC21265-03B1-4C74-90F8-99555F611306}" presName="composite" presStyleCnt="0"/>
      <dgm:spPr/>
      <dgm:t>
        <a:bodyPr/>
        <a:lstStyle/>
        <a:p>
          <a:endParaRPr lang="ru-RU"/>
        </a:p>
      </dgm:t>
    </dgm:pt>
    <dgm:pt modelId="{F86714B1-25D3-4A4F-8EB6-EB58C0FF2F0B}" type="pres">
      <dgm:prSet presAssocID="{EEC21265-03B1-4C74-90F8-99555F61130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061B5-391D-4FB6-A238-1A2CD8B51F2B}" type="pres">
      <dgm:prSet presAssocID="{EEC21265-03B1-4C74-90F8-99555F61130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9AEB7-55BC-4D14-9732-8128EF13F5FC}" srcId="{499B0AC3-C5C4-4B43-8B6E-F5DB30C7BF60}" destId="{5228AB6B-58A9-46D4-B31C-53489422F5CF}" srcOrd="2" destOrd="0" parTransId="{69D6DAFE-30DE-4CAC-A5C0-798797125333}" sibTransId="{F8E3FFA7-4A1C-4CA6-9A61-BE12236DCFB7}"/>
    <dgm:cxn modelId="{1F81C0D2-E52D-4B3F-A509-9BC6A68B5456}" srcId="{346437FD-29A5-4D8B-BB9A-0EA86AE762F2}" destId="{811229D4-78ED-4B9B-86F1-2AD47FC0EAE7}" srcOrd="0" destOrd="0" parTransId="{22A5F569-FED3-4D0B-B649-B7D3AC913F7A}" sibTransId="{15874DC6-C357-4D17-B971-645DC6A45F42}"/>
    <dgm:cxn modelId="{0CD8D662-7A31-4CAF-97A0-CD53BBECCCE0}" type="presOf" srcId="{499B0AC3-C5C4-4B43-8B6E-F5DB30C7BF60}" destId="{828A9BB3-DC33-4302-A828-D9F7A644D664}" srcOrd="0" destOrd="0" presId="urn:microsoft.com/office/officeart/2005/8/layout/chevron2"/>
    <dgm:cxn modelId="{0FE2A6FA-8602-452B-8703-17FA898F0446}" type="presOf" srcId="{C5CE0B3C-A360-4AF4-B506-AAD19034F004}" destId="{D4EDA1F3-8BC3-43C6-9EB4-4A10912FFC3C}" srcOrd="0" destOrd="0" presId="urn:microsoft.com/office/officeart/2005/8/layout/chevron2"/>
    <dgm:cxn modelId="{1BA91C53-0461-4286-A8C5-C1EFC75A2995}" type="presOf" srcId="{346437FD-29A5-4D8B-BB9A-0EA86AE762F2}" destId="{3B49BA2C-D4E8-49CD-9632-12216FF33F17}" srcOrd="0" destOrd="0" presId="urn:microsoft.com/office/officeart/2005/8/layout/chevron2"/>
    <dgm:cxn modelId="{F1C830FA-DF6B-474C-A8BB-C8DB66F61786}" srcId="{5228AB6B-58A9-46D4-B31C-53489422F5CF}" destId="{C5CE0B3C-A360-4AF4-B506-AAD19034F004}" srcOrd="0" destOrd="0" parTransId="{5602FB02-B800-46E0-8A3E-5FAB5A056CEA}" sibTransId="{A86F4C8A-CE10-4F7A-AA99-067843A53203}"/>
    <dgm:cxn modelId="{4BC7154D-E7D7-4729-9FBA-BEE1E97E48AE}" srcId="{499B0AC3-C5C4-4B43-8B6E-F5DB30C7BF60}" destId="{346437FD-29A5-4D8B-BB9A-0EA86AE762F2}" srcOrd="1" destOrd="0" parTransId="{A88BC491-E158-4277-971B-4427A37C49F6}" sibTransId="{B924583D-948B-4788-8755-D068BCA64C6A}"/>
    <dgm:cxn modelId="{04E101B8-FB39-450F-812B-E1C6A63A962F}" type="presOf" srcId="{811229D4-78ED-4B9B-86F1-2AD47FC0EAE7}" destId="{98191BC3-7EAC-4A23-A672-02BAFC51C041}" srcOrd="0" destOrd="0" presId="urn:microsoft.com/office/officeart/2005/8/layout/chevron2"/>
    <dgm:cxn modelId="{9E2181FA-1773-4614-83C9-8E0AD11C0BE6}" type="presOf" srcId="{EEC21265-03B1-4C74-90F8-99555F611306}" destId="{F86714B1-25D3-4A4F-8EB6-EB58C0FF2F0B}" srcOrd="0" destOrd="0" presId="urn:microsoft.com/office/officeart/2005/8/layout/chevron2"/>
    <dgm:cxn modelId="{CDE23458-B491-49E5-82D8-53B076FDBA4F}" srcId="{499B0AC3-C5C4-4B43-8B6E-F5DB30C7BF60}" destId="{BFCCBB0B-78D3-4925-B192-796527EB81DE}" srcOrd="0" destOrd="0" parTransId="{C226689F-7AD0-4D6E-8AA0-9C4B7FDD4BCA}" sibTransId="{5297844A-B783-4445-8B92-85CD4CE90A74}"/>
    <dgm:cxn modelId="{F4C6C248-8DB6-4710-876D-CB29BD845BE1}" type="presOf" srcId="{BFCCBB0B-78D3-4925-B192-796527EB81DE}" destId="{6018AD7F-5200-4CFC-AA66-D7E254DE361A}" srcOrd="0" destOrd="0" presId="urn:microsoft.com/office/officeart/2005/8/layout/chevron2"/>
    <dgm:cxn modelId="{D7678A97-5A1F-488E-9C30-7F37BDA0E4AC}" type="presOf" srcId="{4BF08E2A-D6C5-4A8B-A974-CC305DC069A1}" destId="{B8A061B5-391D-4FB6-A238-1A2CD8B51F2B}" srcOrd="0" destOrd="0" presId="urn:microsoft.com/office/officeart/2005/8/layout/chevron2"/>
    <dgm:cxn modelId="{68B2044A-24B9-4C2C-B70B-64F315B888FE}" srcId="{BFCCBB0B-78D3-4925-B192-796527EB81DE}" destId="{5A43F84D-8841-4563-92EE-AE754E4DD0BA}" srcOrd="0" destOrd="0" parTransId="{99E6C07C-FC83-44CE-B9FD-39D9CB935FB9}" sibTransId="{F57C7C38-2111-4BD3-92B0-2794C42F4BA7}"/>
    <dgm:cxn modelId="{D02391AA-5E94-4AC0-9F92-BFDF344396BA}" type="presOf" srcId="{5228AB6B-58A9-46D4-B31C-53489422F5CF}" destId="{0EB18936-9411-4913-AD3C-2632711B3484}" srcOrd="0" destOrd="0" presId="urn:microsoft.com/office/officeart/2005/8/layout/chevron2"/>
    <dgm:cxn modelId="{559FA94A-28FD-4FA1-96BB-2B6ADEC49587}" srcId="{499B0AC3-C5C4-4B43-8B6E-F5DB30C7BF60}" destId="{EEC21265-03B1-4C74-90F8-99555F611306}" srcOrd="3" destOrd="0" parTransId="{FA248EAE-5E9E-4823-8365-A6F7DC4E41A9}" sibTransId="{426C8346-0B8B-40AC-A48F-0046E32AA455}"/>
    <dgm:cxn modelId="{1D6B4111-6133-4522-B2DB-DDB62FBD39EC}" srcId="{EEC21265-03B1-4C74-90F8-99555F611306}" destId="{4BF08E2A-D6C5-4A8B-A974-CC305DC069A1}" srcOrd="0" destOrd="0" parTransId="{468669A9-DC1B-42C6-96A0-DC8895DCAE71}" sibTransId="{34F89EBF-8FC7-455E-AED5-36FD6ACBCDC2}"/>
    <dgm:cxn modelId="{80272F0E-0636-4B0E-B444-3D5B5E8400CE}" type="presOf" srcId="{5A43F84D-8841-4563-92EE-AE754E4DD0BA}" destId="{75AB231D-9E66-4FE4-9657-66B473A339BD}" srcOrd="0" destOrd="0" presId="urn:microsoft.com/office/officeart/2005/8/layout/chevron2"/>
    <dgm:cxn modelId="{5992194C-316D-445A-818F-FEDD4F368368}" type="presParOf" srcId="{828A9BB3-DC33-4302-A828-D9F7A644D664}" destId="{407B0832-4897-4E23-80A9-D2F20795687F}" srcOrd="0" destOrd="0" presId="urn:microsoft.com/office/officeart/2005/8/layout/chevron2"/>
    <dgm:cxn modelId="{48C4D163-0AF0-4794-9F1A-B47EED3CA9E8}" type="presParOf" srcId="{407B0832-4897-4E23-80A9-D2F20795687F}" destId="{6018AD7F-5200-4CFC-AA66-D7E254DE361A}" srcOrd="0" destOrd="0" presId="urn:microsoft.com/office/officeart/2005/8/layout/chevron2"/>
    <dgm:cxn modelId="{A08D663B-547B-48E2-8A28-18972A481CA0}" type="presParOf" srcId="{407B0832-4897-4E23-80A9-D2F20795687F}" destId="{75AB231D-9E66-4FE4-9657-66B473A339BD}" srcOrd="1" destOrd="0" presId="urn:microsoft.com/office/officeart/2005/8/layout/chevron2"/>
    <dgm:cxn modelId="{FDD49CBF-4544-4FE1-A7F1-D7A75E952C1A}" type="presParOf" srcId="{828A9BB3-DC33-4302-A828-D9F7A644D664}" destId="{1096DE8C-C6F9-4336-B0B0-0469DF6F5F08}" srcOrd="1" destOrd="0" presId="urn:microsoft.com/office/officeart/2005/8/layout/chevron2"/>
    <dgm:cxn modelId="{6B480A04-5529-4D92-AE5E-DDEE4613D1F3}" type="presParOf" srcId="{828A9BB3-DC33-4302-A828-D9F7A644D664}" destId="{0E3A672C-72A1-49A5-BDC6-AF75D913A237}" srcOrd="2" destOrd="0" presId="urn:microsoft.com/office/officeart/2005/8/layout/chevron2"/>
    <dgm:cxn modelId="{ADDBA5D1-EA65-401C-B887-23E4944D7D29}" type="presParOf" srcId="{0E3A672C-72A1-49A5-BDC6-AF75D913A237}" destId="{3B49BA2C-D4E8-49CD-9632-12216FF33F17}" srcOrd="0" destOrd="0" presId="urn:microsoft.com/office/officeart/2005/8/layout/chevron2"/>
    <dgm:cxn modelId="{E6B7B5C0-BBC4-4339-943A-17826AEE76B0}" type="presParOf" srcId="{0E3A672C-72A1-49A5-BDC6-AF75D913A237}" destId="{98191BC3-7EAC-4A23-A672-02BAFC51C041}" srcOrd="1" destOrd="0" presId="urn:microsoft.com/office/officeart/2005/8/layout/chevron2"/>
    <dgm:cxn modelId="{8A08F08A-83E6-42AC-8723-7AF0F79504CB}" type="presParOf" srcId="{828A9BB3-DC33-4302-A828-D9F7A644D664}" destId="{E49C982C-58E0-4E82-B5D9-48DAC0E7EC70}" srcOrd="3" destOrd="0" presId="urn:microsoft.com/office/officeart/2005/8/layout/chevron2"/>
    <dgm:cxn modelId="{19A10A4D-FDE7-44FF-8025-8BE4768DAC00}" type="presParOf" srcId="{828A9BB3-DC33-4302-A828-D9F7A644D664}" destId="{BA6F8C5F-CED1-4FCC-922D-9F40AE4BC863}" srcOrd="4" destOrd="0" presId="urn:microsoft.com/office/officeart/2005/8/layout/chevron2"/>
    <dgm:cxn modelId="{446A6D68-4C22-4FDF-8673-E341AA92FD08}" type="presParOf" srcId="{BA6F8C5F-CED1-4FCC-922D-9F40AE4BC863}" destId="{0EB18936-9411-4913-AD3C-2632711B3484}" srcOrd="0" destOrd="0" presId="urn:microsoft.com/office/officeart/2005/8/layout/chevron2"/>
    <dgm:cxn modelId="{D1FD5CE0-75FE-485C-B34A-E69C6331303D}" type="presParOf" srcId="{BA6F8C5F-CED1-4FCC-922D-9F40AE4BC863}" destId="{D4EDA1F3-8BC3-43C6-9EB4-4A10912FFC3C}" srcOrd="1" destOrd="0" presId="urn:microsoft.com/office/officeart/2005/8/layout/chevron2"/>
    <dgm:cxn modelId="{027B4017-4696-4960-A645-19821481859F}" type="presParOf" srcId="{828A9BB3-DC33-4302-A828-D9F7A644D664}" destId="{BD90830D-2F5C-4171-9CF0-5EAFE4BFAFD3}" srcOrd="5" destOrd="0" presId="urn:microsoft.com/office/officeart/2005/8/layout/chevron2"/>
    <dgm:cxn modelId="{99061391-D70D-4D72-9F42-797D83AAC571}" type="presParOf" srcId="{828A9BB3-DC33-4302-A828-D9F7A644D664}" destId="{F3DF3050-BE1C-4054-8022-75084488E9D4}" srcOrd="6" destOrd="0" presId="urn:microsoft.com/office/officeart/2005/8/layout/chevron2"/>
    <dgm:cxn modelId="{C7788EF8-4188-4BB6-A99E-409F6195F661}" type="presParOf" srcId="{F3DF3050-BE1C-4054-8022-75084488E9D4}" destId="{F86714B1-25D3-4A4F-8EB6-EB58C0FF2F0B}" srcOrd="0" destOrd="0" presId="urn:microsoft.com/office/officeart/2005/8/layout/chevron2"/>
    <dgm:cxn modelId="{181D2729-FCE1-4F5A-B29D-C9E1BD73287E}" type="presParOf" srcId="{F3DF3050-BE1C-4054-8022-75084488E9D4}" destId="{B8A061B5-391D-4FB6-A238-1A2CD8B51F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7C4831-063F-495C-8B9D-2F6D7C151316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AE721-3655-4B6F-B891-979C457E831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резервы Лицея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558D0-64AD-41AA-A534-CC669FA093F1}" type="parTrans" cxnId="{D6A3633D-4F93-45FC-A7A4-1D39A2B6EB8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C2C21B-EB0F-46B8-A1AA-4AE051C1B505}" type="sibTrans" cxnId="{D6A3633D-4F93-45FC-A7A4-1D39A2B6EB8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D4B4B-3CCD-4998-BFAB-D4E7028413C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эффективный учебный план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62880-984B-48E1-936C-B15BB906A636}" type="parTrans" cxnId="{A0DC7F41-CE53-49B9-A38B-AC7076D8FF0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587A9-FB75-41CB-B095-5EDF062CDE04}" type="sibTrans" cxnId="{A0DC7F41-CE53-49B9-A38B-AC7076D8FF0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101D8-2884-46D7-873D-91CA93F04A95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критериальный подход при оценивании видов деятельности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81B60-BC65-4A3C-9ABB-0BA92B8F332C}" type="parTrans" cxnId="{CB7B1DAD-A996-49F0-A779-28F5AD64CAD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425E5-3BB7-47F4-96AD-2E513D6A73B9}" type="sibTrans" cxnId="{CB7B1DAD-A996-49F0-A779-28F5AD64CAD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D541F-5DFA-4B71-AB96-C4A887542C3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методики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79851-D40B-44C8-9DDF-C3C3F607387B}" type="parTrans" cxnId="{28AD5D00-ED62-47F3-BF4A-2BE70E7860A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33FF3-D632-41AE-A84F-6C44535EC933}" type="sibTrans" cxnId="{28AD5D00-ED62-47F3-BF4A-2BE70E7860A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B83A0-CBE6-4901-A8B2-BDF3C90FDE8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учебно-лабораторного оборудования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BB440-84F4-48B2-A5EE-42C3AA2C30BF}" type="parTrans" cxnId="{8C42BF27-9536-4CD6-BD50-20A390E2B3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E8640-720D-4330-BFD7-C913020FA115}" type="sibTrans" cxnId="{8C42BF27-9536-4CD6-BD50-20A390E2B3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61B7-A02A-4A76-B5DF-218CAEE0033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диагностик по определению уровня сформированности функциональной грамотности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19E22-332C-4E5A-8243-FF488629ADED}" type="parTrans" cxnId="{F780BAA1-9F7E-4782-85A6-AAE74F4160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F8229-CBE3-4832-BFE9-B5B36DB3AF7E}" type="sibTrans" cxnId="{F780BAA1-9F7E-4782-85A6-AAE74F41608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DF082-FEA5-489B-9B38-80523A516C4E}" type="pres">
      <dgm:prSet presAssocID="{7D7C4831-063F-495C-8B9D-2F6D7C15131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0B94A1-B65A-4B51-8202-9527E9E3BB2A}" type="pres">
      <dgm:prSet presAssocID="{92EAE721-3655-4B6F-B891-979C457E8311}" presName="root" presStyleCnt="0">
        <dgm:presLayoutVars>
          <dgm:chMax/>
          <dgm:chPref val="4"/>
        </dgm:presLayoutVars>
      </dgm:prSet>
      <dgm:spPr/>
    </dgm:pt>
    <dgm:pt modelId="{7D08DD5D-1510-4443-BFF8-B4F1219E8AB1}" type="pres">
      <dgm:prSet presAssocID="{92EAE721-3655-4B6F-B891-979C457E8311}" presName="rootComposite" presStyleCnt="0">
        <dgm:presLayoutVars/>
      </dgm:prSet>
      <dgm:spPr/>
    </dgm:pt>
    <dgm:pt modelId="{AF873C04-9955-4816-BDE8-F8F227F4E2EC}" type="pres">
      <dgm:prSet presAssocID="{92EAE721-3655-4B6F-B891-979C457E8311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E1C8B70-EDF6-42F4-84EF-31A3EA9FEBA7}" type="pres">
      <dgm:prSet presAssocID="{92EAE721-3655-4B6F-B891-979C457E8311}" presName="childShape" presStyleCnt="0">
        <dgm:presLayoutVars>
          <dgm:chMax val="0"/>
          <dgm:chPref val="0"/>
        </dgm:presLayoutVars>
      </dgm:prSet>
      <dgm:spPr/>
    </dgm:pt>
    <dgm:pt modelId="{74F49093-BFE7-40C9-B46D-1AFABC79C015}" type="pres">
      <dgm:prSet presAssocID="{FE6D4B4B-3CCD-4998-BFAB-D4E7028413C2}" presName="childComposite" presStyleCnt="0">
        <dgm:presLayoutVars>
          <dgm:chMax val="0"/>
          <dgm:chPref val="0"/>
        </dgm:presLayoutVars>
      </dgm:prSet>
      <dgm:spPr/>
    </dgm:pt>
    <dgm:pt modelId="{0DE31B0E-B4CB-4EA1-B4FD-DC9708C842BA}" type="pres">
      <dgm:prSet presAssocID="{FE6D4B4B-3CCD-4998-BFAB-D4E7028413C2}" presName="Imag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53F50B-B855-490A-A337-FC338E5A9487}" type="pres">
      <dgm:prSet presAssocID="{FE6D4B4B-3CCD-4998-BFAB-D4E7028413C2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9120D-3D69-453A-9D6F-5C654C05BCE8}" type="pres">
      <dgm:prSet presAssocID="{B38101D8-2884-46D7-873D-91CA93F04A95}" presName="childComposite" presStyleCnt="0">
        <dgm:presLayoutVars>
          <dgm:chMax val="0"/>
          <dgm:chPref val="0"/>
        </dgm:presLayoutVars>
      </dgm:prSet>
      <dgm:spPr/>
    </dgm:pt>
    <dgm:pt modelId="{828F3827-ECD5-43B8-A9FA-09322EA81EEA}" type="pres">
      <dgm:prSet presAssocID="{B38101D8-2884-46D7-873D-91CA93F04A95}" presName="Image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1E7E88-B89D-4849-A836-15C3A7042B84}" type="pres">
      <dgm:prSet presAssocID="{B38101D8-2884-46D7-873D-91CA93F04A95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6724D-6573-4072-91BC-C01414761131}" type="pres">
      <dgm:prSet presAssocID="{1B6D541F-5DFA-4B71-AB96-C4A887542C3B}" presName="childComposite" presStyleCnt="0">
        <dgm:presLayoutVars>
          <dgm:chMax val="0"/>
          <dgm:chPref val="0"/>
        </dgm:presLayoutVars>
      </dgm:prSet>
      <dgm:spPr/>
    </dgm:pt>
    <dgm:pt modelId="{5BA66EF5-0898-4CC1-83B6-8C8A840344A1}" type="pres">
      <dgm:prSet presAssocID="{1B6D541F-5DFA-4B71-AB96-C4A887542C3B}" presName="Image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12C598-75D6-4948-823B-3CA9262A5F98}" type="pres">
      <dgm:prSet presAssocID="{1B6D541F-5DFA-4B71-AB96-C4A887542C3B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AD31-EDC4-47CF-B6EA-A12ED60150A8}" type="pres">
      <dgm:prSet presAssocID="{8B2B83A0-CBE6-4901-A8B2-BDF3C90FDE8D}" presName="childComposite" presStyleCnt="0">
        <dgm:presLayoutVars>
          <dgm:chMax val="0"/>
          <dgm:chPref val="0"/>
        </dgm:presLayoutVars>
      </dgm:prSet>
      <dgm:spPr/>
    </dgm:pt>
    <dgm:pt modelId="{368E369C-F8F0-4E89-B4FF-15D3744A1D5D}" type="pres">
      <dgm:prSet presAssocID="{8B2B83A0-CBE6-4901-A8B2-BDF3C90FDE8D}" presName="Image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2EDF27F-C8E2-4AAD-B567-257499A360B5}" type="pres">
      <dgm:prSet presAssocID="{8B2B83A0-CBE6-4901-A8B2-BDF3C90FDE8D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D6225-D038-47C2-A88C-890E4A64A5E4}" type="pres">
      <dgm:prSet presAssocID="{2A4661B7-A02A-4A76-B5DF-218CAEE0033B}" presName="childComposite" presStyleCnt="0">
        <dgm:presLayoutVars>
          <dgm:chMax val="0"/>
          <dgm:chPref val="0"/>
        </dgm:presLayoutVars>
      </dgm:prSet>
      <dgm:spPr/>
    </dgm:pt>
    <dgm:pt modelId="{47AC704D-54E2-4FF4-B6DF-1367315674AF}" type="pres">
      <dgm:prSet presAssocID="{2A4661B7-A02A-4A76-B5DF-218CAEE0033B}" presName="Image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BE5753-B8BA-4217-B8A2-009D05266242}" type="pres">
      <dgm:prSet presAssocID="{2A4661B7-A02A-4A76-B5DF-218CAEE0033B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0BAA1-9F7E-4782-85A6-AAE74F41608D}" srcId="{92EAE721-3655-4B6F-B891-979C457E8311}" destId="{2A4661B7-A02A-4A76-B5DF-218CAEE0033B}" srcOrd="4" destOrd="0" parTransId="{0CC19E22-332C-4E5A-8243-FF488629ADED}" sibTransId="{D4AF8229-CBE3-4832-BFE9-B5B36DB3AF7E}"/>
    <dgm:cxn modelId="{8C42BF27-9536-4CD6-BD50-20A390E2B3B9}" srcId="{92EAE721-3655-4B6F-B891-979C457E8311}" destId="{8B2B83A0-CBE6-4901-A8B2-BDF3C90FDE8D}" srcOrd="3" destOrd="0" parTransId="{90EBB440-84F4-48B2-A5EE-42C3AA2C30BF}" sibTransId="{F8EE8640-720D-4330-BFD7-C913020FA115}"/>
    <dgm:cxn modelId="{D6A3633D-4F93-45FC-A7A4-1D39A2B6EB8B}" srcId="{7D7C4831-063F-495C-8B9D-2F6D7C151316}" destId="{92EAE721-3655-4B6F-B891-979C457E8311}" srcOrd="0" destOrd="0" parTransId="{E2E558D0-64AD-41AA-A534-CC669FA093F1}" sibTransId="{14C2C21B-EB0F-46B8-A1AA-4AE051C1B505}"/>
    <dgm:cxn modelId="{A0DC7F41-CE53-49B9-A38B-AC7076D8FF01}" srcId="{92EAE721-3655-4B6F-B891-979C457E8311}" destId="{FE6D4B4B-3CCD-4998-BFAB-D4E7028413C2}" srcOrd="0" destOrd="0" parTransId="{05E62880-984B-48E1-936C-B15BB906A636}" sibTransId="{0A7587A9-FB75-41CB-B095-5EDF062CDE04}"/>
    <dgm:cxn modelId="{3D30B443-8FB1-4C03-A69A-2366136EA9E7}" type="presOf" srcId="{FE6D4B4B-3CCD-4998-BFAB-D4E7028413C2}" destId="{6B53F50B-B855-490A-A337-FC338E5A9487}" srcOrd="0" destOrd="0" presId="urn:microsoft.com/office/officeart/2008/layout/PictureAccentList"/>
    <dgm:cxn modelId="{28AD5D00-ED62-47F3-BF4A-2BE70E7860A0}" srcId="{92EAE721-3655-4B6F-B891-979C457E8311}" destId="{1B6D541F-5DFA-4B71-AB96-C4A887542C3B}" srcOrd="2" destOrd="0" parTransId="{94479851-D40B-44C8-9DDF-C3C3F607387B}" sibTransId="{2B433FF3-D632-41AE-A84F-6C44535EC933}"/>
    <dgm:cxn modelId="{CB7B1DAD-A996-49F0-A779-28F5AD64CAD4}" srcId="{92EAE721-3655-4B6F-B891-979C457E8311}" destId="{B38101D8-2884-46D7-873D-91CA93F04A95}" srcOrd="1" destOrd="0" parTransId="{0B581B60-BC65-4A3C-9ABB-0BA92B8F332C}" sibTransId="{BB6425E5-3BB7-47F4-96AD-2E513D6A73B9}"/>
    <dgm:cxn modelId="{D7EB08FD-328A-46B6-B578-469E47484C3E}" type="presOf" srcId="{7D7C4831-063F-495C-8B9D-2F6D7C151316}" destId="{E6DDF082-FEA5-489B-9B38-80523A516C4E}" srcOrd="0" destOrd="0" presId="urn:microsoft.com/office/officeart/2008/layout/PictureAccentList"/>
    <dgm:cxn modelId="{18EF6461-EC7C-4CFC-B392-FF55566C102B}" type="presOf" srcId="{1B6D541F-5DFA-4B71-AB96-C4A887542C3B}" destId="{2112C598-75D6-4948-823B-3CA9262A5F98}" srcOrd="0" destOrd="0" presId="urn:microsoft.com/office/officeart/2008/layout/PictureAccentList"/>
    <dgm:cxn modelId="{AEAD3CBF-3171-4A04-9599-97B12F15FBDF}" type="presOf" srcId="{B38101D8-2884-46D7-873D-91CA93F04A95}" destId="{3C1E7E88-B89D-4849-A836-15C3A7042B84}" srcOrd="0" destOrd="0" presId="urn:microsoft.com/office/officeart/2008/layout/PictureAccentList"/>
    <dgm:cxn modelId="{72E789C7-C4F4-43AA-B5A5-2328917C1C17}" type="presOf" srcId="{2A4661B7-A02A-4A76-B5DF-218CAEE0033B}" destId="{36BE5753-B8BA-4217-B8A2-009D05266242}" srcOrd="0" destOrd="0" presId="urn:microsoft.com/office/officeart/2008/layout/PictureAccentList"/>
    <dgm:cxn modelId="{8F429A3C-4D09-4209-8F6F-EDB49454C76A}" type="presOf" srcId="{8B2B83A0-CBE6-4901-A8B2-BDF3C90FDE8D}" destId="{22EDF27F-C8E2-4AAD-B567-257499A360B5}" srcOrd="0" destOrd="0" presId="urn:microsoft.com/office/officeart/2008/layout/PictureAccentList"/>
    <dgm:cxn modelId="{4AD1326B-EEC9-4F22-9A03-05A35B15342E}" type="presOf" srcId="{92EAE721-3655-4B6F-B891-979C457E8311}" destId="{AF873C04-9955-4816-BDE8-F8F227F4E2EC}" srcOrd="0" destOrd="0" presId="urn:microsoft.com/office/officeart/2008/layout/PictureAccentList"/>
    <dgm:cxn modelId="{214A3E8E-6142-466B-8308-A6AAB566C3A8}" type="presParOf" srcId="{E6DDF082-FEA5-489B-9B38-80523A516C4E}" destId="{7D0B94A1-B65A-4B51-8202-9527E9E3BB2A}" srcOrd="0" destOrd="0" presId="urn:microsoft.com/office/officeart/2008/layout/PictureAccentList"/>
    <dgm:cxn modelId="{7583D6CC-3835-4FCA-91D7-5ED58C8B45A8}" type="presParOf" srcId="{7D0B94A1-B65A-4B51-8202-9527E9E3BB2A}" destId="{7D08DD5D-1510-4443-BFF8-B4F1219E8AB1}" srcOrd="0" destOrd="0" presId="urn:microsoft.com/office/officeart/2008/layout/PictureAccentList"/>
    <dgm:cxn modelId="{6E9E800E-8C73-451F-8F67-81149853AB09}" type="presParOf" srcId="{7D08DD5D-1510-4443-BFF8-B4F1219E8AB1}" destId="{AF873C04-9955-4816-BDE8-F8F227F4E2EC}" srcOrd="0" destOrd="0" presId="urn:microsoft.com/office/officeart/2008/layout/PictureAccentList"/>
    <dgm:cxn modelId="{7CCF158A-3428-40C7-9014-4A60849E5E8F}" type="presParOf" srcId="{7D0B94A1-B65A-4B51-8202-9527E9E3BB2A}" destId="{BE1C8B70-EDF6-42F4-84EF-31A3EA9FEBA7}" srcOrd="1" destOrd="0" presId="urn:microsoft.com/office/officeart/2008/layout/PictureAccentList"/>
    <dgm:cxn modelId="{81F6E021-A913-4345-9A1C-58958496E057}" type="presParOf" srcId="{BE1C8B70-EDF6-42F4-84EF-31A3EA9FEBA7}" destId="{74F49093-BFE7-40C9-B46D-1AFABC79C015}" srcOrd="0" destOrd="0" presId="urn:microsoft.com/office/officeart/2008/layout/PictureAccentList"/>
    <dgm:cxn modelId="{6DF69A29-B2BE-46A9-AC8D-EC8CF8687F0D}" type="presParOf" srcId="{74F49093-BFE7-40C9-B46D-1AFABC79C015}" destId="{0DE31B0E-B4CB-4EA1-B4FD-DC9708C842BA}" srcOrd="0" destOrd="0" presId="urn:microsoft.com/office/officeart/2008/layout/PictureAccentList"/>
    <dgm:cxn modelId="{D777BF98-0CB1-4962-910E-A22C7D25985E}" type="presParOf" srcId="{74F49093-BFE7-40C9-B46D-1AFABC79C015}" destId="{6B53F50B-B855-490A-A337-FC338E5A9487}" srcOrd="1" destOrd="0" presId="urn:microsoft.com/office/officeart/2008/layout/PictureAccentList"/>
    <dgm:cxn modelId="{F5FF020A-BCBC-4553-97BF-AE407C063D5E}" type="presParOf" srcId="{BE1C8B70-EDF6-42F4-84EF-31A3EA9FEBA7}" destId="{A489120D-3D69-453A-9D6F-5C654C05BCE8}" srcOrd="1" destOrd="0" presId="urn:microsoft.com/office/officeart/2008/layout/PictureAccentList"/>
    <dgm:cxn modelId="{A99D240D-8D52-485B-A38D-91B3EA8F0F24}" type="presParOf" srcId="{A489120D-3D69-453A-9D6F-5C654C05BCE8}" destId="{828F3827-ECD5-43B8-A9FA-09322EA81EEA}" srcOrd="0" destOrd="0" presId="urn:microsoft.com/office/officeart/2008/layout/PictureAccentList"/>
    <dgm:cxn modelId="{D0F00015-903C-4889-AF8B-98426A206864}" type="presParOf" srcId="{A489120D-3D69-453A-9D6F-5C654C05BCE8}" destId="{3C1E7E88-B89D-4849-A836-15C3A7042B84}" srcOrd="1" destOrd="0" presId="urn:microsoft.com/office/officeart/2008/layout/PictureAccentList"/>
    <dgm:cxn modelId="{1B410C46-C1C5-482C-9D6F-95BF07F83E89}" type="presParOf" srcId="{BE1C8B70-EDF6-42F4-84EF-31A3EA9FEBA7}" destId="{33F6724D-6573-4072-91BC-C01414761131}" srcOrd="2" destOrd="0" presId="urn:microsoft.com/office/officeart/2008/layout/PictureAccentList"/>
    <dgm:cxn modelId="{219288F7-55EB-4761-991A-D3242765E078}" type="presParOf" srcId="{33F6724D-6573-4072-91BC-C01414761131}" destId="{5BA66EF5-0898-4CC1-83B6-8C8A840344A1}" srcOrd="0" destOrd="0" presId="urn:microsoft.com/office/officeart/2008/layout/PictureAccentList"/>
    <dgm:cxn modelId="{32BB4BF2-FE02-43EF-8BE9-8FD37EC44A40}" type="presParOf" srcId="{33F6724D-6573-4072-91BC-C01414761131}" destId="{2112C598-75D6-4948-823B-3CA9262A5F98}" srcOrd="1" destOrd="0" presId="urn:microsoft.com/office/officeart/2008/layout/PictureAccentList"/>
    <dgm:cxn modelId="{31FF6D26-CE13-4258-BF2F-8990A56CF2D8}" type="presParOf" srcId="{BE1C8B70-EDF6-42F4-84EF-31A3EA9FEBA7}" destId="{AF49AD31-EDC4-47CF-B6EA-A12ED60150A8}" srcOrd="3" destOrd="0" presId="urn:microsoft.com/office/officeart/2008/layout/PictureAccentList"/>
    <dgm:cxn modelId="{58B3CA56-AA6C-41FD-AB64-91A36B868DD1}" type="presParOf" srcId="{AF49AD31-EDC4-47CF-B6EA-A12ED60150A8}" destId="{368E369C-F8F0-4E89-B4FF-15D3744A1D5D}" srcOrd="0" destOrd="0" presId="urn:microsoft.com/office/officeart/2008/layout/PictureAccentList"/>
    <dgm:cxn modelId="{54EEBC0A-ED2F-434B-AD1B-925EBD8F7231}" type="presParOf" srcId="{AF49AD31-EDC4-47CF-B6EA-A12ED60150A8}" destId="{22EDF27F-C8E2-4AAD-B567-257499A360B5}" srcOrd="1" destOrd="0" presId="urn:microsoft.com/office/officeart/2008/layout/PictureAccentList"/>
    <dgm:cxn modelId="{DE3F2C09-67D0-4E0B-81B2-2C0F448AA77B}" type="presParOf" srcId="{BE1C8B70-EDF6-42F4-84EF-31A3EA9FEBA7}" destId="{14FD6225-D038-47C2-A88C-890E4A64A5E4}" srcOrd="4" destOrd="0" presId="urn:microsoft.com/office/officeart/2008/layout/PictureAccentList"/>
    <dgm:cxn modelId="{10F701ED-8008-408A-8BFA-07EC871D64FA}" type="presParOf" srcId="{14FD6225-D038-47C2-A88C-890E4A64A5E4}" destId="{47AC704D-54E2-4FF4-B6DF-1367315674AF}" srcOrd="0" destOrd="0" presId="urn:microsoft.com/office/officeart/2008/layout/PictureAccentList"/>
    <dgm:cxn modelId="{AE0E7AA7-46B0-4F55-9654-05015552618E}" type="presParOf" srcId="{14FD6225-D038-47C2-A88C-890E4A64A5E4}" destId="{36BE5753-B8BA-4217-B8A2-009D052662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66E3B1-4E81-4599-98B7-F780BFF06B8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296CD-B2D5-4298-B1CA-3C5ECF75EB5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критериального подхода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8104B-5F4B-46A9-8B04-3476F4C5B9C8}" type="parTrans" cxnId="{8C095767-E8F0-4141-94F3-C033F983AAB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A9811-C059-4302-8000-7576730DCF10}" type="sibTrans" cxnId="{8C095767-E8F0-4141-94F3-C033F983AAB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4B981-BAB3-4F4A-B62B-2825CE7D50C5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работа, а не личность ребенка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16EC9-5145-4E50-A24B-ECB7562B37A6}" type="parTrans" cxnId="{50E84AB8-A9C3-4E69-BDD5-B52ED06A5E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2E468A-482B-4095-8F51-51F92FD1A0A3}" type="sibTrans" cxnId="{50E84AB8-A9C3-4E69-BDD5-B52ED06A5EB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FCE912-6F6B-4210-836C-2ECC1047399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выполненная работа  ученика проверяется по четким критериям, которые известны заранее всем участникам образовательных отношений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EC920-B4E0-46BC-B9B3-7F7B6B7669CA}" type="parTrans" cxnId="{7026AD8A-D0E7-4669-B4B4-36141A3476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ACA43-88F4-45DF-B557-5658EB5A6540}" type="sibTrans" cxnId="{7026AD8A-D0E7-4669-B4B4-36141A3476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AA0156-3E40-4D69-9D54-D4BFB3C48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критериев позволяет ученику самостоятельно оценить свой уровень освоения материала, способствует самооцениванию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C2DD0-67F1-486C-859A-4467D34A1269}" type="parTrans" cxnId="{061EBE3B-8E04-44E6-88A3-99D6F7C4E0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5FBDD-7F72-4424-B022-676CDF8B971E}" type="sibTrans" cxnId="{061EBE3B-8E04-44E6-88A3-99D6F7C4E0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C7DB2-6AAF-4467-AF7E-E99D09CCBB9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 позволяет отслеживать индивидуальный прогресс ученика и предоставляет возможность коррекции индивидуальной траектории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B03F1-5260-4B49-B48C-DC36E9C6157E}" type="parTrans" cxnId="{C17CFE8E-266B-4AC0-8900-76626403DD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3257B-784D-415D-8FD5-38884A8BEFAA}" type="sibTrans" cxnId="{C17CFE8E-266B-4AC0-8900-76626403DD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1AB9A-B69C-4BB4-86CB-9BC21276A79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объективность и открытость оценивания позволяет увидеть профессиональные дефициты педагогов и спланировать методическую работу Лицея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2DBFA-6A54-461B-BFF6-4F2F44809060}" type="parTrans" cxnId="{DA5F0EB5-73B9-405A-8D37-30602A032B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D1966-4062-44DA-9260-ED1689A0E35E}" type="sibTrans" cxnId="{DA5F0EB5-73B9-405A-8D37-30602A032B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12575-78ED-4747-AC31-03123B1C22D4}" type="pres">
      <dgm:prSet presAssocID="{E566E3B1-4E81-4599-98B7-F780BFF06B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7EE465-8B0F-44E5-A93B-CC0337A86648}" type="pres">
      <dgm:prSet presAssocID="{CAF296CD-B2D5-4298-B1CA-3C5ECF75EB57}" presName="root" presStyleCnt="0"/>
      <dgm:spPr/>
    </dgm:pt>
    <dgm:pt modelId="{06FC9A5D-4465-4CB7-91C8-A0FF4652551B}" type="pres">
      <dgm:prSet presAssocID="{CAF296CD-B2D5-4298-B1CA-3C5ECF75EB57}" presName="rootComposite" presStyleCnt="0"/>
      <dgm:spPr/>
    </dgm:pt>
    <dgm:pt modelId="{0CC7830B-4044-498C-B055-BE30D2C285EF}" type="pres">
      <dgm:prSet presAssocID="{CAF296CD-B2D5-4298-B1CA-3C5ECF75EB57}" presName="rootText" presStyleLbl="node1" presStyleIdx="0" presStyleCnt="1" custScaleX="332534" custScaleY="105876" custLinFactNeighborY="-16618"/>
      <dgm:spPr/>
      <dgm:t>
        <a:bodyPr/>
        <a:lstStyle/>
        <a:p>
          <a:endParaRPr lang="ru-RU"/>
        </a:p>
      </dgm:t>
    </dgm:pt>
    <dgm:pt modelId="{72FC8D62-4C42-4044-8204-8744F1B8CC4B}" type="pres">
      <dgm:prSet presAssocID="{CAF296CD-B2D5-4298-B1CA-3C5ECF75EB5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D40ED9C-DDF9-48F2-96F7-B2A888251A1B}" type="pres">
      <dgm:prSet presAssocID="{CAF296CD-B2D5-4298-B1CA-3C5ECF75EB57}" presName="childShape" presStyleCnt="0"/>
      <dgm:spPr/>
    </dgm:pt>
    <dgm:pt modelId="{D88CC69C-49DE-4289-B330-FA65BFA9277B}" type="pres">
      <dgm:prSet presAssocID="{66716EC9-5145-4E50-A24B-ECB7562B37A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46D19D9-20B8-4167-B654-5AB92EB6B8BE}" type="pres">
      <dgm:prSet presAssocID="{B064B981-BAB3-4F4A-B62B-2825CE7D50C5}" presName="childText" presStyleLbl="bgAcc1" presStyleIdx="0" presStyleCnt="5" custScaleX="374388" custScaleY="74404" custLinFactNeighborY="-16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BF9B0-919B-483B-BC54-A9BDE2160EDE}" type="pres">
      <dgm:prSet presAssocID="{BA0EC920-B4E0-46BC-B9B3-7F7B6B7669CA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2AA27DD-A751-474F-AF18-9E10B118C848}" type="pres">
      <dgm:prSet presAssocID="{B7FCE912-6F6B-4210-836C-2ECC1047399A}" presName="childText" presStyleLbl="bgAcc1" presStyleIdx="1" presStyleCnt="5" custScaleX="369439" custLinFactNeighborY="-16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DD101-6079-4CB6-A1FB-2427AD497CAD}" type="pres">
      <dgm:prSet presAssocID="{961C2DD0-67F1-486C-859A-4467D34A126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DC5408A-2620-49D1-8683-EFE30B8B698B}" type="pres">
      <dgm:prSet presAssocID="{D1AA0156-3E40-4D69-9D54-D4BFB3C48B6E}" presName="childText" presStyleLbl="bgAcc1" presStyleIdx="2" presStyleCnt="5" custScaleX="374388" custLinFactNeighborY="-1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8C7DA-FD4A-4F0C-9155-0437DF6D1B92}" type="pres">
      <dgm:prSet presAssocID="{43AB03F1-5260-4B49-B48C-DC36E9C6157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B9222B5-7DB2-4C2A-B98F-D08561E10681}" type="pres">
      <dgm:prSet presAssocID="{29AC7DB2-6AAF-4467-AF7E-E99D09CCBB9D}" presName="childText" presStyleLbl="bgAcc1" presStyleIdx="3" presStyleCnt="5" custScaleX="379135" custLinFactNeighborY="-1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D014-7156-4966-8334-676232A7A9DE}" type="pres">
      <dgm:prSet presAssocID="{F242DBFA-6A54-461B-BFF6-4F2F4480906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8FDCA11-D38E-47F8-AE90-63EFC22B12C9}" type="pres">
      <dgm:prSet presAssocID="{64F1AB9A-B69C-4BB4-86CB-9BC21276A792}" presName="childText" presStyleLbl="bgAcc1" presStyleIdx="4" presStyleCnt="5" custScaleX="383806" custLinFactNeighborY="-1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DBD18-ABC8-4D8B-B6C3-91043E5858E5}" type="presOf" srcId="{E566E3B1-4E81-4599-98B7-F780BFF06B8D}" destId="{A1D12575-78ED-4747-AC31-03123B1C22D4}" srcOrd="0" destOrd="0" presId="urn:microsoft.com/office/officeart/2005/8/layout/hierarchy3"/>
    <dgm:cxn modelId="{EF373CB5-0A8E-45BC-B7A7-260E3F633C40}" type="presOf" srcId="{BA0EC920-B4E0-46BC-B9B3-7F7B6B7669CA}" destId="{CD9BF9B0-919B-483B-BC54-A9BDE2160EDE}" srcOrd="0" destOrd="0" presId="urn:microsoft.com/office/officeart/2005/8/layout/hierarchy3"/>
    <dgm:cxn modelId="{B716F8F1-CFE3-4E09-B729-0C4A8E4212E2}" type="presOf" srcId="{F242DBFA-6A54-461B-BFF6-4F2F44809060}" destId="{9573D014-7156-4966-8334-676232A7A9DE}" srcOrd="0" destOrd="0" presId="urn:microsoft.com/office/officeart/2005/8/layout/hierarchy3"/>
    <dgm:cxn modelId="{C17CFE8E-266B-4AC0-8900-76626403DD6A}" srcId="{CAF296CD-B2D5-4298-B1CA-3C5ECF75EB57}" destId="{29AC7DB2-6AAF-4467-AF7E-E99D09CCBB9D}" srcOrd="3" destOrd="0" parTransId="{43AB03F1-5260-4B49-B48C-DC36E9C6157E}" sibTransId="{35B3257B-784D-415D-8FD5-38884A8BEFAA}"/>
    <dgm:cxn modelId="{8C095767-E8F0-4141-94F3-C033F983AAB5}" srcId="{E566E3B1-4E81-4599-98B7-F780BFF06B8D}" destId="{CAF296CD-B2D5-4298-B1CA-3C5ECF75EB57}" srcOrd="0" destOrd="0" parTransId="{7578104B-5F4B-46A9-8B04-3476F4C5B9C8}" sibTransId="{6C4A9811-C059-4302-8000-7576730DCF10}"/>
    <dgm:cxn modelId="{A2C47DA6-6FAC-43E4-91FA-2B062A4E737E}" type="presOf" srcId="{64F1AB9A-B69C-4BB4-86CB-9BC21276A792}" destId="{A8FDCA11-D38E-47F8-AE90-63EFC22B12C9}" srcOrd="0" destOrd="0" presId="urn:microsoft.com/office/officeart/2005/8/layout/hierarchy3"/>
    <dgm:cxn modelId="{5D79B720-5AC1-4509-9442-B6F3AAC6A44E}" type="presOf" srcId="{B064B981-BAB3-4F4A-B62B-2825CE7D50C5}" destId="{746D19D9-20B8-4167-B654-5AB92EB6B8BE}" srcOrd="0" destOrd="0" presId="urn:microsoft.com/office/officeart/2005/8/layout/hierarchy3"/>
    <dgm:cxn modelId="{3607C7D0-5106-4866-84FE-3BCBE19F54E8}" type="presOf" srcId="{961C2DD0-67F1-486C-859A-4467D34A1269}" destId="{993DD101-6079-4CB6-A1FB-2427AD497CAD}" srcOrd="0" destOrd="0" presId="urn:microsoft.com/office/officeart/2005/8/layout/hierarchy3"/>
    <dgm:cxn modelId="{061EBE3B-8E04-44E6-88A3-99D6F7C4E030}" srcId="{CAF296CD-B2D5-4298-B1CA-3C5ECF75EB57}" destId="{D1AA0156-3E40-4D69-9D54-D4BFB3C48B6E}" srcOrd="2" destOrd="0" parTransId="{961C2DD0-67F1-486C-859A-4467D34A1269}" sibTransId="{9F05FBDD-7F72-4424-B022-676CDF8B971E}"/>
    <dgm:cxn modelId="{136E556E-D241-4F85-BD49-8052E9DBB33D}" type="presOf" srcId="{CAF296CD-B2D5-4298-B1CA-3C5ECF75EB57}" destId="{0CC7830B-4044-498C-B055-BE30D2C285EF}" srcOrd="0" destOrd="0" presId="urn:microsoft.com/office/officeart/2005/8/layout/hierarchy3"/>
    <dgm:cxn modelId="{2BDF533D-A20D-416A-8542-B87BF4DAC1E0}" type="presOf" srcId="{B7FCE912-6F6B-4210-836C-2ECC1047399A}" destId="{62AA27DD-A751-474F-AF18-9E10B118C848}" srcOrd="0" destOrd="0" presId="urn:microsoft.com/office/officeart/2005/8/layout/hierarchy3"/>
    <dgm:cxn modelId="{50E84AB8-A9C3-4E69-BDD5-B52ED06A5EB9}" srcId="{CAF296CD-B2D5-4298-B1CA-3C5ECF75EB57}" destId="{B064B981-BAB3-4F4A-B62B-2825CE7D50C5}" srcOrd="0" destOrd="0" parTransId="{66716EC9-5145-4E50-A24B-ECB7562B37A6}" sibTransId="{942E468A-482B-4095-8F51-51F92FD1A0A3}"/>
    <dgm:cxn modelId="{C33993E7-16C7-4D8A-B3EE-708B39FB5C88}" type="presOf" srcId="{66716EC9-5145-4E50-A24B-ECB7562B37A6}" destId="{D88CC69C-49DE-4289-B330-FA65BFA9277B}" srcOrd="0" destOrd="0" presId="urn:microsoft.com/office/officeart/2005/8/layout/hierarchy3"/>
    <dgm:cxn modelId="{C2886AD8-F8E8-4201-97D3-4D1325B993DF}" type="presOf" srcId="{43AB03F1-5260-4B49-B48C-DC36E9C6157E}" destId="{D538C7DA-FD4A-4F0C-9155-0437DF6D1B92}" srcOrd="0" destOrd="0" presId="urn:microsoft.com/office/officeart/2005/8/layout/hierarchy3"/>
    <dgm:cxn modelId="{84FC770F-FB13-468B-8918-AC6771099029}" type="presOf" srcId="{CAF296CD-B2D5-4298-B1CA-3C5ECF75EB57}" destId="{72FC8D62-4C42-4044-8204-8744F1B8CC4B}" srcOrd="1" destOrd="0" presId="urn:microsoft.com/office/officeart/2005/8/layout/hierarchy3"/>
    <dgm:cxn modelId="{DA5F0EB5-73B9-405A-8D37-30602A032B16}" srcId="{CAF296CD-B2D5-4298-B1CA-3C5ECF75EB57}" destId="{64F1AB9A-B69C-4BB4-86CB-9BC21276A792}" srcOrd="4" destOrd="0" parTransId="{F242DBFA-6A54-461B-BFF6-4F2F44809060}" sibTransId="{A43D1966-4062-44DA-9260-ED1689A0E35E}"/>
    <dgm:cxn modelId="{EA636EB9-EF4C-42BE-8D57-FFD346C0E40A}" type="presOf" srcId="{29AC7DB2-6AAF-4467-AF7E-E99D09CCBB9D}" destId="{EB9222B5-7DB2-4C2A-B98F-D08561E10681}" srcOrd="0" destOrd="0" presId="urn:microsoft.com/office/officeart/2005/8/layout/hierarchy3"/>
    <dgm:cxn modelId="{7026AD8A-D0E7-4669-B4B4-36141A347673}" srcId="{CAF296CD-B2D5-4298-B1CA-3C5ECF75EB57}" destId="{B7FCE912-6F6B-4210-836C-2ECC1047399A}" srcOrd="1" destOrd="0" parTransId="{BA0EC920-B4E0-46BC-B9B3-7F7B6B7669CA}" sibTransId="{F20ACA43-88F4-45DF-B557-5658EB5A6540}"/>
    <dgm:cxn modelId="{59692B21-1F5D-4B80-8D34-1E348FFD4697}" type="presOf" srcId="{D1AA0156-3E40-4D69-9D54-D4BFB3C48B6E}" destId="{EDC5408A-2620-49D1-8683-EFE30B8B698B}" srcOrd="0" destOrd="0" presId="urn:microsoft.com/office/officeart/2005/8/layout/hierarchy3"/>
    <dgm:cxn modelId="{86C059CA-75DB-4D4E-BEBB-900F71817FD5}" type="presParOf" srcId="{A1D12575-78ED-4747-AC31-03123B1C22D4}" destId="{867EE465-8B0F-44E5-A93B-CC0337A86648}" srcOrd="0" destOrd="0" presId="urn:microsoft.com/office/officeart/2005/8/layout/hierarchy3"/>
    <dgm:cxn modelId="{A9656DB5-B7BF-4B3C-A4CC-A8F4E6EAA056}" type="presParOf" srcId="{867EE465-8B0F-44E5-A93B-CC0337A86648}" destId="{06FC9A5D-4465-4CB7-91C8-A0FF4652551B}" srcOrd="0" destOrd="0" presId="urn:microsoft.com/office/officeart/2005/8/layout/hierarchy3"/>
    <dgm:cxn modelId="{3AC5E201-8895-48C4-9657-A99F8960967E}" type="presParOf" srcId="{06FC9A5D-4465-4CB7-91C8-A0FF4652551B}" destId="{0CC7830B-4044-498C-B055-BE30D2C285EF}" srcOrd="0" destOrd="0" presId="urn:microsoft.com/office/officeart/2005/8/layout/hierarchy3"/>
    <dgm:cxn modelId="{A987C7B1-96D6-461B-944F-89E5463B2AE0}" type="presParOf" srcId="{06FC9A5D-4465-4CB7-91C8-A0FF4652551B}" destId="{72FC8D62-4C42-4044-8204-8744F1B8CC4B}" srcOrd="1" destOrd="0" presId="urn:microsoft.com/office/officeart/2005/8/layout/hierarchy3"/>
    <dgm:cxn modelId="{039C471A-E42E-4480-9C42-D3ED6D7A7546}" type="presParOf" srcId="{867EE465-8B0F-44E5-A93B-CC0337A86648}" destId="{2D40ED9C-DDF9-48F2-96F7-B2A888251A1B}" srcOrd="1" destOrd="0" presId="urn:microsoft.com/office/officeart/2005/8/layout/hierarchy3"/>
    <dgm:cxn modelId="{E277059C-E273-489F-8234-657A8B2864C5}" type="presParOf" srcId="{2D40ED9C-DDF9-48F2-96F7-B2A888251A1B}" destId="{D88CC69C-49DE-4289-B330-FA65BFA9277B}" srcOrd="0" destOrd="0" presId="urn:microsoft.com/office/officeart/2005/8/layout/hierarchy3"/>
    <dgm:cxn modelId="{53120052-5B77-4971-8249-C5B5491485EC}" type="presParOf" srcId="{2D40ED9C-DDF9-48F2-96F7-B2A888251A1B}" destId="{746D19D9-20B8-4167-B654-5AB92EB6B8BE}" srcOrd="1" destOrd="0" presId="urn:microsoft.com/office/officeart/2005/8/layout/hierarchy3"/>
    <dgm:cxn modelId="{28ECD459-974F-449B-B744-3A225A72AE85}" type="presParOf" srcId="{2D40ED9C-DDF9-48F2-96F7-B2A888251A1B}" destId="{CD9BF9B0-919B-483B-BC54-A9BDE2160EDE}" srcOrd="2" destOrd="0" presId="urn:microsoft.com/office/officeart/2005/8/layout/hierarchy3"/>
    <dgm:cxn modelId="{31DA65BC-2FAE-46DA-9869-C99C8F000844}" type="presParOf" srcId="{2D40ED9C-DDF9-48F2-96F7-B2A888251A1B}" destId="{62AA27DD-A751-474F-AF18-9E10B118C848}" srcOrd="3" destOrd="0" presId="urn:microsoft.com/office/officeart/2005/8/layout/hierarchy3"/>
    <dgm:cxn modelId="{F481FAD1-865E-413C-967D-2CD41CBE8E92}" type="presParOf" srcId="{2D40ED9C-DDF9-48F2-96F7-B2A888251A1B}" destId="{993DD101-6079-4CB6-A1FB-2427AD497CAD}" srcOrd="4" destOrd="0" presId="urn:microsoft.com/office/officeart/2005/8/layout/hierarchy3"/>
    <dgm:cxn modelId="{F1BFE5BF-FF3D-4B2E-BB44-0D96292AC607}" type="presParOf" srcId="{2D40ED9C-DDF9-48F2-96F7-B2A888251A1B}" destId="{EDC5408A-2620-49D1-8683-EFE30B8B698B}" srcOrd="5" destOrd="0" presId="urn:microsoft.com/office/officeart/2005/8/layout/hierarchy3"/>
    <dgm:cxn modelId="{FAA0856A-EE53-435A-B86B-B9521BA454C5}" type="presParOf" srcId="{2D40ED9C-DDF9-48F2-96F7-B2A888251A1B}" destId="{D538C7DA-FD4A-4F0C-9155-0437DF6D1B92}" srcOrd="6" destOrd="0" presId="urn:microsoft.com/office/officeart/2005/8/layout/hierarchy3"/>
    <dgm:cxn modelId="{D64D66E0-0CB4-4F53-8DF2-B3684655B905}" type="presParOf" srcId="{2D40ED9C-DDF9-48F2-96F7-B2A888251A1B}" destId="{EB9222B5-7DB2-4C2A-B98F-D08561E10681}" srcOrd="7" destOrd="0" presId="urn:microsoft.com/office/officeart/2005/8/layout/hierarchy3"/>
    <dgm:cxn modelId="{1A224507-BB88-450B-92E5-807FD53ACAEF}" type="presParOf" srcId="{2D40ED9C-DDF9-48F2-96F7-B2A888251A1B}" destId="{9573D014-7156-4966-8334-676232A7A9DE}" srcOrd="8" destOrd="0" presId="urn:microsoft.com/office/officeart/2005/8/layout/hierarchy3"/>
    <dgm:cxn modelId="{3E8E5CAD-62A1-487B-AC36-843F5A8D3813}" type="presParOf" srcId="{2D40ED9C-DDF9-48F2-96F7-B2A888251A1B}" destId="{A8FDCA11-D38E-47F8-AE90-63EFC22B12C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2FFADA-F326-4E09-9FB1-2FD45D88E98E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50FAB3-5865-4579-8796-7F26320C644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 образовательный стандарт </a:t>
          </a:r>
          <a:b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 образования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F29D3-B127-4F5D-A360-BC3A34AF05EF}" type="parTrans" cxnId="{35C51558-80D5-43FF-AE91-B9C9D118D6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46C1C6-F916-4C23-BF0D-AEE43544A680}" type="sibTrans" cxnId="{35C51558-80D5-43FF-AE91-B9C9D118D6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78070-8DF3-46AE-8E0A-F800AB1D979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результатам освоения общеобразовательных программ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15EC3-6481-417D-BD2F-7FB1313FF7CA}" type="parTrans" cxnId="{C1D35C8D-1F0B-42A7-8369-722DD5B96B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C7B94-D463-4DAE-B0CA-A0CBC4463C86}" type="sibTrans" cxnId="{C1D35C8D-1F0B-42A7-8369-722DD5B96B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04031-26D3-440A-A69C-5364A4C58055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результаты:</a:t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освоение, преобразование и применение знаний на основе имеющихся знаний и познавательных учебных действий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13FB4-D333-4057-A053-C6B9050C2D1A}" type="parTrans" cxnId="{3F9AF5A6-5345-435D-81E3-0B9C95953EA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AD6D3-18A6-4E8A-8249-6E76C98EE88E}" type="sibTrans" cxnId="{3F9AF5A6-5345-435D-81E3-0B9C95953EA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B9E9F-40B2-4267-821B-01DE40CF8980}">
      <dgm:prSet custT="1"/>
      <dgm:spPr/>
      <dgm:t>
        <a:bodyPr/>
        <a:lstStyle/>
        <a:p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результаты:</a:t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регулятивные, коммуникативные, познавательные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7766C2-462D-4D17-A68D-C19ACFF4B87D}" type="parTrans" cxnId="{7718903B-15D4-4F53-87ED-5E98B7133AF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0B4F7-3F0F-41F6-9C44-1061E60CFFFD}" type="sibTrans" cxnId="{7718903B-15D4-4F53-87ED-5E98B7133AF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49403-118A-4FE2-A70B-D4FE184CA23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результаты:</a:t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самоопределение,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морально-этическая ориентация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2A049-A93E-4B20-8639-A2185A7558F8}" type="parTrans" cxnId="{83A5178B-CC0A-4364-8380-566250C01AD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A53A6-065E-4475-9D4F-7AA827722CE5}" type="sibTrans" cxnId="{83A5178B-CC0A-4364-8380-566250C01AD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C8D9A-1062-419E-8A36-35CA1B336A17}" type="asst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грамотности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5C5E9-F51F-4101-9280-44115C729FF1}" type="parTrans" cxnId="{E364F8EA-3316-4C3A-89C7-832A1D63C5D1}">
      <dgm:prSet/>
      <dgm:spPr/>
      <dgm:t>
        <a:bodyPr/>
        <a:lstStyle/>
        <a:p>
          <a:endParaRPr lang="ru-RU"/>
        </a:p>
      </dgm:t>
    </dgm:pt>
    <dgm:pt modelId="{D97A4A22-9436-4499-8B74-BC9F5DD19994}" type="sibTrans" cxnId="{E364F8EA-3316-4C3A-89C7-832A1D63C5D1}">
      <dgm:prSet/>
      <dgm:spPr/>
      <dgm:t>
        <a:bodyPr/>
        <a:lstStyle/>
        <a:p>
          <a:endParaRPr lang="ru-RU"/>
        </a:p>
      </dgm:t>
    </dgm:pt>
    <dgm:pt modelId="{F01C5F52-763C-469B-87B9-A2497EECA07A}" type="pres">
      <dgm:prSet presAssocID="{C82FFADA-F326-4E09-9FB1-2FD45D88E9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E8CE4E-FE3C-4D07-87C5-2563A4D8DC4F}" type="pres">
      <dgm:prSet presAssocID="{3850FAB3-5865-4579-8796-7F26320C644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BE73B87-3EFB-4303-9076-AD3ECDC478F4}" type="pres">
      <dgm:prSet presAssocID="{3850FAB3-5865-4579-8796-7F26320C644D}" presName="rootComposite1" presStyleCnt="0"/>
      <dgm:spPr/>
      <dgm:t>
        <a:bodyPr/>
        <a:lstStyle/>
        <a:p>
          <a:endParaRPr lang="ru-RU"/>
        </a:p>
      </dgm:t>
    </dgm:pt>
    <dgm:pt modelId="{9B325C9A-1B9D-4CC2-93C1-C5479E016296}" type="pres">
      <dgm:prSet presAssocID="{3850FAB3-5865-4579-8796-7F26320C644D}" presName="rootText1" presStyleLbl="node0" presStyleIdx="0" presStyleCnt="1" custScaleX="248560" custScaleY="4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8229-2A1A-4BB6-B0CE-37BFDDA35051}" type="pres">
      <dgm:prSet presAssocID="{3850FAB3-5865-4579-8796-7F26320C64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F0B0E8-4B84-4C27-8125-417E469C9591}" type="pres">
      <dgm:prSet presAssocID="{3850FAB3-5865-4579-8796-7F26320C644D}" presName="hierChild2" presStyleCnt="0"/>
      <dgm:spPr/>
      <dgm:t>
        <a:bodyPr/>
        <a:lstStyle/>
        <a:p>
          <a:endParaRPr lang="ru-RU"/>
        </a:p>
      </dgm:t>
    </dgm:pt>
    <dgm:pt modelId="{7A8DC8CE-E604-4FAA-97E5-EE5240AC7EDC}" type="pres">
      <dgm:prSet presAssocID="{85115EC3-6481-417D-BD2F-7FB1313FF7CA}" presName="Name37" presStyleLbl="parChTrans1D2" presStyleIdx="0" presStyleCnt="1"/>
      <dgm:spPr/>
      <dgm:t>
        <a:bodyPr/>
        <a:lstStyle/>
        <a:p>
          <a:endParaRPr lang="ru-RU"/>
        </a:p>
      </dgm:t>
    </dgm:pt>
    <dgm:pt modelId="{89D40EA9-061F-4572-A01A-EBE5D0B6DE3B}" type="pres">
      <dgm:prSet presAssocID="{9A478070-8DF3-46AE-8E0A-F800AB1D9794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D4AC4BFE-334F-4168-94CC-EBC9490C7CB7}" type="pres">
      <dgm:prSet presAssocID="{9A478070-8DF3-46AE-8E0A-F800AB1D9794}" presName="rootComposite" presStyleCnt="0"/>
      <dgm:spPr/>
      <dgm:t>
        <a:bodyPr/>
        <a:lstStyle/>
        <a:p>
          <a:endParaRPr lang="ru-RU"/>
        </a:p>
      </dgm:t>
    </dgm:pt>
    <dgm:pt modelId="{CBC96690-6178-4D2E-AD76-9893826F6A03}" type="pres">
      <dgm:prSet presAssocID="{9A478070-8DF3-46AE-8E0A-F800AB1D9794}" presName="rootText" presStyleLbl="node2" presStyleIdx="0" presStyleCnt="1" custScaleX="249601" custScaleY="32475" custLinFactNeighborY="-29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0B850-D9E7-4186-A114-4200F2721D90}" type="pres">
      <dgm:prSet presAssocID="{9A478070-8DF3-46AE-8E0A-F800AB1D9794}" presName="rootConnector" presStyleLbl="node2" presStyleIdx="0" presStyleCnt="1"/>
      <dgm:spPr/>
      <dgm:t>
        <a:bodyPr/>
        <a:lstStyle/>
        <a:p>
          <a:endParaRPr lang="ru-RU"/>
        </a:p>
      </dgm:t>
    </dgm:pt>
    <dgm:pt modelId="{8E28473B-F840-473E-88EC-7F48F3F49D43}" type="pres">
      <dgm:prSet presAssocID="{9A478070-8DF3-46AE-8E0A-F800AB1D9794}" presName="hierChild4" presStyleCnt="0"/>
      <dgm:spPr/>
      <dgm:t>
        <a:bodyPr/>
        <a:lstStyle/>
        <a:p>
          <a:endParaRPr lang="ru-RU"/>
        </a:p>
      </dgm:t>
    </dgm:pt>
    <dgm:pt modelId="{FD2E4A74-1E2E-4F14-8B43-8FF0163C83D8}" type="pres">
      <dgm:prSet presAssocID="{D1213FB4-D333-4057-A053-C6B9050C2D1A}" presName="Name35" presStyleLbl="parChTrans1D3" presStyleIdx="0" presStyleCnt="3"/>
      <dgm:spPr/>
      <dgm:t>
        <a:bodyPr/>
        <a:lstStyle/>
        <a:p>
          <a:endParaRPr lang="ru-RU"/>
        </a:p>
      </dgm:t>
    </dgm:pt>
    <dgm:pt modelId="{59673CB4-56CB-4EBC-94E0-01202761A884}" type="pres">
      <dgm:prSet presAssocID="{3A204031-26D3-440A-A69C-5364A4C58055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4990A0AA-4E1F-4E3A-BEAF-E88B6C581B2F}" type="pres">
      <dgm:prSet presAssocID="{3A204031-26D3-440A-A69C-5364A4C58055}" presName="rootComposite" presStyleCnt="0"/>
      <dgm:spPr/>
      <dgm:t>
        <a:bodyPr/>
        <a:lstStyle/>
        <a:p>
          <a:endParaRPr lang="ru-RU"/>
        </a:p>
      </dgm:t>
    </dgm:pt>
    <dgm:pt modelId="{A511C54B-87D7-4F0D-B9DE-D92106D1AE86}" type="pres">
      <dgm:prSet presAssocID="{3A204031-26D3-440A-A69C-5364A4C58055}" presName="rootText" presStyleLbl="node3" presStyleIdx="0" presStyleCnt="3" custLinFactNeighborX="-23" custLinFactNeighborY="-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9D1C8E-A190-41B8-BE1F-D74F5D847955}" type="pres">
      <dgm:prSet presAssocID="{3A204031-26D3-440A-A69C-5364A4C58055}" presName="rootConnector" presStyleLbl="node3" presStyleIdx="0" presStyleCnt="3"/>
      <dgm:spPr/>
      <dgm:t>
        <a:bodyPr/>
        <a:lstStyle/>
        <a:p>
          <a:endParaRPr lang="ru-RU"/>
        </a:p>
      </dgm:t>
    </dgm:pt>
    <dgm:pt modelId="{288D1FCC-D8F5-422D-8469-05ABD13DD8F7}" type="pres">
      <dgm:prSet presAssocID="{3A204031-26D3-440A-A69C-5364A4C58055}" presName="hierChild4" presStyleCnt="0"/>
      <dgm:spPr/>
      <dgm:t>
        <a:bodyPr/>
        <a:lstStyle/>
        <a:p>
          <a:endParaRPr lang="ru-RU"/>
        </a:p>
      </dgm:t>
    </dgm:pt>
    <dgm:pt modelId="{1F750388-6089-4824-BCD6-3BF02685E9D2}" type="pres">
      <dgm:prSet presAssocID="{3A204031-26D3-440A-A69C-5364A4C58055}" presName="hierChild5" presStyleCnt="0"/>
      <dgm:spPr/>
      <dgm:t>
        <a:bodyPr/>
        <a:lstStyle/>
        <a:p>
          <a:endParaRPr lang="ru-RU"/>
        </a:p>
      </dgm:t>
    </dgm:pt>
    <dgm:pt modelId="{00174627-5AB2-4B75-A964-E36798B56E6F}" type="pres">
      <dgm:prSet presAssocID="{5215C5E9-F51F-4101-9280-44115C729FF1}" presName="Name111" presStyleLbl="parChTrans1D4" presStyleIdx="0" presStyleCnt="1"/>
      <dgm:spPr/>
      <dgm:t>
        <a:bodyPr/>
        <a:lstStyle/>
        <a:p>
          <a:endParaRPr lang="ru-RU"/>
        </a:p>
      </dgm:t>
    </dgm:pt>
    <dgm:pt modelId="{F77889AE-B705-4C9F-AEE2-67CDA94B6B71}" type="pres">
      <dgm:prSet presAssocID="{8D8C8D9A-1062-419E-8A36-35CA1B336A1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217E118-15A8-466D-A50E-7E9B7B9A3568}" type="pres">
      <dgm:prSet presAssocID="{8D8C8D9A-1062-419E-8A36-35CA1B336A17}" presName="rootComposite3" presStyleCnt="0"/>
      <dgm:spPr/>
      <dgm:t>
        <a:bodyPr/>
        <a:lstStyle/>
        <a:p>
          <a:endParaRPr lang="ru-RU"/>
        </a:p>
      </dgm:t>
    </dgm:pt>
    <dgm:pt modelId="{B2F167E7-088D-4A87-A8D9-20B275912231}" type="pres">
      <dgm:prSet presAssocID="{8D8C8D9A-1062-419E-8A36-35CA1B336A17}" presName="rootText3" presStyleLbl="asst3" presStyleIdx="0" presStyleCnt="1" custLinFactX="81304" custLinFactNeighborX="100000" custLinFactNeighborY="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1AEFD-D314-4CD8-B28B-A252049E6CDE}" type="pres">
      <dgm:prSet presAssocID="{8D8C8D9A-1062-419E-8A36-35CA1B336A17}" presName="rootConnector3" presStyleLbl="asst3" presStyleIdx="0" presStyleCnt="1"/>
      <dgm:spPr/>
      <dgm:t>
        <a:bodyPr/>
        <a:lstStyle/>
        <a:p>
          <a:endParaRPr lang="ru-RU"/>
        </a:p>
      </dgm:t>
    </dgm:pt>
    <dgm:pt modelId="{0BC27202-65E7-43B4-8A45-EA4D3B5BE882}" type="pres">
      <dgm:prSet presAssocID="{8D8C8D9A-1062-419E-8A36-35CA1B336A17}" presName="hierChild6" presStyleCnt="0"/>
      <dgm:spPr/>
      <dgm:t>
        <a:bodyPr/>
        <a:lstStyle/>
        <a:p>
          <a:endParaRPr lang="ru-RU"/>
        </a:p>
      </dgm:t>
    </dgm:pt>
    <dgm:pt modelId="{FDE180E9-1AC7-46F8-B593-0A80D3335A80}" type="pres">
      <dgm:prSet presAssocID="{8D8C8D9A-1062-419E-8A36-35CA1B336A17}" presName="hierChild7" presStyleCnt="0"/>
      <dgm:spPr/>
      <dgm:t>
        <a:bodyPr/>
        <a:lstStyle/>
        <a:p>
          <a:endParaRPr lang="ru-RU"/>
        </a:p>
      </dgm:t>
    </dgm:pt>
    <dgm:pt modelId="{367C008E-15D6-484A-9374-090A1957339F}" type="pres">
      <dgm:prSet presAssocID="{AD7766C2-462D-4D17-A68D-C19ACFF4B87D}" presName="Name35" presStyleLbl="parChTrans1D3" presStyleIdx="1" presStyleCnt="3"/>
      <dgm:spPr/>
      <dgm:t>
        <a:bodyPr/>
        <a:lstStyle/>
        <a:p>
          <a:endParaRPr lang="ru-RU"/>
        </a:p>
      </dgm:t>
    </dgm:pt>
    <dgm:pt modelId="{ED0122B5-5A6B-4B8A-AC1E-196FED7165FD}" type="pres">
      <dgm:prSet presAssocID="{838B9E9F-40B2-4267-821B-01DE40CF89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E534593-E998-4E1A-AAB6-7EECF6A4605C}" type="pres">
      <dgm:prSet presAssocID="{838B9E9F-40B2-4267-821B-01DE40CF8980}" presName="rootComposite" presStyleCnt="0"/>
      <dgm:spPr/>
      <dgm:t>
        <a:bodyPr/>
        <a:lstStyle/>
        <a:p>
          <a:endParaRPr lang="ru-RU"/>
        </a:p>
      </dgm:t>
    </dgm:pt>
    <dgm:pt modelId="{4E0E7495-15A0-403E-82D8-3A1CBA602FE0}" type="pres">
      <dgm:prSet presAssocID="{838B9E9F-40B2-4267-821B-01DE40CF898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2281C-3617-4084-A038-C29DE84F2283}" type="pres">
      <dgm:prSet presAssocID="{838B9E9F-40B2-4267-821B-01DE40CF8980}" presName="rootConnector" presStyleLbl="node3" presStyleIdx="1" presStyleCnt="3"/>
      <dgm:spPr/>
      <dgm:t>
        <a:bodyPr/>
        <a:lstStyle/>
        <a:p>
          <a:endParaRPr lang="ru-RU"/>
        </a:p>
      </dgm:t>
    </dgm:pt>
    <dgm:pt modelId="{F074AE2B-1CAF-40D2-AE18-3F9D752468B1}" type="pres">
      <dgm:prSet presAssocID="{838B9E9F-40B2-4267-821B-01DE40CF8980}" presName="hierChild4" presStyleCnt="0"/>
      <dgm:spPr/>
      <dgm:t>
        <a:bodyPr/>
        <a:lstStyle/>
        <a:p>
          <a:endParaRPr lang="ru-RU"/>
        </a:p>
      </dgm:t>
    </dgm:pt>
    <dgm:pt modelId="{7E660A1E-9E65-45DD-B872-03541FA78D17}" type="pres">
      <dgm:prSet presAssocID="{838B9E9F-40B2-4267-821B-01DE40CF8980}" presName="hierChild5" presStyleCnt="0"/>
      <dgm:spPr/>
      <dgm:t>
        <a:bodyPr/>
        <a:lstStyle/>
        <a:p>
          <a:endParaRPr lang="ru-RU"/>
        </a:p>
      </dgm:t>
    </dgm:pt>
    <dgm:pt modelId="{9E460D74-84B4-4E9F-B4B9-D7A5F6750790}" type="pres">
      <dgm:prSet presAssocID="{0622A049-A93E-4B20-8639-A2185A7558F8}" presName="Name35" presStyleLbl="parChTrans1D3" presStyleIdx="2" presStyleCnt="3"/>
      <dgm:spPr/>
      <dgm:t>
        <a:bodyPr/>
        <a:lstStyle/>
        <a:p>
          <a:endParaRPr lang="ru-RU"/>
        </a:p>
      </dgm:t>
    </dgm:pt>
    <dgm:pt modelId="{48A19E55-EC2D-4711-A2A1-823659369BAC}" type="pres">
      <dgm:prSet presAssocID="{4E649403-118A-4FE2-A70B-D4FE184CA2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809973E-6B2F-4EB1-AFF8-F3165D1214DB}" type="pres">
      <dgm:prSet presAssocID="{4E649403-118A-4FE2-A70B-D4FE184CA23E}" presName="rootComposite" presStyleCnt="0"/>
      <dgm:spPr/>
      <dgm:t>
        <a:bodyPr/>
        <a:lstStyle/>
        <a:p>
          <a:endParaRPr lang="ru-RU"/>
        </a:p>
      </dgm:t>
    </dgm:pt>
    <dgm:pt modelId="{1A0290A8-B0FB-4D77-B60D-BC3F9CFBCFBB}" type="pres">
      <dgm:prSet presAssocID="{4E649403-118A-4FE2-A70B-D4FE184CA23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619745-EF6D-4289-8ED0-97FEF9EA6BEB}" type="pres">
      <dgm:prSet presAssocID="{4E649403-118A-4FE2-A70B-D4FE184CA23E}" presName="rootConnector" presStyleLbl="node3" presStyleIdx="2" presStyleCnt="3"/>
      <dgm:spPr/>
      <dgm:t>
        <a:bodyPr/>
        <a:lstStyle/>
        <a:p>
          <a:endParaRPr lang="ru-RU"/>
        </a:p>
      </dgm:t>
    </dgm:pt>
    <dgm:pt modelId="{9D0248AB-C71C-4078-9085-C58C52342D1D}" type="pres">
      <dgm:prSet presAssocID="{4E649403-118A-4FE2-A70B-D4FE184CA23E}" presName="hierChild4" presStyleCnt="0"/>
      <dgm:spPr/>
      <dgm:t>
        <a:bodyPr/>
        <a:lstStyle/>
        <a:p>
          <a:endParaRPr lang="ru-RU"/>
        </a:p>
      </dgm:t>
    </dgm:pt>
    <dgm:pt modelId="{0480C937-4083-4AC4-9A86-76893B63A88A}" type="pres">
      <dgm:prSet presAssocID="{4E649403-118A-4FE2-A70B-D4FE184CA23E}" presName="hierChild5" presStyleCnt="0"/>
      <dgm:spPr/>
      <dgm:t>
        <a:bodyPr/>
        <a:lstStyle/>
        <a:p>
          <a:endParaRPr lang="ru-RU"/>
        </a:p>
      </dgm:t>
    </dgm:pt>
    <dgm:pt modelId="{58F0B1A6-D1A4-4213-9AA3-C0E5BBF77D41}" type="pres">
      <dgm:prSet presAssocID="{9A478070-8DF3-46AE-8E0A-F800AB1D9794}" presName="hierChild5" presStyleCnt="0"/>
      <dgm:spPr/>
      <dgm:t>
        <a:bodyPr/>
        <a:lstStyle/>
        <a:p>
          <a:endParaRPr lang="ru-RU"/>
        </a:p>
      </dgm:t>
    </dgm:pt>
    <dgm:pt modelId="{B65EAC41-E2CD-4F0A-91FA-D1FF0615D737}" type="pres">
      <dgm:prSet presAssocID="{3850FAB3-5865-4579-8796-7F26320C644D}" presName="hierChild3" presStyleCnt="0"/>
      <dgm:spPr/>
      <dgm:t>
        <a:bodyPr/>
        <a:lstStyle/>
        <a:p>
          <a:endParaRPr lang="ru-RU"/>
        </a:p>
      </dgm:t>
    </dgm:pt>
  </dgm:ptLst>
  <dgm:cxnLst>
    <dgm:cxn modelId="{04648F40-FE49-4097-8896-2E03C079F030}" type="presOf" srcId="{838B9E9F-40B2-4267-821B-01DE40CF8980}" destId="{4E0E7495-15A0-403E-82D8-3A1CBA602FE0}" srcOrd="0" destOrd="0" presId="urn:microsoft.com/office/officeart/2005/8/layout/orgChart1"/>
    <dgm:cxn modelId="{995AC046-041C-4F24-BC48-B59B0FF6A343}" type="presOf" srcId="{0622A049-A93E-4B20-8639-A2185A7558F8}" destId="{9E460D74-84B4-4E9F-B4B9-D7A5F6750790}" srcOrd="0" destOrd="0" presId="urn:microsoft.com/office/officeart/2005/8/layout/orgChart1"/>
    <dgm:cxn modelId="{CB57F31F-31C2-452A-A3AA-8EDA02753014}" type="presOf" srcId="{4E649403-118A-4FE2-A70B-D4FE184CA23E}" destId="{1A0290A8-B0FB-4D77-B60D-BC3F9CFBCFBB}" srcOrd="0" destOrd="0" presId="urn:microsoft.com/office/officeart/2005/8/layout/orgChart1"/>
    <dgm:cxn modelId="{23FE60BE-7298-4BA3-8573-56BC596AD7DB}" type="presOf" srcId="{8D8C8D9A-1062-419E-8A36-35CA1B336A17}" destId="{B2F167E7-088D-4A87-A8D9-20B275912231}" srcOrd="0" destOrd="0" presId="urn:microsoft.com/office/officeart/2005/8/layout/orgChart1"/>
    <dgm:cxn modelId="{E364F8EA-3316-4C3A-89C7-832A1D63C5D1}" srcId="{3A204031-26D3-440A-A69C-5364A4C58055}" destId="{8D8C8D9A-1062-419E-8A36-35CA1B336A17}" srcOrd="0" destOrd="0" parTransId="{5215C5E9-F51F-4101-9280-44115C729FF1}" sibTransId="{D97A4A22-9436-4499-8B74-BC9F5DD19994}"/>
    <dgm:cxn modelId="{C2010F28-4962-4231-8ED8-297809CF048B}" type="presOf" srcId="{4E649403-118A-4FE2-A70B-D4FE184CA23E}" destId="{0D619745-EF6D-4289-8ED0-97FEF9EA6BEB}" srcOrd="1" destOrd="0" presId="urn:microsoft.com/office/officeart/2005/8/layout/orgChart1"/>
    <dgm:cxn modelId="{7718903B-15D4-4F53-87ED-5E98B7133AFD}" srcId="{9A478070-8DF3-46AE-8E0A-F800AB1D9794}" destId="{838B9E9F-40B2-4267-821B-01DE40CF8980}" srcOrd="1" destOrd="0" parTransId="{AD7766C2-462D-4D17-A68D-C19ACFF4B87D}" sibTransId="{6750B4F7-3F0F-41F6-9C44-1061E60CFFFD}"/>
    <dgm:cxn modelId="{05503915-4F9C-42B5-820A-87A1902B0E16}" type="presOf" srcId="{5215C5E9-F51F-4101-9280-44115C729FF1}" destId="{00174627-5AB2-4B75-A964-E36798B56E6F}" srcOrd="0" destOrd="0" presId="urn:microsoft.com/office/officeart/2005/8/layout/orgChart1"/>
    <dgm:cxn modelId="{C1D35C8D-1F0B-42A7-8369-722DD5B96B2F}" srcId="{3850FAB3-5865-4579-8796-7F26320C644D}" destId="{9A478070-8DF3-46AE-8E0A-F800AB1D9794}" srcOrd="0" destOrd="0" parTransId="{85115EC3-6481-417D-BD2F-7FB1313FF7CA}" sibTransId="{796C7B94-D463-4DAE-B0CA-A0CBC4463C86}"/>
    <dgm:cxn modelId="{916F6738-B7B7-4085-BD4A-17686E4C6183}" type="presOf" srcId="{C82FFADA-F326-4E09-9FB1-2FD45D88E98E}" destId="{F01C5F52-763C-469B-87B9-A2497EECA07A}" srcOrd="0" destOrd="0" presId="urn:microsoft.com/office/officeart/2005/8/layout/orgChart1"/>
    <dgm:cxn modelId="{C18A2A64-E57B-4E0C-988A-B0481048CBBD}" type="presOf" srcId="{3A204031-26D3-440A-A69C-5364A4C58055}" destId="{409D1C8E-A190-41B8-BE1F-D74F5D847955}" srcOrd="1" destOrd="0" presId="urn:microsoft.com/office/officeart/2005/8/layout/orgChart1"/>
    <dgm:cxn modelId="{6FB27C92-7255-4731-8A12-B2A299B8CC96}" type="presOf" srcId="{3850FAB3-5865-4579-8796-7F26320C644D}" destId="{9B325C9A-1B9D-4CC2-93C1-C5479E016296}" srcOrd="0" destOrd="0" presId="urn:microsoft.com/office/officeart/2005/8/layout/orgChart1"/>
    <dgm:cxn modelId="{6AF92D8F-0632-4259-A236-303067315F79}" type="presOf" srcId="{3850FAB3-5865-4579-8796-7F26320C644D}" destId="{57068229-2A1A-4BB6-B0CE-37BFDDA35051}" srcOrd="1" destOrd="0" presId="urn:microsoft.com/office/officeart/2005/8/layout/orgChart1"/>
    <dgm:cxn modelId="{83DD73B2-2986-4D1E-A84B-1EC0D8231352}" type="presOf" srcId="{838B9E9F-40B2-4267-821B-01DE40CF8980}" destId="{9A22281C-3617-4084-A038-C29DE84F2283}" srcOrd="1" destOrd="0" presId="urn:microsoft.com/office/officeart/2005/8/layout/orgChart1"/>
    <dgm:cxn modelId="{327DDA1D-A694-4045-8CAF-5FD094A3C4B2}" type="presOf" srcId="{9A478070-8DF3-46AE-8E0A-F800AB1D9794}" destId="{CBC96690-6178-4D2E-AD76-9893826F6A03}" srcOrd="0" destOrd="0" presId="urn:microsoft.com/office/officeart/2005/8/layout/orgChart1"/>
    <dgm:cxn modelId="{35C51558-80D5-43FF-AE91-B9C9D118D688}" srcId="{C82FFADA-F326-4E09-9FB1-2FD45D88E98E}" destId="{3850FAB3-5865-4579-8796-7F26320C644D}" srcOrd="0" destOrd="0" parTransId="{3EFF29D3-B127-4F5D-A360-BC3A34AF05EF}" sibTransId="{9F46C1C6-F916-4C23-BF0D-AEE43544A680}"/>
    <dgm:cxn modelId="{EDF5F3F8-9295-42CF-80AB-953578D4D563}" type="presOf" srcId="{D1213FB4-D333-4057-A053-C6B9050C2D1A}" destId="{FD2E4A74-1E2E-4F14-8B43-8FF0163C83D8}" srcOrd="0" destOrd="0" presId="urn:microsoft.com/office/officeart/2005/8/layout/orgChart1"/>
    <dgm:cxn modelId="{3F9AF5A6-5345-435D-81E3-0B9C95953EA8}" srcId="{9A478070-8DF3-46AE-8E0A-F800AB1D9794}" destId="{3A204031-26D3-440A-A69C-5364A4C58055}" srcOrd="0" destOrd="0" parTransId="{D1213FB4-D333-4057-A053-C6B9050C2D1A}" sibTransId="{26CAD6D3-18A6-4E8A-8249-6E76C98EE88E}"/>
    <dgm:cxn modelId="{4FEB21E8-A831-4AF7-93F7-AC3C0B52088D}" type="presOf" srcId="{3A204031-26D3-440A-A69C-5364A4C58055}" destId="{A511C54B-87D7-4F0D-B9DE-D92106D1AE86}" srcOrd="0" destOrd="0" presId="urn:microsoft.com/office/officeart/2005/8/layout/orgChart1"/>
    <dgm:cxn modelId="{D341E65F-A791-4083-8650-71C5CA709FE4}" type="presOf" srcId="{85115EC3-6481-417D-BD2F-7FB1313FF7CA}" destId="{7A8DC8CE-E604-4FAA-97E5-EE5240AC7EDC}" srcOrd="0" destOrd="0" presId="urn:microsoft.com/office/officeart/2005/8/layout/orgChart1"/>
    <dgm:cxn modelId="{CA356C96-234F-40F8-831B-17AD4DC516DB}" type="presOf" srcId="{AD7766C2-462D-4D17-A68D-C19ACFF4B87D}" destId="{367C008E-15D6-484A-9374-090A1957339F}" srcOrd="0" destOrd="0" presId="urn:microsoft.com/office/officeart/2005/8/layout/orgChart1"/>
    <dgm:cxn modelId="{8559C6AF-1C85-4669-B9DF-D6E5B4F33A86}" type="presOf" srcId="{9A478070-8DF3-46AE-8E0A-F800AB1D9794}" destId="{AB90B850-D9E7-4186-A114-4200F2721D90}" srcOrd="1" destOrd="0" presId="urn:microsoft.com/office/officeart/2005/8/layout/orgChart1"/>
    <dgm:cxn modelId="{83A5178B-CC0A-4364-8380-566250C01AD2}" srcId="{9A478070-8DF3-46AE-8E0A-F800AB1D9794}" destId="{4E649403-118A-4FE2-A70B-D4FE184CA23E}" srcOrd="2" destOrd="0" parTransId="{0622A049-A93E-4B20-8639-A2185A7558F8}" sibTransId="{3DAA53A6-065E-4475-9D4F-7AA827722CE5}"/>
    <dgm:cxn modelId="{B42A3739-9BB9-4EA8-9BCE-F6DBF85541C2}" type="presOf" srcId="{8D8C8D9A-1062-419E-8A36-35CA1B336A17}" destId="{A221AEFD-D314-4CD8-B28B-A252049E6CDE}" srcOrd="1" destOrd="0" presId="urn:microsoft.com/office/officeart/2005/8/layout/orgChart1"/>
    <dgm:cxn modelId="{0EA8920E-1137-4C32-B419-A6D3389EAB92}" type="presParOf" srcId="{F01C5F52-763C-469B-87B9-A2497EECA07A}" destId="{0CE8CE4E-FE3C-4D07-87C5-2563A4D8DC4F}" srcOrd="0" destOrd="0" presId="urn:microsoft.com/office/officeart/2005/8/layout/orgChart1"/>
    <dgm:cxn modelId="{358F676D-AAC2-46AB-9BA4-A2B85FAC7676}" type="presParOf" srcId="{0CE8CE4E-FE3C-4D07-87C5-2563A4D8DC4F}" destId="{FBE73B87-3EFB-4303-9076-AD3ECDC478F4}" srcOrd="0" destOrd="0" presId="urn:microsoft.com/office/officeart/2005/8/layout/orgChart1"/>
    <dgm:cxn modelId="{F4D6F927-9B4A-4383-96D3-26338E63DA9F}" type="presParOf" srcId="{FBE73B87-3EFB-4303-9076-AD3ECDC478F4}" destId="{9B325C9A-1B9D-4CC2-93C1-C5479E016296}" srcOrd="0" destOrd="0" presId="urn:microsoft.com/office/officeart/2005/8/layout/orgChart1"/>
    <dgm:cxn modelId="{A8CB38EC-7EC8-4971-A9C2-06FB312F1C88}" type="presParOf" srcId="{FBE73B87-3EFB-4303-9076-AD3ECDC478F4}" destId="{57068229-2A1A-4BB6-B0CE-37BFDDA35051}" srcOrd="1" destOrd="0" presId="urn:microsoft.com/office/officeart/2005/8/layout/orgChart1"/>
    <dgm:cxn modelId="{EC121BAF-AB8A-4BC5-B939-0C9F0E49F693}" type="presParOf" srcId="{0CE8CE4E-FE3C-4D07-87C5-2563A4D8DC4F}" destId="{23F0B0E8-4B84-4C27-8125-417E469C9591}" srcOrd="1" destOrd="0" presId="urn:microsoft.com/office/officeart/2005/8/layout/orgChart1"/>
    <dgm:cxn modelId="{395C1B9E-482F-4181-BC79-0269E91FFBB4}" type="presParOf" srcId="{23F0B0E8-4B84-4C27-8125-417E469C9591}" destId="{7A8DC8CE-E604-4FAA-97E5-EE5240AC7EDC}" srcOrd="0" destOrd="0" presId="urn:microsoft.com/office/officeart/2005/8/layout/orgChart1"/>
    <dgm:cxn modelId="{68632C62-DD92-4DFF-8BF8-8A66B8A1D7BF}" type="presParOf" srcId="{23F0B0E8-4B84-4C27-8125-417E469C9591}" destId="{89D40EA9-061F-4572-A01A-EBE5D0B6DE3B}" srcOrd="1" destOrd="0" presId="urn:microsoft.com/office/officeart/2005/8/layout/orgChart1"/>
    <dgm:cxn modelId="{05F6FC20-4C4A-4820-8A7C-0DA1F906CDB8}" type="presParOf" srcId="{89D40EA9-061F-4572-A01A-EBE5D0B6DE3B}" destId="{D4AC4BFE-334F-4168-94CC-EBC9490C7CB7}" srcOrd="0" destOrd="0" presId="urn:microsoft.com/office/officeart/2005/8/layout/orgChart1"/>
    <dgm:cxn modelId="{9C19B26E-238F-4045-98F3-90AC75A0319B}" type="presParOf" srcId="{D4AC4BFE-334F-4168-94CC-EBC9490C7CB7}" destId="{CBC96690-6178-4D2E-AD76-9893826F6A03}" srcOrd="0" destOrd="0" presId="urn:microsoft.com/office/officeart/2005/8/layout/orgChart1"/>
    <dgm:cxn modelId="{7D35FF84-483F-4B80-A4C5-844127C26FAA}" type="presParOf" srcId="{D4AC4BFE-334F-4168-94CC-EBC9490C7CB7}" destId="{AB90B850-D9E7-4186-A114-4200F2721D90}" srcOrd="1" destOrd="0" presId="urn:microsoft.com/office/officeart/2005/8/layout/orgChart1"/>
    <dgm:cxn modelId="{268F1D7C-689E-4006-AE0D-8824BB8F6DFC}" type="presParOf" srcId="{89D40EA9-061F-4572-A01A-EBE5D0B6DE3B}" destId="{8E28473B-F840-473E-88EC-7F48F3F49D43}" srcOrd="1" destOrd="0" presId="urn:microsoft.com/office/officeart/2005/8/layout/orgChart1"/>
    <dgm:cxn modelId="{71946A03-E4DA-4BAF-B6F0-C9CE8BE1659C}" type="presParOf" srcId="{8E28473B-F840-473E-88EC-7F48F3F49D43}" destId="{FD2E4A74-1E2E-4F14-8B43-8FF0163C83D8}" srcOrd="0" destOrd="0" presId="urn:microsoft.com/office/officeart/2005/8/layout/orgChart1"/>
    <dgm:cxn modelId="{4323A255-473D-4446-BC60-2B39DC4EB09F}" type="presParOf" srcId="{8E28473B-F840-473E-88EC-7F48F3F49D43}" destId="{59673CB4-56CB-4EBC-94E0-01202761A884}" srcOrd="1" destOrd="0" presId="urn:microsoft.com/office/officeart/2005/8/layout/orgChart1"/>
    <dgm:cxn modelId="{E391ABA1-2F1D-4C36-9B5B-773C4843B567}" type="presParOf" srcId="{59673CB4-56CB-4EBC-94E0-01202761A884}" destId="{4990A0AA-4E1F-4E3A-BEAF-E88B6C581B2F}" srcOrd="0" destOrd="0" presId="urn:microsoft.com/office/officeart/2005/8/layout/orgChart1"/>
    <dgm:cxn modelId="{8CB898A4-D9B4-4164-B607-18EA4D54A4CA}" type="presParOf" srcId="{4990A0AA-4E1F-4E3A-BEAF-E88B6C581B2F}" destId="{A511C54B-87D7-4F0D-B9DE-D92106D1AE86}" srcOrd="0" destOrd="0" presId="urn:microsoft.com/office/officeart/2005/8/layout/orgChart1"/>
    <dgm:cxn modelId="{5082DF0A-E2C4-4C00-8866-E9C66A013047}" type="presParOf" srcId="{4990A0AA-4E1F-4E3A-BEAF-E88B6C581B2F}" destId="{409D1C8E-A190-41B8-BE1F-D74F5D847955}" srcOrd="1" destOrd="0" presId="urn:microsoft.com/office/officeart/2005/8/layout/orgChart1"/>
    <dgm:cxn modelId="{AB2F728B-5929-497D-8633-6E0E11077354}" type="presParOf" srcId="{59673CB4-56CB-4EBC-94E0-01202761A884}" destId="{288D1FCC-D8F5-422D-8469-05ABD13DD8F7}" srcOrd="1" destOrd="0" presId="urn:microsoft.com/office/officeart/2005/8/layout/orgChart1"/>
    <dgm:cxn modelId="{32D51A35-FBF5-4E96-A9B3-A86C1243810F}" type="presParOf" srcId="{59673CB4-56CB-4EBC-94E0-01202761A884}" destId="{1F750388-6089-4824-BCD6-3BF02685E9D2}" srcOrd="2" destOrd="0" presId="urn:microsoft.com/office/officeart/2005/8/layout/orgChart1"/>
    <dgm:cxn modelId="{162ADB1B-4235-461D-9292-763CD8710D4D}" type="presParOf" srcId="{1F750388-6089-4824-BCD6-3BF02685E9D2}" destId="{00174627-5AB2-4B75-A964-E36798B56E6F}" srcOrd="0" destOrd="0" presId="urn:microsoft.com/office/officeart/2005/8/layout/orgChart1"/>
    <dgm:cxn modelId="{AD50FA29-9681-4C89-97D8-8B51FEBE9204}" type="presParOf" srcId="{1F750388-6089-4824-BCD6-3BF02685E9D2}" destId="{F77889AE-B705-4C9F-AEE2-67CDA94B6B71}" srcOrd="1" destOrd="0" presId="urn:microsoft.com/office/officeart/2005/8/layout/orgChart1"/>
    <dgm:cxn modelId="{B4E7138F-E460-4FA5-BE6F-F03D8DD069E9}" type="presParOf" srcId="{F77889AE-B705-4C9F-AEE2-67CDA94B6B71}" destId="{D217E118-15A8-466D-A50E-7E9B7B9A3568}" srcOrd="0" destOrd="0" presId="urn:microsoft.com/office/officeart/2005/8/layout/orgChart1"/>
    <dgm:cxn modelId="{79B57661-B72A-4366-93E1-2E494060641C}" type="presParOf" srcId="{D217E118-15A8-466D-A50E-7E9B7B9A3568}" destId="{B2F167E7-088D-4A87-A8D9-20B275912231}" srcOrd="0" destOrd="0" presId="urn:microsoft.com/office/officeart/2005/8/layout/orgChart1"/>
    <dgm:cxn modelId="{2F738647-A769-4974-B43C-D4285E9AF617}" type="presParOf" srcId="{D217E118-15A8-466D-A50E-7E9B7B9A3568}" destId="{A221AEFD-D314-4CD8-B28B-A252049E6CDE}" srcOrd="1" destOrd="0" presId="urn:microsoft.com/office/officeart/2005/8/layout/orgChart1"/>
    <dgm:cxn modelId="{28FEB8F9-6C4C-434A-B574-B735A1895E20}" type="presParOf" srcId="{F77889AE-B705-4C9F-AEE2-67CDA94B6B71}" destId="{0BC27202-65E7-43B4-8A45-EA4D3B5BE882}" srcOrd="1" destOrd="0" presId="urn:microsoft.com/office/officeart/2005/8/layout/orgChart1"/>
    <dgm:cxn modelId="{BBAAD4DA-F2EF-4968-9039-54BA7354907E}" type="presParOf" srcId="{F77889AE-B705-4C9F-AEE2-67CDA94B6B71}" destId="{FDE180E9-1AC7-46F8-B593-0A80D3335A80}" srcOrd="2" destOrd="0" presId="urn:microsoft.com/office/officeart/2005/8/layout/orgChart1"/>
    <dgm:cxn modelId="{62C53D1E-CE2E-4D0C-8451-650A7E9E9A70}" type="presParOf" srcId="{8E28473B-F840-473E-88EC-7F48F3F49D43}" destId="{367C008E-15D6-484A-9374-090A1957339F}" srcOrd="2" destOrd="0" presId="urn:microsoft.com/office/officeart/2005/8/layout/orgChart1"/>
    <dgm:cxn modelId="{AC5FF387-7CBD-4C29-86EE-A5AAACEDA032}" type="presParOf" srcId="{8E28473B-F840-473E-88EC-7F48F3F49D43}" destId="{ED0122B5-5A6B-4B8A-AC1E-196FED7165FD}" srcOrd="3" destOrd="0" presId="urn:microsoft.com/office/officeart/2005/8/layout/orgChart1"/>
    <dgm:cxn modelId="{DBB39146-7BE4-47BD-9975-294873D65DA7}" type="presParOf" srcId="{ED0122B5-5A6B-4B8A-AC1E-196FED7165FD}" destId="{6E534593-E998-4E1A-AAB6-7EECF6A4605C}" srcOrd="0" destOrd="0" presId="urn:microsoft.com/office/officeart/2005/8/layout/orgChart1"/>
    <dgm:cxn modelId="{7250A70C-EA69-41C9-A540-2C2003B30E55}" type="presParOf" srcId="{6E534593-E998-4E1A-AAB6-7EECF6A4605C}" destId="{4E0E7495-15A0-403E-82D8-3A1CBA602FE0}" srcOrd="0" destOrd="0" presId="urn:microsoft.com/office/officeart/2005/8/layout/orgChart1"/>
    <dgm:cxn modelId="{62AB0B58-28F0-49C0-AFF8-5B664AF21D1B}" type="presParOf" srcId="{6E534593-E998-4E1A-AAB6-7EECF6A4605C}" destId="{9A22281C-3617-4084-A038-C29DE84F2283}" srcOrd="1" destOrd="0" presId="urn:microsoft.com/office/officeart/2005/8/layout/orgChart1"/>
    <dgm:cxn modelId="{D35CB473-EAC9-447D-A087-13E2AE45482C}" type="presParOf" srcId="{ED0122B5-5A6B-4B8A-AC1E-196FED7165FD}" destId="{F074AE2B-1CAF-40D2-AE18-3F9D752468B1}" srcOrd="1" destOrd="0" presId="urn:microsoft.com/office/officeart/2005/8/layout/orgChart1"/>
    <dgm:cxn modelId="{2274A0AB-D84F-4A2A-89D4-6DC9FBCF55EC}" type="presParOf" srcId="{ED0122B5-5A6B-4B8A-AC1E-196FED7165FD}" destId="{7E660A1E-9E65-45DD-B872-03541FA78D17}" srcOrd="2" destOrd="0" presId="urn:microsoft.com/office/officeart/2005/8/layout/orgChart1"/>
    <dgm:cxn modelId="{BBCF65B3-5719-4807-B439-2C60697084F0}" type="presParOf" srcId="{8E28473B-F840-473E-88EC-7F48F3F49D43}" destId="{9E460D74-84B4-4E9F-B4B9-D7A5F6750790}" srcOrd="4" destOrd="0" presId="urn:microsoft.com/office/officeart/2005/8/layout/orgChart1"/>
    <dgm:cxn modelId="{68E5BF34-2914-44A0-9673-C9CCDF5C8151}" type="presParOf" srcId="{8E28473B-F840-473E-88EC-7F48F3F49D43}" destId="{48A19E55-EC2D-4711-A2A1-823659369BAC}" srcOrd="5" destOrd="0" presId="urn:microsoft.com/office/officeart/2005/8/layout/orgChart1"/>
    <dgm:cxn modelId="{D86EF698-F748-48F4-A4EB-2091BA507029}" type="presParOf" srcId="{48A19E55-EC2D-4711-A2A1-823659369BAC}" destId="{B809973E-6B2F-4EB1-AFF8-F3165D1214DB}" srcOrd="0" destOrd="0" presId="urn:microsoft.com/office/officeart/2005/8/layout/orgChart1"/>
    <dgm:cxn modelId="{B0037F56-B878-42CD-9CFE-134595823610}" type="presParOf" srcId="{B809973E-6B2F-4EB1-AFF8-F3165D1214DB}" destId="{1A0290A8-B0FB-4D77-B60D-BC3F9CFBCFBB}" srcOrd="0" destOrd="0" presId="urn:microsoft.com/office/officeart/2005/8/layout/orgChart1"/>
    <dgm:cxn modelId="{F2551C39-FC66-47E3-9937-EBE3AB16AF9A}" type="presParOf" srcId="{B809973E-6B2F-4EB1-AFF8-F3165D1214DB}" destId="{0D619745-EF6D-4289-8ED0-97FEF9EA6BEB}" srcOrd="1" destOrd="0" presId="urn:microsoft.com/office/officeart/2005/8/layout/orgChart1"/>
    <dgm:cxn modelId="{A6328AE7-904F-4B15-89C7-3FEEBE3AA27A}" type="presParOf" srcId="{48A19E55-EC2D-4711-A2A1-823659369BAC}" destId="{9D0248AB-C71C-4078-9085-C58C52342D1D}" srcOrd="1" destOrd="0" presId="urn:microsoft.com/office/officeart/2005/8/layout/orgChart1"/>
    <dgm:cxn modelId="{AA71C826-CE40-4E39-AF8E-2AE23067360E}" type="presParOf" srcId="{48A19E55-EC2D-4711-A2A1-823659369BAC}" destId="{0480C937-4083-4AC4-9A86-76893B63A88A}" srcOrd="2" destOrd="0" presId="urn:microsoft.com/office/officeart/2005/8/layout/orgChart1"/>
    <dgm:cxn modelId="{F334744D-5E90-4158-B099-CD436494CBDD}" type="presParOf" srcId="{89D40EA9-061F-4572-A01A-EBE5D0B6DE3B}" destId="{58F0B1A6-D1A4-4213-9AA3-C0E5BBF77D41}" srcOrd="2" destOrd="0" presId="urn:microsoft.com/office/officeart/2005/8/layout/orgChart1"/>
    <dgm:cxn modelId="{6C8A1D4A-B311-40FE-A261-B40BF7959987}" type="presParOf" srcId="{0CE8CE4E-FE3C-4D07-87C5-2563A4D8DC4F}" destId="{B65EAC41-E2CD-4F0A-91FA-D1FF0615D7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AE3BD0-F772-48D3-9FED-56D26842A89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DC925B-2050-4157-9B38-A46FB591112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по формированию и развитию ФГ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14CD7-EF39-4CAD-BD99-3ECE4AC4033E}" type="parTrans" cxnId="{397E7879-359E-44D2-BE89-EBA7AFDA347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20216-FC0B-499C-8394-BE3ED9AB9D8D}" type="sibTrans" cxnId="{397E7879-359E-44D2-BE89-EBA7AFDA347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737CD-E01E-4356-B55F-28449B29EDE4}">
      <dgm:prSet phldrT="[Текст]" custT="1"/>
      <dgm:spPr/>
      <dgm:t>
        <a:bodyPr/>
        <a:lstStyle/>
        <a:p>
          <a:pPr marL="441325" indent="-79375">
            <a:tabLst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Нормативно-правовые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F1906-376A-451C-8848-68A06497D797}" type="parTrans" cxnId="{5037F459-4E73-412D-B418-2C6D9B1F40D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72BED-6F62-4998-AA13-C06FD2CDCEA3}" type="sibTrans" cxnId="{5037F459-4E73-412D-B418-2C6D9B1F40D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52C35-7F56-49CD-A679-46B9B9D4E843}">
      <dgm:prSet phldrT="[Текст]" custT="1"/>
      <dgm:spPr/>
      <dgm:t>
        <a:bodyPr/>
        <a:lstStyle/>
        <a:p>
          <a:pPr marL="441325" indent="-79375">
            <a:tabLst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5FD2C-3A34-4605-A441-C339B21C6818}" type="parTrans" cxnId="{1F4BDE11-81D5-4A68-8584-9EB3C1A204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1FFA0-75B2-4DD2-8C61-0C985701A584}" type="sibTrans" cxnId="{1F4BDE11-81D5-4A68-8584-9EB3C1A2042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8E95C-F4E8-4A1B-BB2B-59569550C6D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содержании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1E297-1A7E-4F84-9500-D7ECE7E9C6B0}" type="parTrans" cxnId="{2CB96625-C804-4E56-8D23-08475DBAE8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474C3B-D2FC-4BAA-B023-9E5388B72B42}" type="sibTrans" cxnId="{2CB96625-C804-4E56-8D23-08475DBAE8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1F93C-A445-453D-9F6C-09953C5232E3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ООП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320AD-2B0F-4D43-B2D4-3984CA2462F5}" type="parTrans" cxnId="{62B84143-A182-4F86-9E4A-3468B446349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0D595-3AEC-4CD8-95F2-1C94F5E4A607}" type="sibTrans" cxnId="{62B84143-A182-4F86-9E4A-3468B446349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B9D82-6C52-45C8-994D-C94981B00C1C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работа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6CE0-037B-4534-B6CD-196554CF863B}" type="parTrans" cxnId="{CDFEC78D-CFA4-4EB0-A1CF-8AA743A5067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4FB60-0BD0-45F0-8853-7D4F6647B1B6}" type="sibTrans" cxnId="{CDFEC78D-CFA4-4EB0-A1CF-8AA743A5067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3B781F-8701-45E2-8505-13829B092335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технологиях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64CF4-B9E4-4F78-819A-A850590E32FC}" type="parTrans" cxnId="{7F0DA4BD-D15F-4A39-91C0-8404BAF28A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82B89-E6AA-4567-AABF-E10901B0DE03}" type="sibTrans" cxnId="{7F0DA4BD-D15F-4A39-91C0-8404BAF28A2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83723-EE09-4829-A3CF-AE717482D9DB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карта урока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62FFB-C858-4D79-82D7-F7CC79256702}" type="parTrans" cxnId="{D564165D-4246-499C-82F7-FE73F3E9767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41C85-E975-4F82-B248-DC7E52BCDA72}" type="sibTrans" cxnId="{D564165D-4246-499C-82F7-FE73F3E9767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C929A-5291-46A4-858F-46469BBA6A6C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и формы воспитательной работы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BB453-D693-42E6-BEC8-61C25E967B51}" type="parTrans" cxnId="{4576AFCB-FB61-44A2-A3A6-E137E144BF2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271C5-29F9-49A7-9ECF-22DDB064181F}" type="sibTrans" cxnId="{4576AFCB-FB61-44A2-A3A6-E137E144BF2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19D40-2E45-4718-892C-AEC77C5005B3}">
      <dgm:prSet phldrT="[Текст]" custT="1"/>
      <dgm:spPr/>
      <dgm:t>
        <a:bodyPr/>
        <a:lstStyle/>
        <a:p>
          <a:pPr marL="441325" indent="-79375">
            <a:tabLst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46637-D4D7-4C9F-A706-D0B408324DDD}" type="parTrans" cxnId="{D53B1D1C-BD44-4734-95B3-E4DBDCCD9A9E}">
      <dgm:prSet/>
      <dgm:spPr/>
      <dgm:t>
        <a:bodyPr/>
        <a:lstStyle/>
        <a:p>
          <a:endParaRPr lang="ru-RU"/>
        </a:p>
      </dgm:t>
    </dgm:pt>
    <dgm:pt modelId="{56CD186F-4D1F-4056-9C1A-AF17A0AA6172}" type="sibTrans" cxnId="{D53B1D1C-BD44-4734-95B3-E4DBDCCD9A9E}">
      <dgm:prSet/>
      <dgm:spPr/>
      <dgm:t>
        <a:bodyPr/>
        <a:lstStyle/>
        <a:p>
          <a:endParaRPr lang="ru-RU"/>
        </a:p>
      </dgm:t>
    </dgm:pt>
    <dgm:pt modelId="{86DF38A1-8195-43B3-886C-F340313F674D}">
      <dgm:prSet phldrT="[Текст]" custT="1"/>
      <dgm:spPr/>
      <dgm:t>
        <a:bodyPr/>
        <a:lstStyle/>
        <a:p>
          <a:pPr marL="441325" indent="-79375">
            <a:tabLst/>
          </a:pP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93AC9-0B8E-49C5-9723-E0423E645006}" type="parTrans" cxnId="{1EB4872A-EC73-4875-943B-FB3F122F163C}">
      <dgm:prSet/>
      <dgm:spPr/>
      <dgm:t>
        <a:bodyPr/>
        <a:lstStyle/>
        <a:p>
          <a:endParaRPr lang="ru-RU"/>
        </a:p>
      </dgm:t>
    </dgm:pt>
    <dgm:pt modelId="{C694671F-AA17-4987-899C-FD4C442C07A3}" type="sibTrans" cxnId="{1EB4872A-EC73-4875-943B-FB3F122F163C}">
      <dgm:prSet/>
      <dgm:spPr/>
      <dgm:t>
        <a:bodyPr/>
        <a:lstStyle/>
        <a:p>
          <a:endParaRPr lang="ru-RU"/>
        </a:p>
      </dgm:t>
    </dgm:pt>
    <dgm:pt modelId="{CE1E56AF-9E99-4EB5-9F6A-57D6142EEF1B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BF3A-E73E-44FE-9DD6-385163F7D0D0}" type="parTrans" cxnId="{F1FB2E9B-3E1A-42E0-9864-0C3EB38DB747}">
      <dgm:prSet/>
      <dgm:spPr/>
      <dgm:t>
        <a:bodyPr/>
        <a:lstStyle/>
        <a:p>
          <a:endParaRPr lang="ru-RU"/>
        </a:p>
      </dgm:t>
    </dgm:pt>
    <dgm:pt modelId="{ED61ACA3-2A64-409A-B797-2144DFE3C25C}" type="sibTrans" cxnId="{F1FB2E9B-3E1A-42E0-9864-0C3EB38DB747}">
      <dgm:prSet/>
      <dgm:spPr/>
      <dgm:t>
        <a:bodyPr/>
        <a:lstStyle/>
        <a:p>
          <a:endParaRPr lang="ru-RU"/>
        </a:p>
      </dgm:t>
    </dgm:pt>
    <dgm:pt modelId="{D5A8B8FF-E8A5-498D-9942-C3E0D86B7A44}">
      <dgm:prSet phldrT="[Текст]" custT="1"/>
      <dgm:spPr/>
      <dgm:t>
        <a:bodyPr/>
        <a:lstStyle/>
        <a:p>
          <a:pPr marL="173038" indent="-77788"/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конкурсы и олимпиады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CB4F5-36C2-4CA7-93FF-3A37D233F1C2}" type="parTrans" cxnId="{AEF8A37F-8309-452E-9AAE-5FE4C5C14FD5}">
      <dgm:prSet/>
      <dgm:spPr/>
      <dgm:t>
        <a:bodyPr/>
        <a:lstStyle/>
        <a:p>
          <a:endParaRPr lang="ru-RU"/>
        </a:p>
      </dgm:t>
    </dgm:pt>
    <dgm:pt modelId="{9978E385-55BF-4612-ACC7-6C279002BB23}" type="sibTrans" cxnId="{AEF8A37F-8309-452E-9AAE-5FE4C5C14FD5}">
      <dgm:prSet/>
      <dgm:spPr/>
      <dgm:t>
        <a:bodyPr/>
        <a:lstStyle/>
        <a:p>
          <a:endParaRPr lang="ru-RU"/>
        </a:p>
      </dgm:t>
    </dgm:pt>
    <dgm:pt modelId="{70D0EB80-6D46-462C-AC81-01F8C1794A23}">
      <dgm:prSet phldrT="[Текст]" custT="1"/>
      <dgm:spPr/>
      <dgm:t>
        <a:bodyPr/>
        <a:lstStyle/>
        <a:p>
          <a:pPr marL="173038" indent="-77788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для оценки сформированности ФГ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B4D9D-FD1A-43CF-8522-AE76C4DF2D88}" type="parTrans" cxnId="{061F33CB-65DA-47F7-9D73-1A78006F31BE}">
      <dgm:prSet/>
      <dgm:spPr/>
      <dgm:t>
        <a:bodyPr/>
        <a:lstStyle/>
        <a:p>
          <a:endParaRPr lang="ru-RU"/>
        </a:p>
      </dgm:t>
    </dgm:pt>
    <dgm:pt modelId="{4BB1D5AE-F84A-4E41-8B27-F642CF2C49A1}" type="sibTrans" cxnId="{061F33CB-65DA-47F7-9D73-1A78006F31BE}">
      <dgm:prSet/>
      <dgm:spPr/>
      <dgm:t>
        <a:bodyPr/>
        <a:lstStyle/>
        <a:p>
          <a:endParaRPr lang="ru-RU"/>
        </a:p>
      </dgm:t>
    </dgm:pt>
    <dgm:pt modelId="{057117B2-4464-4DAD-9E30-6FFF14492D69}" type="pres">
      <dgm:prSet presAssocID="{90AE3BD0-F772-48D3-9FED-56D26842A89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4D948-4355-4F0A-B99E-5F0AFF2A16C1}" type="pres">
      <dgm:prSet presAssocID="{90AE3BD0-F772-48D3-9FED-56D26842A894}" presName="cycle" presStyleCnt="0"/>
      <dgm:spPr/>
    </dgm:pt>
    <dgm:pt modelId="{CA16FFDB-CAD0-4DA3-9957-658E9323AF4C}" type="pres">
      <dgm:prSet presAssocID="{90AE3BD0-F772-48D3-9FED-56D26842A894}" presName="centerShape" presStyleCnt="0"/>
      <dgm:spPr/>
    </dgm:pt>
    <dgm:pt modelId="{4DBC91A5-F68F-4F2C-9563-F69703F6493F}" type="pres">
      <dgm:prSet presAssocID="{90AE3BD0-F772-48D3-9FED-56D26842A894}" presName="connSite" presStyleLbl="node1" presStyleIdx="0" presStyleCnt="4"/>
      <dgm:spPr/>
    </dgm:pt>
    <dgm:pt modelId="{1E8D6944-DA9E-44AB-A3FA-8AD845E36483}" type="pres">
      <dgm:prSet presAssocID="{90AE3BD0-F772-48D3-9FED-56D26842A894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90336A-5985-44B8-9B0F-4F6A17965D91}" type="pres">
      <dgm:prSet presAssocID="{75414CD7-EF39-4CAD-BD99-3ECE4AC4033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BF2E9AC-7DAC-4777-A69D-075D09DADF96}" type="pres">
      <dgm:prSet presAssocID="{A6DC925B-2050-4157-9B38-A46FB5911126}" presName="node" presStyleCnt="0"/>
      <dgm:spPr/>
    </dgm:pt>
    <dgm:pt modelId="{4D1000AE-7F4C-43A9-93FF-79AA06F6FC18}" type="pres">
      <dgm:prSet presAssocID="{A6DC925B-2050-4157-9B38-A46FB5911126}" presName="parentNode" presStyleLbl="node1" presStyleIdx="1" presStyleCnt="4" custScaleX="116300" custScaleY="118324" custLinFactNeighborX="7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E33F0-F7E1-4E7F-89B1-62691DF36B50}" type="pres">
      <dgm:prSet presAssocID="{A6DC925B-2050-4157-9B38-A46FB591112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4DA76-27CD-4A88-B452-9ECED78A6BBA}" type="pres">
      <dgm:prSet presAssocID="{ED91E297-1A7E-4F84-9500-D7ECE7E9C6B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632C1D2-5714-4436-9F66-B7A7F58A512A}" type="pres">
      <dgm:prSet presAssocID="{2098E95C-F4E8-4A1B-BB2B-59569550C6D6}" presName="node" presStyleCnt="0"/>
      <dgm:spPr/>
    </dgm:pt>
    <dgm:pt modelId="{1326F575-7D40-4E7B-8121-8C1AB43657B4}" type="pres">
      <dgm:prSet presAssocID="{2098E95C-F4E8-4A1B-BB2B-59569550C6D6}" presName="parentNode" presStyleLbl="node1" presStyleIdx="2" presStyleCnt="4" custScaleX="110290" custScaleY="107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3B190-7D31-45AF-AC37-427B06DC1C6B}" type="pres">
      <dgm:prSet presAssocID="{2098E95C-F4E8-4A1B-BB2B-59569550C6D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994FC-715D-4457-BB17-FD12CFAB927E}" type="pres">
      <dgm:prSet presAssocID="{C4E64CF4-B9E4-4F78-819A-A850590E32FC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0757C58-A307-4C5D-BC34-D599E615EFAD}" type="pres">
      <dgm:prSet presAssocID="{FB3B781F-8701-45E2-8505-13829B092335}" presName="node" presStyleCnt="0"/>
      <dgm:spPr/>
    </dgm:pt>
    <dgm:pt modelId="{15EAE12D-05F3-452B-80FC-806EC3D24EFA}" type="pres">
      <dgm:prSet presAssocID="{FB3B781F-8701-45E2-8505-13829B092335}" presName="parentNode" presStyleLbl="node1" presStyleIdx="3" presStyleCnt="4" custScaleX="110732" custScaleY="107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B092E-A362-47F0-A970-0D47F0B6E890}" type="pres">
      <dgm:prSet presAssocID="{FB3B781F-8701-45E2-8505-13829B09233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96625-C804-4E56-8D23-08475DBAE8F2}" srcId="{90AE3BD0-F772-48D3-9FED-56D26842A894}" destId="{2098E95C-F4E8-4A1B-BB2B-59569550C6D6}" srcOrd="1" destOrd="0" parTransId="{ED91E297-1A7E-4F84-9500-D7ECE7E9C6B0}" sibTransId="{C4474C3B-D2FC-4BAA-B023-9E5388B72B42}"/>
    <dgm:cxn modelId="{D2CCE3F6-E785-426C-8949-381D978AF01F}" type="presOf" srcId="{ED91E297-1A7E-4F84-9500-D7ECE7E9C6B0}" destId="{1354DA76-27CD-4A88-B452-9ECED78A6BBA}" srcOrd="0" destOrd="0" presId="urn:microsoft.com/office/officeart/2005/8/layout/radial2"/>
    <dgm:cxn modelId="{44D80C53-06FA-45D0-B841-4421C06F8C99}" type="presOf" srcId="{4C5B9D82-6C52-45C8-994D-C94981B00C1C}" destId="{9393B190-7D31-45AF-AC37-427B06DC1C6B}" srcOrd="0" destOrd="2" presId="urn:microsoft.com/office/officeart/2005/8/layout/radial2"/>
    <dgm:cxn modelId="{AEF8A37F-8309-452E-9AAE-5FE4C5C14FD5}" srcId="{FB3B781F-8701-45E2-8505-13829B092335}" destId="{D5A8B8FF-E8A5-498D-9942-C3E0D86B7A44}" srcOrd="2" destOrd="0" parTransId="{16DCB4F5-36C2-4CA7-93FF-3A37D233F1C2}" sibTransId="{9978E385-55BF-4612-ACC7-6C279002BB23}"/>
    <dgm:cxn modelId="{14D16AC5-B414-484F-A9DB-3DA34DA69FBF}" type="presOf" srcId="{90AE3BD0-F772-48D3-9FED-56D26842A894}" destId="{057117B2-4464-4DAD-9E30-6FFF14492D69}" srcOrd="0" destOrd="0" presId="urn:microsoft.com/office/officeart/2005/8/layout/radial2"/>
    <dgm:cxn modelId="{62B84143-A182-4F86-9E4A-3468B446349D}" srcId="{2098E95C-F4E8-4A1B-BB2B-59569550C6D6}" destId="{0081F93C-A445-453D-9F6C-09953C5232E3}" srcOrd="0" destOrd="0" parTransId="{AB4320AD-2B0F-4D43-B2D4-3984CA2462F5}" sibTransId="{F6A0D595-3AEC-4CD8-95F2-1C94F5E4A607}"/>
    <dgm:cxn modelId="{B4A02E24-933A-412B-A1C5-10C2B3712E50}" type="presOf" srcId="{BCF83723-EE09-4829-A3CF-AE717482D9DB}" destId="{A2DB092E-A362-47F0-A970-0D47F0B6E890}" srcOrd="0" destOrd="0" presId="urn:microsoft.com/office/officeart/2005/8/layout/radial2"/>
    <dgm:cxn modelId="{8B44ACB7-2D12-4DAE-81D9-3833D6718241}" type="presOf" srcId="{2098E95C-F4E8-4A1B-BB2B-59569550C6D6}" destId="{1326F575-7D40-4E7B-8121-8C1AB43657B4}" srcOrd="0" destOrd="0" presId="urn:microsoft.com/office/officeart/2005/8/layout/radial2"/>
    <dgm:cxn modelId="{1F4BDE11-81D5-4A68-8584-9EB3C1A20425}" srcId="{A6DC925B-2050-4157-9B38-A46FB5911126}" destId="{7E552C35-7F56-49CD-A679-46B9B9D4E843}" srcOrd="1" destOrd="0" parTransId="{53B5FD2C-3A34-4605-A441-C339B21C6818}" sibTransId="{96A1FFA0-75B2-4DD2-8C61-0C985701A584}"/>
    <dgm:cxn modelId="{4576AFCB-FB61-44A2-A3A6-E137E144BF2C}" srcId="{FB3B781F-8701-45E2-8505-13829B092335}" destId="{EABC929A-5291-46A4-858F-46469BBA6A6C}" srcOrd="1" destOrd="0" parTransId="{AC2BB453-D693-42E6-BEC8-61C25E967B51}" sibTransId="{4D1271C5-29F9-49A7-9ECF-22DDB064181F}"/>
    <dgm:cxn modelId="{5785A763-855C-460D-9F9C-D58CE0709648}" type="presOf" srcId="{AD6737CD-E01E-4356-B55F-28449B29EDE4}" destId="{219E33F0-F7E1-4E7F-89B1-62691DF36B50}" srcOrd="0" destOrd="0" presId="urn:microsoft.com/office/officeart/2005/8/layout/radial2"/>
    <dgm:cxn modelId="{AC601427-AFBB-4C68-8A40-CF1C2DB81F8C}" type="presOf" srcId="{A6DC925B-2050-4157-9B38-A46FB5911126}" destId="{4D1000AE-7F4C-43A9-93FF-79AA06F6FC18}" srcOrd="0" destOrd="0" presId="urn:microsoft.com/office/officeart/2005/8/layout/radial2"/>
    <dgm:cxn modelId="{3FAF38AF-44FE-4138-B68E-8D3091C8517B}" type="presOf" srcId="{7E552C35-7F56-49CD-A679-46B9B9D4E843}" destId="{219E33F0-F7E1-4E7F-89B1-62691DF36B50}" srcOrd="0" destOrd="1" presId="urn:microsoft.com/office/officeart/2005/8/layout/radial2"/>
    <dgm:cxn modelId="{397E7879-359E-44D2-BE89-EBA7AFDA3471}" srcId="{90AE3BD0-F772-48D3-9FED-56D26842A894}" destId="{A6DC925B-2050-4157-9B38-A46FB5911126}" srcOrd="0" destOrd="0" parTransId="{75414CD7-EF39-4CAD-BD99-3ECE4AC4033E}" sibTransId="{CBB20216-FC0B-499C-8394-BE3ED9AB9D8D}"/>
    <dgm:cxn modelId="{7F0DA4BD-D15F-4A39-91C0-8404BAF28A22}" srcId="{90AE3BD0-F772-48D3-9FED-56D26842A894}" destId="{FB3B781F-8701-45E2-8505-13829B092335}" srcOrd="2" destOrd="0" parTransId="{C4E64CF4-B9E4-4F78-819A-A850590E32FC}" sibTransId="{08F82B89-E6AA-4567-AABF-E10901B0DE03}"/>
    <dgm:cxn modelId="{43E8956B-5CE8-4EBB-9304-E8136E54D3E9}" type="presOf" srcId="{FB3B781F-8701-45E2-8505-13829B092335}" destId="{15EAE12D-05F3-452B-80FC-806EC3D24EFA}" srcOrd="0" destOrd="0" presId="urn:microsoft.com/office/officeart/2005/8/layout/radial2"/>
    <dgm:cxn modelId="{5FEAD421-B482-475B-9A34-6B023D01756C}" type="presOf" srcId="{0081F93C-A445-453D-9F6C-09953C5232E3}" destId="{9393B190-7D31-45AF-AC37-427B06DC1C6B}" srcOrd="0" destOrd="0" presId="urn:microsoft.com/office/officeart/2005/8/layout/radial2"/>
    <dgm:cxn modelId="{D5C1E5B7-BDB6-4151-9202-7A0537E8A47F}" type="presOf" srcId="{86DF38A1-8195-43B3-886C-F340313F674D}" destId="{219E33F0-F7E1-4E7F-89B1-62691DF36B50}" srcOrd="0" destOrd="3" presId="urn:microsoft.com/office/officeart/2005/8/layout/radial2"/>
    <dgm:cxn modelId="{1186DD04-CE35-4F99-B203-4391B8569D01}" type="presOf" srcId="{EABC929A-5291-46A4-858F-46469BBA6A6C}" destId="{A2DB092E-A362-47F0-A970-0D47F0B6E890}" srcOrd="0" destOrd="1" presId="urn:microsoft.com/office/officeart/2005/8/layout/radial2"/>
    <dgm:cxn modelId="{D53B1D1C-BD44-4734-95B3-E4DBDCCD9A9E}" srcId="{A6DC925B-2050-4157-9B38-A46FB5911126}" destId="{89419D40-2E45-4718-892C-AEC77C5005B3}" srcOrd="2" destOrd="0" parTransId="{F2D46637-D4D7-4C9F-A706-D0B408324DDD}" sibTransId="{56CD186F-4D1F-4056-9C1A-AF17A0AA6172}"/>
    <dgm:cxn modelId="{1EB4872A-EC73-4875-943B-FB3F122F163C}" srcId="{A6DC925B-2050-4157-9B38-A46FB5911126}" destId="{86DF38A1-8195-43B3-886C-F340313F674D}" srcOrd="3" destOrd="0" parTransId="{A1D93AC9-0B8E-49C5-9723-E0423E645006}" sibTransId="{C694671F-AA17-4987-899C-FD4C442C07A3}"/>
    <dgm:cxn modelId="{F5ED5113-D325-4C9A-99B5-78BF67B17847}" type="presOf" srcId="{89419D40-2E45-4718-892C-AEC77C5005B3}" destId="{219E33F0-F7E1-4E7F-89B1-62691DF36B50}" srcOrd="0" destOrd="2" presId="urn:microsoft.com/office/officeart/2005/8/layout/radial2"/>
    <dgm:cxn modelId="{F1FB2E9B-3E1A-42E0-9864-0C3EB38DB747}" srcId="{2098E95C-F4E8-4A1B-BB2B-59569550C6D6}" destId="{CE1E56AF-9E99-4EB5-9F6A-57D6142EEF1B}" srcOrd="1" destOrd="0" parTransId="{CB52BF3A-E73E-44FE-9DD6-385163F7D0D0}" sibTransId="{ED61ACA3-2A64-409A-B797-2144DFE3C25C}"/>
    <dgm:cxn modelId="{3B188779-0224-448E-9667-5489EC5B4CFD}" type="presOf" srcId="{75414CD7-EF39-4CAD-BD99-3ECE4AC4033E}" destId="{F490336A-5985-44B8-9B0F-4F6A17965D91}" srcOrd="0" destOrd="0" presId="urn:microsoft.com/office/officeart/2005/8/layout/radial2"/>
    <dgm:cxn modelId="{AF512350-EB05-4355-90AD-DBF38EFE9EEE}" type="presOf" srcId="{CE1E56AF-9E99-4EB5-9F6A-57D6142EEF1B}" destId="{9393B190-7D31-45AF-AC37-427B06DC1C6B}" srcOrd="0" destOrd="1" presId="urn:microsoft.com/office/officeart/2005/8/layout/radial2"/>
    <dgm:cxn modelId="{5037F459-4E73-412D-B418-2C6D9B1F40D5}" srcId="{A6DC925B-2050-4157-9B38-A46FB5911126}" destId="{AD6737CD-E01E-4356-B55F-28449B29EDE4}" srcOrd="0" destOrd="0" parTransId="{852F1906-376A-451C-8848-68A06497D797}" sibTransId="{2DE72BED-6F62-4998-AA13-C06FD2CDCEA3}"/>
    <dgm:cxn modelId="{CDFEC78D-CFA4-4EB0-A1CF-8AA743A50670}" srcId="{2098E95C-F4E8-4A1B-BB2B-59569550C6D6}" destId="{4C5B9D82-6C52-45C8-994D-C94981B00C1C}" srcOrd="2" destOrd="0" parTransId="{307F6CE0-037B-4534-B6CD-196554CF863B}" sibTransId="{6654FB60-0BD0-45F0-8853-7D4F6647B1B6}"/>
    <dgm:cxn modelId="{9BBD7E81-C093-4981-B245-4AB33DD510E5}" type="presOf" srcId="{D5A8B8FF-E8A5-498D-9942-C3E0D86B7A44}" destId="{A2DB092E-A362-47F0-A970-0D47F0B6E890}" srcOrd="0" destOrd="2" presId="urn:microsoft.com/office/officeart/2005/8/layout/radial2"/>
    <dgm:cxn modelId="{593CD02A-8B6C-4B31-BD08-32F31203A314}" type="presOf" srcId="{C4E64CF4-B9E4-4F78-819A-A850590E32FC}" destId="{3A2994FC-715D-4457-BB17-FD12CFAB927E}" srcOrd="0" destOrd="0" presId="urn:microsoft.com/office/officeart/2005/8/layout/radial2"/>
    <dgm:cxn modelId="{CF397B3B-452A-49C7-B532-C609FFD5ED10}" type="presOf" srcId="{70D0EB80-6D46-462C-AC81-01F8C1794A23}" destId="{A2DB092E-A362-47F0-A970-0D47F0B6E890}" srcOrd="0" destOrd="3" presId="urn:microsoft.com/office/officeart/2005/8/layout/radial2"/>
    <dgm:cxn modelId="{D564165D-4246-499C-82F7-FE73F3E97676}" srcId="{FB3B781F-8701-45E2-8505-13829B092335}" destId="{BCF83723-EE09-4829-A3CF-AE717482D9DB}" srcOrd="0" destOrd="0" parTransId="{BE362FFB-C858-4D79-82D7-F7CC79256702}" sibTransId="{D1941C85-E975-4F82-B248-DC7E52BCDA72}"/>
    <dgm:cxn modelId="{061F33CB-65DA-47F7-9D73-1A78006F31BE}" srcId="{FB3B781F-8701-45E2-8505-13829B092335}" destId="{70D0EB80-6D46-462C-AC81-01F8C1794A23}" srcOrd="3" destOrd="0" parTransId="{87AB4D9D-FD1A-43CF-8522-AE76C4DF2D88}" sibTransId="{4BB1D5AE-F84A-4E41-8B27-F642CF2C49A1}"/>
    <dgm:cxn modelId="{53777764-1CC5-444A-A0F7-9568A04C336B}" type="presParOf" srcId="{057117B2-4464-4DAD-9E30-6FFF14492D69}" destId="{2174D948-4355-4F0A-B99E-5F0AFF2A16C1}" srcOrd="0" destOrd="0" presId="urn:microsoft.com/office/officeart/2005/8/layout/radial2"/>
    <dgm:cxn modelId="{A0B70979-0105-4484-8826-6488370DD65D}" type="presParOf" srcId="{2174D948-4355-4F0A-B99E-5F0AFF2A16C1}" destId="{CA16FFDB-CAD0-4DA3-9957-658E9323AF4C}" srcOrd="0" destOrd="0" presId="urn:microsoft.com/office/officeart/2005/8/layout/radial2"/>
    <dgm:cxn modelId="{97202E71-2CD8-4AE0-BE39-0C4DB2154086}" type="presParOf" srcId="{CA16FFDB-CAD0-4DA3-9957-658E9323AF4C}" destId="{4DBC91A5-F68F-4F2C-9563-F69703F6493F}" srcOrd="0" destOrd="0" presId="urn:microsoft.com/office/officeart/2005/8/layout/radial2"/>
    <dgm:cxn modelId="{0FE4551E-E1BD-40E1-A534-66088A5C5410}" type="presParOf" srcId="{CA16FFDB-CAD0-4DA3-9957-658E9323AF4C}" destId="{1E8D6944-DA9E-44AB-A3FA-8AD845E36483}" srcOrd="1" destOrd="0" presId="urn:microsoft.com/office/officeart/2005/8/layout/radial2"/>
    <dgm:cxn modelId="{A03E5191-0652-4DB4-BD8B-B976F4C621A0}" type="presParOf" srcId="{2174D948-4355-4F0A-B99E-5F0AFF2A16C1}" destId="{F490336A-5985-44B8-9B0F-4F6A17965D91}" srcOrd="1" destOrd="0" presId="urn:microsoft.com/office/officeart/2005/8/layout/radial2"/>
    <dgm:cxn modelId="{1D27F1AA-7708-41A0-A151-17298ABB9220}" type="presParOf" srcId="{2174D948-4355-4F0A-B99E-5F0AFF2A16C1}" destId="{0BF2E9AC-7DAC-4777-A69D-075D09DADF96}" srcOrd="2" destOrd="0" presId="urn:microsoft.com/office/officeart/2005/8/layout/radial2"/>
    <dgm:cxn modelId="{E1C4F9CB-9487-4CB3-A38B-407E12431B94}" type="presParOf" srcId="{0BF2E9AC-7DAC-4777-A69D-075D09DADF96}" destId="{4D1000AE-7F4C-43A9-93FF-79AA06F6FC18}" srcOrd="0" destOrd="0" presId="urn:microsoft.com/office/officeart/2005/8/layout/radial2"/>
    <dgm:cxn modelId="{5000DED4-C825-42D6-A31D-2B8783975C1D}" type="presParOf" srcId="{0BF2E9AC-7DAC-4777-A69D-075D09DADF96}" destId="{219E33F0-F7E1-4E7F-89B1-62691DF36B50}" srcOrd="1" destOrd="0" presId="urn:microsoft.com/office/officeart/2005/8/layout/radial2"/>
    <dgm:cxn modelId="{DEE9EEE3-0F6E-49C2-B9E6-857E063A66BF}" type="presParOf" srcId="{2174D948-4355-4F0A-B99E-5F0AFF2A16C1}" destId="{1354DA76-27CD-4A88-B452-9ECED78A6BBA}" srcOrd="3" destOrd="0" presId="urn:microsoft.com/office/officeart/2005/8/layout/radial2"/>
    <dgm:cxn modelId="{46B91A1E-160F-4086-9C79-24F923D8AEDF}" type="presParOf" srcId="{2174D948-4355-4F0A-B99E-5F0AFF2A16C1}" destId="{5632C1D2-5714-4436-9F66-B7A7F58A512A}" srcOrd="4" destOrd="0" presId="urn:microsoft.com/office/officeart/2005/8/layout/radial2"/>
    <dgm:cxn modelId="{FA079DCF-78F7-45D4-9E9A-445912431AC5}" type="presParOf" srcId="{5632C1D2-5714-4436-9F66-B7A7F58A512A}" destId="{1326F575-7D40-4E7B-8121-8C1AB43657B4}" srcOrd="0" destOrd="0" presId="urn:microsoft.com/office/officeart/2005/8/layout/radial2"/>
    <dgm:cxn modelId="{BF2FA266-8728-49BB-84DF-87601C616380}" type="presParOf" srcId="{5632C1D2-5714-4436-9F66-B7A7F58A512A}" destId="{9393B190-7D31-45AF-AC37-427B06DC1C6B}" srcOrd="1" destOrd="0" presId="urn:microsoft.com/office/officeart/2005/8/layout/radial2"/>
    <dgm:cxn modelId="{D0445661-5643-46E9-B22F-644F13958796}" type="presParOf" srcId="{2174D948-4355-4F0A-B99E-5F0AFF2A16C1}" destId="{3A2994FC-715D-4457-BB17-FD12CFAB927E}" srcOrd="5" destOrd="0" presId="urn:microsoft.com/office/officeart/2005/8/layout/radial2"/>
    <dgm:cxn modelId="{D46F937B-555B-4848-A36C-9DB5BE464A0B}" type="presParOf" srcId="{2174D948-4355-4F0A-B99E-5F0AFF2A16C1}" destId="{D0757C58-A307-4C5D-BC34-D599E615EFAD}" srcOrd="6" destOrd="0" presId="urn:microsoft.com/office/officeart/2005/8/layout/radial2"/>
    <dgm:cxn modelId="{96780E1A-7ACB-497B-A782-4C46BCB11E36}" type="presParOf" srcId="{D0757C58-A307-4C5D-BC34-D599E615EFAD}" destId="{15EAE12D-05F3-452B-80FC-806EC3D24EFA}" srcOrd="0" destOrd="0" presId="urn:microsoft.com/office/officeart/2005/8/layout/radial2"/>
    <dgm:cxn modelId="{8E8742A2-37CA-44F0-93A5-417926FB4715}" type="presParOf" srcId="{D0757C58-A307-4C5D-BC34-D599E615EFAD}" destId="{A2DB092E-A362-47F0-A970-0D47F0B6E89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84C2FE-5547-4780-B753-19B7B42A089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904E6E-6EF5-4E21-95B2-643A5B16616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60BCA-2456-4BAE-8E28-62CBCEB153CE}" type="parTrans" cxnId="{79D2C7CF-E398-4090-851C-5AA28C71172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96B9DE-B206-40F7-A184-2A39AB9A264D}" type="sibTrans" cxnId="{79D2C7CF-E398-4090-851C-5AA28C71172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8CF1D-5EF6-4C1E-9F7A-8444E9D311D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качества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861CE-1982-4AED-A223-48C62C1F324C}" type="parTrans" cxnId="{BD502C1B-AB58-4C95-ABCE-E9251A125EA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A15C8-28D9-4341-9D6F-696E95E65979}" type="sibTrans" cxnId="{BD502C1B-AB58-4C95-ABCE-E9251A125EA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20EE8-9E42-46B3-8AAB-914049213CFB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Общеучебные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умения (компетенции)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12A55-9E2D-41A5-BADE-66F9219644B4}" type="parTrans" cxnId="{60E8B562-B8DA-477C-A523-7C12138A7B0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A077C-5CAF-4945-8649-BAAED8B1ED69}" type="sibTrans" cxnId="{60E8B562-B8DA-477C-A523-7C12138A7B0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ECC3A-14BB-4933-BC95-3C60C89F6EA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изучения предметов – содержательно-целевые линии развития личности средствами предметов (предметные умения)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0AE62-01DD-4D2B-8D55-F4D8B70AFFBD}" type="parTrans" cxnId="{8FE4F938-677D-4DA6-92D0-B7D108CD8D5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76A79-BB98-469C-A247-40F487A6F933}" type="sibTrans" cxnId="{8FE4F938-677D-4DA6-92D0-B7D108CD8D5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0FB05-583F-4FC1-A127-5B3066FABFFC}" type="pres">
      <dgm:prSet presAssocID="{B584C2FE-5547-4780-B753-19B7B42A08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DDF2D4-E0A5-4EAC-9BBC-4894B8DC49BF}" type="pres">
      <dgm:prSet presAssocID="{AB904E6E-6EF5-4E21-95B2-643A5B166162}" presName="hierRoot1" presStyleCnt="0">
        <dgm:presLayoutVars>
          <dgm:hierBranch val="init"/>
        </dgm:presLayoutVars>
      </dgm:prSet>
      <dgm:spPr/>
    </dgm:pt>
    <dgm:pt modelId="{B11EE5DF-49CA-4F76-B49D-9483B5FFD287}" type="pres">
      <dgm:prSet presAssocID="{AB904E6E-6EF5-4E21-95B2-643A5B166162}" presName="rootComposite1" presStyleCnt="0"/>
      <dgm:spPr/>
    </dgm:pt>
    <dgm:pt modelId="{6F9169BD-21BF-4699-B3EC-1FDBF93565D7}" type="pres">
      <dgm:prSet presAssocID="{AB904E6E-6EF5-4E21-95B2-643A5B166162}" presName="rootText1" presStyleLbl="node0" presStyleIdx="0" presStyleCnt="1" custScaleY="57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3E153-9A42-4737-AD53-630570BC05E7}" type="pres">
      <dgm:prSet presAssocID="{AB904E6E-6EF5-4E21-95B2-643A5B16616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580AC77-265C-4CF2-B164-43045EE2B63A}" type="pres">
      <dgm:prSet presAssocID="{AB904E6E-6EF5-4E21-95B2-643A5B166162}" presName="hierChild2" presStyleCnt="0"/>
      <dgm:spPr/>
    </dgm:pt>
    <dgm:pt modelId="{BDE9D837-3949-4957-B3B6-36F641CACBEF}" type="pres">
      <dgm:prSet presAssocID="{0F0861CE-1982-4AED-A223-48C62C1F324C}" presName="Name64" presStyleLbl="parChTrans1D2" presStyleIdx="0" presStyleCnt="2"/>
      <dgm:spPr/>
      <dgm:t>
        <a:bodyPr/>
        <a:lstStyle/>
        <a:p>
          <a:endParaRPr lang="ru-RU"/>
        </a:p>
      </dgm:t>
    </dgm:pt>
    <dgm:pt modelId="{528EFC96-32FC-4D7A-962F-24FA54492C43}" type="pres">
      <dgm:prSet presAssocID="{5938CF1D-5EF6-4C1E-9F7A-8444E9D311D2}" presName="hierRoot2" presStyleCnt="0">
        <dgm:presLayoutVars>
          <dgm:hierBranch val="init"/>
        </dgm:presLayoutVars>
      </dgm:prSet>
      <dgm:spPr/>
    </dgm:pt>
    <dgm:pt modelId="{B4D801DF-1416-4BFE-8EA6-C9E362E9BD67}" type="pres">
      <dgm:prSet presAssocID="{5938CF1D-5EF6-4C1E-9F7A-8444E9D311D2}" presName="rootComposite" presStyleCnt="0"/>
      <dgm:spPr/>
    </dgm:pt>
    <dgm:pt modelId="{A168D04D-FDFC-4710-9AB1-29CF0A085FCA}" type="pres">
      <dgm:prSet presAssocID="{5938CF1D-5EF6-4C1E-9F7A-8444E9D311D2}" presName="rootText" presStyleLbl="node2" presStyleIdx="0" presStyleCnt="2" custScaleY="42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A0940-7625-4BC1-801A-B55442E8D802}" type="pres">
      <dgm:prSet presAssocID="{5938CF1D-5EF6-4C1E-9F7A-8444E9D311D2}" presName="rootConnector" presStyleLbl="node2" presStyleIdx="0" presStyleCnt="2"/>
      <dgm:spPr/>
      <dgm:t>
        <a:bodyPr/>
        <a:lstStyle/>
        <a:p>
          <a:endParaRPr lang="ru-RU"/>
        </a:p>
      </dgm:t>
    </dgm:pt>
    <dgm:pt modelId="{8C5B2A94-5687-4D94-B19E-B98F8D35CB2C}" type="pres">
      <dgm:prSet presAssocID="{5938CF1D-5EF6-4C1E-9F7A-8444E9D311D2}" presName="hierChild4" presStyleCnt="0"/>
      <dgm:spPr/>
    </dgm:pt>
    <dgm:pt modelId="{1BE06178-B247-4DE2-85CF-BE0361E88DAB}" type="pres">
      <dgm:prSet presAssocID="{5938CF1D-5EF6-4C1E-9F7A-8444E9D311D2}" presName="hierChild5" presStyleCnt="0"/>
      <dgm:spPr/>
    </dgm:pt>
    <dgm:pt modelId="{EE9C167B-8B8E-473A-A8F2-746F6C040882}" type="pres">
      <dgm:prSet presAssocID="{53D12A55-9E2D-41A5-BADE-66F9219644B4}" presName="Name64" presStyleLbl="parChTrans1D2" presStyleIdx="1" presStyleCnt="2"/>
      <dgm:spPr/>
      <dgm:t>
        <a:bodyPr/>
        <a:lstStyle/>
        <a:p>
          <a:endParaRPr lang="ru-RU"/>
        </a:p>
      </dgm:t>
    </dgm:pt>
    <dgm:pt modelId="{B4832FD7-BA87-4CC7-B787-412E2308B4A3}" type="pres">
      <dgm:prSet presAssocID="{2BB20EE8-9E42-46B3-8AAB-914049213CFB}" presName="hierRoot2" presStyleCnt="0">
        <dgm:presLayoutVars>
          <dgm:hierBranch val="init"/>
        </dgm:presLayoutVars>
      </dgm:prSet>
      <dgm:spPr/>
    </dgm:pt>
    <dgm:pt modelId="{E42814FB-85BF-4FDA-942D-9E8FE429F395}" type="pres">
      <dgm:prSet presAssocID="{2BB20EE8-9E42-46B3-8AAB-914049213CFB}" presName="rootComposite" presStyleCnt="0"/>
      <dgm:spPr/>
    </dgm:pt>
    <dgm:pt modelId="{5BCBA2DE-2730-4272-B54F-E12967D85AE2}" type="pres">
      <dgm:prSet presAssocID="{2BB20EE8-9E42-46B3-8AAB-914049213CFB}" presName="rootText" presStyleLbl="node2" presStyleIdx="1" presStyleCnt="2" custScaleY="79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12304-1044-4EC1-BF57-45B0C019DA73}" type="pres">
      <dgm:prSet presAssocID="{2BB20EE8-9E42-46B3-8AAB-914049213CFB}" presName="rootConnector" presStyleLbl="node2" presStyleIdx="1" presStyleCnt="2"/>
      <dgm:spPr/>
      <dgm:t>
        <a:bodyPr/>
        <a:lstStyle/>
        <a:p>
          <a:endParaRPr lang="ru-RU"/>
        </a:p>
      </dgm:t>
    </dgm:pt>
    <dgm:pt modelId="{F3525EBF-4F3A-4DA4-8B19-5D4C6DA1AC22}" type="pres">
      <dgm:prSet presAssocID="{2BB20EE8-9E42-46B3-8AAB-914049213CFB}" presName="hierChild4" presStyleCnt="0"/>
      <dgm:spPr/>
    </dgm:pt>
    <dgm:pt modelId="{BC66F108-3EC3-442D-A1CC-22F08497FC3A}" type="pres">
      <dgm:prSet presAssocID="{87D0AE62-01DD-4D2B-8D55-F4D8B70AFFBD}" presName="Name64" presStyleLbl="parChTrans1D3" presStyleIdx="0" presStyleCnt="1"/>
      <dgm:spPr/>
      <dgm:t>
        <a:bodyPr/>
        <a:lstStyle/>
        <a:p>
          <a:endParaRPr lang="ru-RU"/>
        </a:p>
      </dgm:t>
    </dgm:pt>
    <dgm:pt modelId="{67AA7B70-079E-4F2B-91E5-2D2FC5E28F3E}" type="pres">
      <dgm:prSet presAssocID="{9CDECC3A-14BB-4933-BC95-3C60C89F6EAD}" presName="hierRoot2" presStyleCnt="0">
        <dgm:presLayoutVars>
          <dgm:hierBranch val="init"/>
        </dgm:presLayoutVars>
      </dgm:prSet>
      <dgm:spPr/>
    </dgm:pt>
    <dgm:pt modelId="{A125BE95-5E17-46D0-9FAB-C03D36EF4443}" type="pres">
      <dgm:prSet presAssocID="{9CDECC3A-14BB-4933-BC95-3C60C89F6EAD}" presName="rootComposite" presStyleCnt="0"/>
      <dgm:spPr/>
    </dgm:pt>
    <dgm:pt modelId="{8DA0E800-7A52-4668-B6CF-52574C704F06}" type="pres">
      <dgm:prSet presAssocID="{9CDECC3A-14BB-4933-BC95-3C60C89F6EAD}" presName="rootText" presStyleLbl="node3" presStyleIdx="0" presStyleCnt="1" custLinFactNeighborX="-10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21434-91CC-473F-84BF-2BAC694FA9EF}" type="pres">
      <dgm:prSet presAssocID="{9CDECC3A-14BB-4933-BC95-3C60C89F6EAD}" presName="rootConnector" presStyleLbl="node3" presStyleIdx="0" presStyleCnt="1"/>
      <dgm:spPr/>
      <dgm:t>
        <a:bodyPr/>
        <a:lstStyle/>
        <a:p>
          <a:endParaRPr lang="ru-RU"/>
        </a:p>
      </dgm:t>
    </dgm:pt>
    <dgm:pt modelId="{698594F4-E2EB-4B55-AF63-CC79528F2E97}" type="pres">
      <dgm:prSet presAssocID="{9CDECC3A-14BB-4933-BC95-3C60C89F6EAD}" presName="hierChild4" presStyleCnt="0"/>
      <dgm:spPr/>
    </dgm:pt>
    <dgm:pt modelId="{A58DDC7E-BFC8-4527-85B9-EC7E8D23D9A3}" type="pres">
      <dgm:prSet presAssocID="{9CDECC3A-14BB-4933-BC95-3C60C89F6EAD}" presName="hierChild5" presStyleCnt="0"/>
      <dgm:spPr/>
    </dgm:pt>
    <dgm:pt modelId="{A810F2B1-DD1D-49EC-98D0-003FD22E5C5E}" type="pres">
      <dgm:prSet presAssocID="{2BB20EE8-9E42-46B3-8AAB-914049213CFB}" presName="hierChild5" presStyleCnt="0"/>
      <dgm:spPr/>
    </dgm:pt>
    <dgm:pt modelId="{8C5F3C18-4230-460F-ABF3-47B22F04D7A5}" type="pres">
      <dgm:prSet presAssocID="{AB904E6E-6EF5-4E21-95B2-643A5B166162}" presName="hierChild3" presStyleCnt="0"/>
      <dgm:spPr/>
    </dgm:pt>
  </dgm:ptLst>
  <dgm:cxnLst>
    <dgm:cxn modelId="{34FE987B-992C-427A-8DA1-929A1E8526CA}" type="presOf" srcId="{2BB20EE8-9E42-46B3-8AAB-914049213CFB}" destId="{FD812304-1044-4EC1-BF57-45B0C019DA73}" srcOrd="1" destOrd="0" presId="urn:microsoft.com/office/officeart/2009/3/layout/HorizontalOrganizationChart"/>
    <dgm:cxn modelId="{8FE4F938-677D-4DA6-92D0-B7D108CD8D5D}" srcId="{2BB20EE8-9E42-46B3-8AAB-914049213CFB}" destId="{9CDECC3A-14BB-4933-BC95-3C60C89F6EAD}" srcOrd="0" destOrd="0" parTransId="{87D0AE62-01DD-4D2B-8D55-F4D8B70AFFBD}" sibTransId="{C3576A79-BB98-469C-A247-40F487A6F933}"/>
    <dgm:cxn modelId="{789CA8C0-BAF6-457D-A274-12720D8F48A0}" type="presOf" srcId="{87D0AE62-01DD-4D2B-8D55-F4D8B70AFFBD}" destId="{BC66F108-3EC3-442D-A1CC-22F08497FC3A}" srcOrd="0" destOrd="0" presId="urn:microsoft.com/office/officeart/2009/3/layout/HorizontalOrganizationChart"/>
    <dgm:cxn modelId="{79D2C7CF-E398-4090-851C-5AA28C711721}" srcId="{B584C2FE-5547-4780-B753-19B7B42A089A}" destId="{AB904E6E-6EF5-4E21-95B2-643A5B166162}" srcOrd="0" destOrd="0" parTransId="{53260BCA-2456-4BAE-8E28-62CBCEB153CE}" sibTransId="{BA96B9DE-B206-40F7-A184-2A39AB9A264D}"/>
    <dgm:cxn modelId="{60E8B562-B8DA-477C-A523-7C12138A7B01}" srcId="{AB904E6E-6EF5-4E21-95B2-643A5B166162}" destId="{2BB20EE8-9E42-46B3-8AAB-914049213CFB}" srcOrd="1" destOrd="0" parTransId="{53D12A55-9E2D-41A5-BADE-66F9219644B4}" sibTransId="{B77A077C-5CAF-4945-8649-BAAED8B1ED69}"/>
    <dgm:cxn modelId="{AEA67488-ED93-429F-8CF2-33C67C5EB2A6}" type="presOf" srcId="{5938CF1D-5EF6-4C1E-9F7A-8444E9D311D2}" destId="{9E2A0940-7625-4BC1-801A-B55442E8D802}" srcOrd="1" destOrd="0" presId="urn:microsoft.com/office/officeart/2009/3/layout/HorizontalOrganizationChart"/>
    <dgm:cxn modelId="{3260A689-D6F7-4067-BA96-E62DD63F39B1}" type="presOf" srcId="{5938CF1D-5EF6-4C1E-9F7A-8444E9D311D2}" destId="{A168D04D-FDFC-4710-9AB1-29CF0A085FCA}" srcOrd="0" destOrd="0" presId="urn:microsoft.com/office/officeart/2009/3/layout/HorizontalOrganizationChart"/>
    <dgm:cxn modelId="{23D92057-3E1B-4C61-87A8-C508AD5FAAD9}" type="presOf" srcId="{9CDECC3A-14BB-4933-BC95-3C60C89F6EAD}" destId="{FDA21434-91CC-473F-84BF-2BAC694FA9EF}" srcOrd="1" destOrd="0" presId="urn:microsoft.com/office/officeart/2009/3/layout/HorizontalOrganizationChart"/>
    <dgm:cxn modelId="{871E2AAA-11BE-40D9-B93D-CB75156EE257}" type="presOf" srcId="{2BB20EE8-9E42-46B3-8AAB-914049213CFB}" destId="{5BCBA2DE-2730-4272-B54F-E12967D85AE2}" srcOrd="0" destOrd="0" presId="urn:microsoft.com/office/officeart/2009/3/layout/HorizontalOrganizationChart"/>
    <dgm:cxn modelId="{ADECE5AC-4199-431D-A7D5-CF95AB316E88}" type="presOf" srcId="{9CDECC3A-14BB-4933-BC95-3C60C89F6EAD}" destId="{8DA0E800-7A52-4668-B6CF-52574C704F06}" srcOrd="0" destOrd="0" presId="urn:microsoft.com/office/officeart/2009/3/layout/HorizontalOrganizationChart"/>
    <dgm:cxn modelId="{6FB30A9D-9914-4AF1-B955-7C0A0F344DD8}" type="presOf" srcId="{B584C2FE-5547-4780-B753-19B7B42A089A}" destId="{FE20FB05-583F-4FC1-A127-5B3066FABFFC}" srcOrd="0" destOrd="0" presId="urn:microsoft.com/office/officeart/2009/3/layout/HorizontalOrganizationChart"/>
    <dgm:cxn modelId="{AA993A09-166A-49AC-A173-13C83B13A261}" type="presOf" srcId="{0F0861CE-1982-4AED-A223-48C62C1F324C}" destId="{BDE9D837-3949-4957-B3B6-36F641CACBEF}" srcOrd="0" destOrd="0" presId="urn:microsoft.com/office/officeart/2009/3/layout/HorizontalOrganizationChart"/>
    <dgm:cxn modelId="{4EC7AA76-D361-4634-A3EC-6D9C6C933AB1}" type="presOf" srcId="{AB904E6E-6EF5-4E21-95B2-643A5B166162}" destId="{6F9169BD-21BF-4699-B3EC-1FDBF93565D7}" srcOrd="0" destOrd="0" presId="urn:microsoft.com/office/officeart/2009/3/layout/HorizontalOrganizationChart"/>
    <dgm:cxn modelId="{3DB793E2-1E92-4EA2-BCE5-9232FED12004}" type="presOf" srcId="{53D12A55-9E2D-41A5-BADE-66F9219644B4}" destId="{EE9C167B-8B8E-473A-A8F2-746F6C040882}" srcOrd="0" destOrd="0" presId="urn:microsoft.com/office/officeart/2009/3/layout/HorizontalOrganizationChart"/>
    <dgm:cxn modelId="{BD502C1B-AB58-4C95-ABCE-E9251A125EA5}" srcId="{AB904E6E-6EF5-4E21-95B2-643A5B166162}" destId="{5938CF1D-5EF6-4C1E-9F7A-8444E9D311D2}" srcOrd="0" destOrd="0" parTransId="{0F0861CE-1982-4AED-A223-48C62C1F324C}" sibTransId="{D4CA15C8-28D9-4341-9D6F-696E95E65979}"/>
    <dgm:cxn modelId="{C3CDE437-9148-4B12-9333-D7892B98BD9C}" type="presOf" srcId="{AB904E6E-6EF5-4E21-95B2-643A5B166162}" destId="{E813E153-9A42-4737-AD53-630570BC05E7}" srcOrd="1" destOrd="0" presId="urn:microsoft.com/office/officeart/2009/3/layout/HorizontalOrganizationChart"/>
    <dgm:cxn modelId="{62555B34-0F2C-4EFC-8D33-C474F82E5363}" type="presParOf" srcId="{FE20FB05-583F-4FC1-A127-5B3066FABFFC}" destId="{1DDDF2D4-E0A5-4EAC-9BBC-4894B8DC49BF}" srcOrd="0" destOrd="0" presId="urn:microsoft.com/office/officeart/2009/3/layout/HorizontalOrganizationChart"/>
    <dgm:cxn modelId="{88CF20D8-018A-455E-8728-EDACE4855CC5}" type="presParOf" srcId="{1DDDF2D4-E0A5-4EAC-9BBC-4894B8DC49BF}" destId="{B11EE5DF-49CA-4F76-B49D-9483B5FFD287}" srcOrd="0" destOrd="0" presId="urn:microsoft.com/office/officeart/2009/3/layout/HorizontalOrganizationChart"/>
    <dgm:cxn modelId="{B82938DC-4B86-4833-912A-35ECB1C5AA75}" type="presParOf" srcId="{B11EE5DF-49CA-4F76-B49D-9483B5FFD287}" destId="{6F9169BD-21BF-4699-B3EC-1FDBF93565D7}" srcOrd="0" destOrd="0" presId="urn:microsoft.com/office/officeart/2009/3/layout/HorizontalOrganizationChart"/>
    <dgm:cxn modelId="{03FCBB09-E07F-42E4-9439-3B9ADFAE806E}" type="presParOf" srcId="{B11EE5DF-49CA-4F76-B49D-9483B5FFD287}" destId="{E813E153-9A42-4737-AD53-630570BC05E7}" srcOrd="1" destOrd="0" presId="urn:microsoft.com/office/officeart/2009/3/layout/HorizontalOrganizationChart"/>
    <dgm:cxn modelId="{B4CD4837-3053-42C6-B493-753483592089}" type="presParOf" srcId="{1DDDF2D4-E0A5-4EAC-9BBC-4894B8DC49BF}" destId="{0580AC77-265C-4CF2-B164-43045EE2B63A}" srcOrd="1" destOrd="0" presId="urn:microsoft.com/office/officeart/2009/3/layout/HorizontalOrganizationChart"/>
    <dgm:cxn modelId="{C8E92299-8A26-4F4D-ABBC-780A1366C9C9}" type="presParOf" srcId="{0580AC77-265C-4CF2-B164-43045EE2B63A}" destId="{BDE9D837-3949-4957-B3B6-36F641CACBEF}" srcOrd="0" destOrd="0" presId="urn:microsoft.com/office/officeart/2009/3/layout/HorizontalOrganizationChart"/>
    <dgm:cxn modelId="{7F9B620B-D540-4CB8-886A-A1D976CA68F0}" type="presParOf" srcId="{0580AC77-265C-4CF2-B164-43045EE2B63A}" destId="{528EFC96-32FC-4D7A-962F-24FA54492C43}" srcOrd="1" destOrd="0" presId="urn:microsoft.com/office/officeart/2009/3/layout/HorizontalOrganizationChart"/>
    <dgm:cxn modelId="{B4181F20-2D6A-4BA6-A8DE-2E9B3BC90DB0}" type="presParOf" srcId="{528EFC96-32FC-4D7A-962F-24FA54492C43}" destId="{B4D801DF-1416-4BFE-8EA6-C9E362E9BD67}" srcOrd="0" destOrd="0" presId="urn:microsoft.com/office/officeart/2009/3/layout/HorizontalOrganizationChart"/>
    <dgm:cxn modelId="{222E6684-8A0C-4100-8246-1C9A9B402A69}" type="presParOf" srcId="{B4D801DF-1416-4BFE-8EA6-C9E362E9BD67}" destId="{A168D04D-FDFC-4710-9AB1-29CF0A085FCA}" srcOrd="0" destOrd="0" presId="urn:microsoft.com/office/officeart/2009/3/layout/HorizontalOrganizationChart"/>
    <dgm:cxn modelId="{22C2A5D9-38B2-4200-8DD6-3DBD6CF31010}" type="presParOf" srcId="{B4D801DF-1416-4BFE-8EA6-C9E362E9BD67}" destId="{9E2A0940-7625-4BC1-801A-B55442E8D802}" srcOrd="1" destOrd="0" presId="urn:microsoft.com/office/officeart/2009/3/layout/HorizontalOrganizationChart"/>
    <dgm:cxn modelId="{648439DC-942D-4AEB-97C0-6914F312E6F3}" type="presParOf" srcId="{528EFC96-32FC-4D7A-962F-24FA54492C43}" destId="{8C5B2A94-5687-4D94-B19E-B98F8D35CB2C}" srcOrd="1" destOrd="0" presId="urn:microsoft.com/office/officeart/2009/3/layout/HorizontalOrganizationChart"/>
    <dgm:cxn modelId="{42D39DA7-D4C9-4ACB-9B7D-4B20F570D193}" type="presParOf" srcId="{528EFC96-32FC-4D7A-962F-24FA54492C43}" destId="{1BE06178-B247-4DE2-85CF-BE0361E88DAB}" srcOrd="2" destOrd="0" presId="urn:microsoft.com/office/officeart/2009/3/layout/HorizontalOrganizationChart"/>
    <dgm:cxn modelId="{51A55E1C-5E6F-413C-AA66-507A03B40248}" type="presParOf" srcId="{0580AC77-265C-4CF2-B164-43045EE2B63A}" destId="{EE9C167B-8B8E-473A-A8F2-746F6C040882}" srcOrd="2" destOrd="0" presId="urn:microsoft.com/office/officeart/2009/3/layout/HorizontalOrganizationChart"/>
    <dgm:cxn modelId="{6FCA1057-E6A1-409E-8566-BC4342465AAD}" type="presParOf" srcId="{0580AC77-265C-4CF2-B164-43045EE2B63A}" destId="{B4832FD7-BA87-4CC7-B787-412E2308B4A3}" srcOrd="3" destOrd="0" presId="urn:microsoft.com/office/officeart/2009/3/layout/HorizontalOrganizationChart"/>
    <dgm:cxn modelId="{FBD7D9FC-51AE-476D-AF7A-EA8C254D3E19}" type="presParOf" srcId="{B4832FD7-BA87-4CC7-B787-412E2308B4A3}" destId="{E42814FB-85BF-4FDA-942D-9E8FE429F395}" srcOrd="0" destOrd="0" presId="urn:microsoft.com/office/officeart/2009/3/layout/HorizontalOrganizationChart"/>
    <dgm:cxn modelId="{A9BEF2E4-3E70-4723-ADB3-550D0FF93225}" type="presParOf" srcId="{E42814FB-85BF-4FDA-942D-9E8FE429F395}" destId="{5BCBA2DE-2730-4272-B54F-E12967D85AE2}" srcOrd="0" destOrd="0" presId="urn:microsoft.com/office/officeart/2009/3/layout/HorizontalOrganizationChart"/>
    <dgm:cxn modelId="{6A46B5DC-3B08-4D7F-8C79-DC0DAC4C1916}" type="presParOf" srcId="{E42814FB-85BF-4FDA-942D-9E8FE429F395}" destId="{FD812304-1044-4EC1-BF57-45B0C019DA73}" srcOrd="1" destOrd="0" presId="urn:microsoft.com/office/officeart/2009/3/layout/HorizontalOrganizationChart"/>
    <dgm:cxn modelId="{AF5EC148-4AB2-4DD5-B226-7EDAB3BC1D09}" type="presParOf" srcId="{B4832FD7-BA87-4CC7-B787-412E2308B4A3}" destId="{F3525EBF-4F3A-4DA4-8B19-5D4C6DA1AC22}" srcOrd="1" destOrd="0" presId="urn:microsoft.com/office/officeart/2009/3/layout/HorizontalOrganizationChart"/>
    <dgm:cxn modelId="{B4B7709A-AF11-4E2A-B71C-CDC00E18C3FE}" type="presParOf" srcId="{F3525EBF-4F3A-4DA4-8B19-5D4C6DA1AC22}" destId="{BC66F108-3EC3-442D-A1CC-22F08497FC3A}" srcOrd="0" destOrd="0" presId="urn:microsoft.com/office/officeart/2009/3/layout/HorizontalOrganizationChart"/>
    <dgm:cxn modelId="{B4AE6D73-5EB0-4657-AE81-65F43EE730F2}" type="presParOf" srcId="{F3525EBF-4F3A-4DA4-8B19-5D4C6DA1AC22}" destId="{67AA7B70-079E-4F2B-91E5-2D2FC5E28F3E}" srcOrd="1" destOrd="0" presId="urn:microsoft.com/office/officeart/2009/3/layout/HorizontalOrganizationChart"/>
    <dgm:cxn modelId="{47DD77AF-56AA-4512-9ABB-23E8EEF101B3}" type="presParOf" srcId="{67AA7B70-079E-4F2B-91E5-2D2FC5E28F3E}" destId="{A125BE95-5E17-46D0-9FAB-C03D36EF4443}" srcOrd="0" destOrd="0" presId="urn:microsoft.com/office/officeart/2009/3/layout/HorizontalOrganizationChart"/>
    <dgm:cxn modelId="{6B5B71C1-B601-4F0B-83F2-A8D7DDBFF2C7}" type="presParOf" srcId="{A125BE95-5E17-46D0-9FAB-C03D36EF4443}" destId="{8DA0E800-7A52-4668-B6CF-52574C704F06}" srcOrd="0" destOrd="0" presId="urn:microsoft.com/office/officeart/2009/3/layout/HorizontalOrganizationChart"/>
    <dgm:cxn modelId="{646CE361-8664-4B38-9B4F-8F29DE64BED7}" type="presParOf" srcId="{A125BE95-5E17-46D0-9FAB-C03D36EF4443}" destId="{FDA21434-91CC-473F-84BF-2BAC694FA9EF}" srcOrd="1" destOrd="0" presId="urn:microsoft.com/office/officeart/2009/3/layout/HorizontalOrganizationChart"/>
    <dgm:cxn modelId="{340EA0FE-CD1B-4E72-B841-13025CE52823}" type="presParOf" srcId="{67AA7B70-079E-4F2B-91E5-2D2FC5E28F3E}" destId="{698594F4-E2EB-4B55-AF63-CC79528F2E97}" srcOrd="1" destOrd="0" presId="urn:microsoft.com/office/officeart/2009/3/layout/HorizontalOrganizationChart"/>
    <dgm:cxn modelId="{3751C69A-FE81-432E-9711-FFAE4F3EE2F6}" type="presParOf" srcId="{67AA7B70-079E-4F2B-91E5-2D2FC5E28F3E}" destId="{A58DDC7E-BFC8-4527-85B9-EC7E8D23D9A3}" srcOrd="2" destOrd="0" presId="urn:microsoft.com/office/officeart/2009/3/layout/HorizontalOrganizationChart"/>
    <dgm:cxn modelId="{74359CB4-E74A-4B46-A3AE-08A0C8B45DA5}" type="presParOf" srcId="{B4832FD7-BA87-4CC7-B787-412E2308B4A3}" destId="{A810F2B1-DD1D-49EC-98D0-003FD22E5C5E}" srcOrd="2" destOrd="0" presId="urn:microsoft.com/office/officeart/2009/3/layout/HorizontalOrganizationChart"/>
    <dgm:cxn modelId="{63F3DDDE-5C1D-47AC-8E2B-77E3C5E32436}" type="presParOf" srcId="{1DDDF2D4-E0A5-4EAC-9BBC-4894B8DC49BF}" destId="{8C5F3C18-4230-460F-ABF3-47B22F04D7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9698C67-E6B5-40E8-813C-9A2A529E7698}" type="doc">
      <dgm:prSet loTypeId="urn:microsoft.com/office/officeart/2005/8/layout/pList1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937EC-EF61-4C26-8141-B6DADFD9798A}">
      <dgm:prSet phldrT="[Текст]" phldr="1"/>
      <dgm:spPr/>
      <dgm:t>
        <a:bodyPr/>
        <a:lstStyle/>
        <a:p>
          <a:endParaRPr lang="ru-RU"/>
        </a:p>
      </dgm:t>
    </dgm:pt>
    <dgm:pt modelId="{A558A2CF-C1AA-41A5-B5A1-BE0A9441C0D6}" type="parTrans" cxnId="{F2D95669-529E-4F56-ADE6-F2815F1F4F19}">
      <dgm:prSet/>
      <dgm:spPr/>
      <dgm:t>
        <a:bodyPr/>
        <a:lstStyle/>
        <a:p>
          <a:endParaRPr lang="ru-RU"/>
        </a:p>
      </dgm:t>
    </dgm:pt>
    <dgm:pt modelId="{7A12CFD6-FDE2-4783-9E8B-774645E14C50}" type="sibTrans" cxnId="{F2D95669-529E-4F56-ADE6-F2815F1F4F19}">
      <dgm:prSet/>
      <dgm:spPr/>
      <dgm:t>
        <a:bodyPr/>
        <a:lstStyle/>
        <a:p>
          <a:endParaRPr lang="ru-RU"/>
        </a:p>
      </dgm:t>
    </dgm:pt>
    <dgm:pt modelId="{D17E6823-393A-40DF-999C-BB59E840EBF6}">
      <dgm:prSet phldrT="[Текст]" phldr="1"/>
      <dgm:spPr/>
      <dgm:t>
        <a:bodyPr/>
        <a:lstStyle/>
        <a:p>
          <a:endParaRPr lang="ru-RU"/>
        </a:p>
      </dgm:t>
    </dgm:pt>
    <dgm:pt modelId="{734CB51F-7BA3-455A-BDAE-224D3F852812}" type="parTrans" cxnId="{B6D2CA00-06D7-454C-94F2-C9AF05C5FD30}">
      <dgm:prSet/>
      <dgm:spPr/>
      <dgm:t>
        <a:bodyPr/>
        <a:lstStyle/>
        <a:p>
          <a:endParaRPr lang="ru-RU"/>
        </a:p>
      </dgm:t>
    </dgm:pt>
    <dgm:pt modelId="{78F326B9-BA4C-4D63-B467-0080006B705B}" type="sibTrans" cxnId="{B6D2CA00-06D7-454C-94F2-C9AF05C5FD30}">
      <dgm:prSet/>
      <dgm:spPr/>
      <dgm:t>
        <a:bodyPr/>
        <a:lstStyle/>
        <a:p>
          <a:endParaRPr lang="ru-RU"/>
        </a:p>
      </dgm:t>
    </dgm:pt>
    <dgm:pt modelId="{ED19DC44-E00F-4446-9038-80ED3798BE06}">
      <dgm:prSet phldrT="[Текст]" phldr="1"/>
      <dgm:spPr/>
      <dgm:t>
        <a:bodyPr/>
        <a:lstStyle/>
        <a:p>
          <a:endParaRPr lang="ru-RU"/>
        </a:p>
      </dgm:t>
    </dgm:pt>
    <dgm:pt modelId="{5DFE506B-7B8C-4861-A5B3-7DF096A681BA}" type="parTrans" cxnId="{6D0B437E-2C67-46CD-BE5C-64921B1BE5ED}">
      <dgm:prSet/>
      <dgm:spPr/>
      <dgm:t>
        <a:bodyPr/>
        <a:lstStyle/>
        <a:p>
          <a:endParaRPr lang="ru-RU"/>
        </a:p>
      </dgm:t>
    </dgm:pt>
    <dgm:pt modelId="{42C80905-D023-40C4-A3CB-89B6923BF185}" type="sibTrans" cxnId="{6D0B437E-2C67-46CD-BE5C-64921B1BE5ED}">
      <dgm:prSet/>
      <dgm:spPr/>
      <dgm:t>
        <a:bodyPr/>
        <a:lstStyle/>
        <a:p>
          <a:endParaRPr lang="ru-RU"/>
        </a:p>
      </dgm:t>
    </dgm:pt>
    <dgm:pt modelId="{8737D7A7-D046-4403-9C10-F81C6386D64B}">
      <dgm:prSet phldrT="[Текст]" phldr="1"/>
      <dgm:spPr/>
      <dgm:t>
        <a:bodyPr/>
        <a:lstStyle/>
        <a:p>
          <a:endParaRPr lang="ru-RU" dirty="0"/>
        </a:p>
      </dgm:t>
    </dgm:pt>
    <dgm:pt modelId="{BDA6E3B2-8D0E-4227-BA47-5317554ED4EC}" type="parTrans" cxnId="{A7411444-5E08-4208-AC76-D8BCBE319D12}">
      <dgm:prSet/>
      <dgm:spPr/>
      <dgm:t>
        <a:bodyPr/>
        <a:lstStyle/>
        <a:p>
          <a:endParaRPr lang="ru-RU"/>
        </a:p>
      </dgm:t>
    </dgm:pt>
    <dgm:pt modelId="{2EC9E2B3-0798-407E-975F-C2129162F4D5}" type="sibTrans" cxnId="{A7411444-5E08-4208-AC76-D8BCBE319D12}">
      <dgm:prSet/>
      <dgm:spPr/>
      <dgm:t>
        <a:bodyPr/>
        <a:lstStyle/>
        <a:p>
          <a:endParaRPr lang="ru-RU"/>
        </a:p>
      </dgm:t>
    </dgm:pt>
    <dgm:pt modelId="{388D8C49-2834-4D81-BDF6-CA0CE9D4B82A}">
      <dgm:prSet/>
      <dgm:spPr/>
      <dgm:t>
        <a:bodyPr/>
        <a:lstStyle/>
        <a:p>
          <a:endParaRPr lang="ru-RU"/>
        </a:p>
      </dgm:t>
    </dgm:pt>
    <dgm:pt modelId="{B79AEDF8-2269-457B-93F1-10017CAB183F}" type="parTrans" cxnId="{1B943F70-A8DD-4C10-ABCD-7D89321500B4}">
      <dgm:prSet/>
      <dgm:spPr/>
      <dgm:t>
        <a:bodyPr/>
        <a:lstStyle/>
        <a:p>
          <a:endParaRPr lang="ru-RU"/>
        </a:p>
      </dgm:t>
    </dgm:pt>
    <dgm:pt modelId="{D67866CD-42EA-4912-98FD-3AD99C468604}" type="sibTrans" cxnId="{1B943F70-A8DD-4C10-ABCD-7D89321500B4}">
      <dgm:prSet/>
      <dgm:spPr/>
      <dgm:t>
        <a:bodyPr/>
        <a:lstStyle/>
        <a:p>
          <a:endParaRPr lang="ru-RU"/>
        </a:p>
      </dgm:t>
    </dgm:pt>
    <dgm:pt modelId="{80D7F73E-CEDD-43B6-873E-FB99DF532CFF}">
      <dgm:prSet/>
      <dgm:spPr/>
      <dgm:t>
        <a:bodyPr/>
        <a:lstStyle/>
        <a:p>
          <a:endParaRPr lang="ru-RU"/>
        </a:p>
      </dgm:t>
    </dgm:pt>
    <dgm:pt modelId="{B10F0C74-8D00-40DB-A4CF-0980B69DE76C}" type="parTrans" cxnId="{68ECF4E6-B0A2-420B-9CB0-53F1446867A6}">
      <dgm:prSet/>
      <dgm:spPr/>
      <dgm:t>
        <a:bodyPr/>
        <a:lstStyle/>
        <a:p>
          <a:endParaRPr lang="ru-RU"/>
        </a:p>
      </dgm:t>
    </dgm:pt>
    <dgm:pt modelId="{7EE9A79A-5803-4515-ABF6-5A3DD510307D}" type="sibTrans" cxnId="{68ECF4E6-B0A2-420B-9CB0-53F1446867A6}">
      <dgm:prSet/>
      <dgm:spPr/>
      <dgm:t>
        <a:bodyPr/>
        <a:lstStyle/>
        <a:p>
          <a:endParaRPr lang="ru-RU"/>
        </a:p>
      </dgm:t>
    </dgm:pt>
    <dgm:pt modelId="{937BF7BA-77F6-467C-A363-919ECCA4D08C}">
      <dgm:prSet/>
      <dgm:spPr/>
      <dgm:t>
        <a:bodyPr/>
        <a:lstStyle/>
        <a:p>
          <a:endParaRPr lang="ru-RU"/>
        </a:p>
      </dgm:t>
    </dgm:pt>
    <dgm:pt modelId="{901E4FF7-990E-4790-8DD6-ECA7BA0F73F5}" type="parTrans" cxnId="{F922FB77-2CC1-498C-8BE3-012E2ADE486E}">
      <dgm:prSet/>
      <dgm:spPr/>
      <dgm:t>
        <a:bodyPr/>
        <a:lstStyle/>
        <a:p>
          <a:endParaRPr lang="ru-RU"/>
        </a:p>
      </dgm:t>
    </dgm:pt>
    <dgm:pt modelId="{3885B0F4-7B4D-43C1-B87E-7CC2D75CA450}" type="sibTrans" cxnId="{F922FB77-2CC1-498C-8BE3-012E2ADE486E}">
      <dgm:prSet/>
      <dgm:spPr/>
      <dgm:t>
        <a:bodyPr/>
        <a:lstStyle/>
        <a:p>
          <a:endParaRPr lang="ru-RU"/>
        </a:p>
      </dgm:t>
    </dgm:pt>
    <dgm:pt modelId="{E9962EFE-B57D-42A9-BC3E-6F6CFCAD61D1}" type="pres">
      <dgm:prSet presAssocID="{29698C67-E6B5-40E8-813C-9A2A529E76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866FEF-BC2F-4BE4-A96F-21374CA5E970}" type="pres">
      <dgm:prSet presAssocID="{3A6937EC-EF61-4C26-8141-B6DADFD9798A}" presName="compNode" presStyleCnt="0"/>
      <dgm:spPr/>
    </dgm:pt>
    <dgm:pt modelId="{F7B51A38-F89E-42BD-8110-DE21B0A81C95}" type="pres">
      <dgm:prSet presAssocID="{3A6937EC-EF61-4C26-8141-B6DADFD9798A}" presName="pictRect" presStyleLbl="node1" presStyleIdx="0" presStyleCnt="7" custScaleX="101960" custScaleY="1479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F75DFBB-31A6-4A14-86D4-B11BE7B39EAD}" type="pres">
      <dgm:prSet presAssocID="{3A6937EC-EF61-4C26-8141-B6DADFD9798A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47106-F0BB-467A-9EEE-8DBEFD451BC0}" type="pres">
      <dgm:prSet presAssocID="{7A12CFD6-FDE2-4783-9E8B-774645E14C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94D1D4-6B0A-4C65-A530-1EE81FD6869A}" type="pres">
      <dgm:prSet presAssocID="{D17E6823-393A-40DF-999C-BB59E840EBF6}" presName="compNode" presStyleCnt="0"/>
      <dgm:spPr/>
    </dgm:pt>
    <dgm:pt modelId="{7A5F5BBA-36C2-485B-ACBE-CE48F194925E}" type="pres">
      <dgm:prSet presAssocID="{D17E6823-393A-40DF-999C-BB59E840EBF6}" presName="pictRect" presStyleLbl="node1" presStyleIdx="1" presStyleCnt="7" custScaleX="101960" custScaleY="1479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E02A44-67EC-4CB1-ABDD-4E01CDC642F2}" type="pres">
      <dgm:prSet presAssocID="{D17E6823-393A-40DF-999C-BB59E840EBF6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3D5BB-CFDB-4740-9935-C24F14FB3C86}" type="pres">
      <dgm:prSet presAssocID="{78F326B9-BA4C-4D63-B467-0080006B705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5D39DA-C630-4159-9B0A-674A3F1E976D}" type="pres">
      <dgm:prSet presAssocID="{388D8C49-2834-4D81-BDF6-CA0CE9D4B82A}" presName="compNode" presStyleCnt="0"/>
      <dgm:spPr/>
    </dgm:pt>
    <dgm:pt modelId="{8A17242C-8C0E-4D4A-824B-84ABC3F2934B}" type="pres">
      <dgm:prSet presAssocID="{388D8C49-2834-4D81-BDF6-CA0CE9D4B82A}" presName="pictRect" presStyleLbl="node1" presStyleIdx="2" presStyleCnt="7" custScaleX="101960" custScaleY="1479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BD5A6A-DF57-4C8B-B28E-7B44A9D7FB85}" type="pres">
      <dgm:prSet presAssocID="{388D8C49-2834-4D81-BDF6-CA0CE9D4B82A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15A43-7461-4DDF-B31B-5EC8DE6673FD}" type="pres">
      <dgm:prSet presAssocID="{D67866CD-42EA-4912-98FD-3AD99C4686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42F6A9-10DE-41D1-A76C-581647CCB784}" type="pres">
      <dgm:prSet presAssocID="{80D7F73E-CEDD-43B6-873E-FB99DF532CFF}" presName="compNode" presStyleCnt="0"/>
      <dgm:spPr/>
    </dgm:pt>
    <dgm:pt modelId="{3824B9BD-757B-4471-8B5C-426BE72B08DC}" type="pres">
      <dgm:prSet presAssocID="{80D7F73E-CEDD-43B6-873E-FB99DF532CFF}" presName="pictRect" presStyleLbl="node1" presStyleIdx="3" presStyleCnt="7" custScaleX="102499" custScaleY="14798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424866A-37E1-4EDE-A630-CB527BF65833}" type="pres">
      <dgm:prSet presAssocID="{80D7F73E-CEDD-43B6-873E-FB99DF532CFF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511BD-8735-4AC4-94A7-6AF3057D8F11}" type="pres">
      <dgm:prSet presAssocID="{7EE9A79A-5803-4515-ABF6-5A3DD51030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421622-A5D6-444C-8419-453DFF83E19A}" type="pres">
      <dgm:prSet presAssocID="{937BF7BA-77F6-467C-A363-919ECCA4D08C}" presName="compNode" presStyleCnt="0"/>
      <dgm:spPr/>
    </dgm:pt>
    <dgm:pt modelId="{E875A96F-F294-4610-A9A5-3E366FC2D148}" type="pres">
      <dgm:prSet presAssocID="{937BF7BA-77F6-467C-A363-919ECCA4D08C}" presName="pictRect" presStyleLbl="node1" presStyleIdx="4" presStyleCnt="7" custScaleX="103925" custScaleY="15083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D4FE299-C48F-43DD-AF1B-05FE74CBABC1}" type="pres">
      <dgm:prSet presAssocID="{937BF7BA-77F6-467C-A363-919ECCA4D08C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387E0-55E1-4518-B0EE-E98B23150C7B}" type="pres">
      <dgm:prSet presAssocID="{3885B0F4-7B4D-43C1-B87E-7CC2D75CA4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6E4E62-C68D-4684-86AA-D382ECA294C9}" type="pres">
      <dgm:prSet presAssocID="{ED19DC44-E00F-4446-9038-80ED3798BE06}" presName="compNode" presStyleCnt="0"/>
      <dgm:spPr/>
    </dgm:pt>
    <dgm:pt modelId="{87EDA23A-E65D-4E79-B9B6-50C79950C3B1}" type="pres">
      <dgm:prSet presAssocID="{ED19DC44-E00F-4446-9038-80ED3798BE06}" presName="pictRect" presStyleLbl="node1" presStyleIdx="5" presStyleCnt="7" custScaleX="103925" custScaleY="14987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79534BF-E115-4D18-A151-8BC7CC70CCF2}" type="pres">
      <dgm:prSet presAssocID="{ED19DC44-E00F-4446-9038-80ED3798BE06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EB61D-B1AD-4A21-87D5-31DA60CDB1FE}" type="pres">
      <dgm:prSet presAssocID="{42C80905-D023-40C4-A3CB-89B6923BF1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C424910-1EF1-481C-8EE7-02D8A4D49D25}" type="pres">
      <dgm:prSet presAssocID="{8737D7A7-D046-4403-9C10-F81C6386D64B}" presName="compNode" presStyleCnt="0"/>
      <dgm:spPr/>
    </dgm:pt>
    <dgm:pt modelId="{B90D1A30-BD90-4385-8EAC-36E84E71E7F3}" type="pres">
      <dgm:prSet presAssocID="{8737D7A7-D046-4403-9C10-F81C6386D64B}" presName="pictRect" presStyleLbl="node1" presStyleIdx="6" presStyleCnt="7" custScaleX="103925" custScaleY="15083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FEA177B4-0437-4D63-8B50-2DC1DE1A073B}" type="pres">
      <dgm:prSet presAssocID="{8737D7A7-D046-4403-9C10-F81C6386D64B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43F70-A8DD-4C10-ABCD-7D89321500B4}" srcId="{29698C67-E6B5-40E8-813C-9A2A529E7698}" destId="{388D8C49-2834-4D81-BDF6-CA0CE9D4B82A}" srcOrd="2" destOrd="0" parTransId="{B79AEDF8-2269-457B-93F1-10017CAB183F}" sibTransId="{D67866CD-42EA-4912-98FD-3AD99C468604}"/>
    <dgm:cxn modelId="{E1864846-B965-47D7-9A3F-5B067656EA7F}" type="presOf" srcId="{42C80905-D023-40C4-A3CB-89B6923BF185}" destId="{2C4EB61D-B1AD-4A21-87D5-31DA60CDB1FE}" srcOrd="0" destOrd="0" presId="urn:microsoft.com/office/officeart/2005/8/layout/pList1"/>
    <dgm:cxn modelId="{453616E0-EE34-430B-861C-38B392CD55BD}" type="presOf" srcId="{7A12CFD6-FDE2-4783-9E8B-774645E14C50}" destId="{CE347106-F0BB-467A-9EEE-8DBEFD451BC0}" srcOrd="0" destOrd="0" presId="urn:microsoft.com/office/officeart/2005/8/layout/pList1"/>
    <dgm:cxn modelId="{6F43394E-E237-4DDE-81D6-772715FE481A}" type="presOf" srcId="{388D8C49-2834-4D81-BDF6-CA0CE9D4B82A}" destId="{11BD5A6A-DF57-4C8B-B28E-7B44A9D7FB85}" srcOrd="0" destOrd="0" presId="urn:microsoft.com/office/officeart/2005/8/layout/pList1"/>
    <dgm:cxn modelId="{518400AB-E2B9-4E4C-891F-680DCBE6BBCF}" type="presOf" srcId="{7EE9A79A-5803-4515-ABF6-5A3DD510307D}" destId="{784511BD-8735-4AC4-94A7-6AF3057D8F11}" srcOrd="0" destOrd="0" presId="urn:microsoft.com/office/officeart/2005/8/layout/pList1"/>
    <dgm:cxn modelId="{7A3E817E-ABE7-4C10-AC71-F300924F6BDF}" type="presOf" srcId="{8737D7A7-D046-4403-9C10-F81C6386D64B}" destId="{FEA177B4-0437-4D63-8B50-2DC1DE1A073B}" srcOrd="0" destOrd="0" presId="urn:microsoft.com/office/officeart/2005/8/layout/pList1"/>
    <dgm:cxn modelId="{A3059A6F-9561-4F52-88FB-DB735FF3FB3B}" type="presOf" srcId="{3A6937EC-EF61-4C26-8141-B6DADFD9798A}" destId="{8F75DFBB-31A6-4A14-86D4-B11BE7B39EAD}" srcOrd="0" destOrd="0" presId="urn:microsoft.com/office/officeart/2005/8/layout/pList1"/>
    <dgm:cxn modelId="{A7411444-5E08-4208-AC76-D8BCBE319D12}" srcId="{29698C67-E6B5-40E8-813C-9A2A529E7698}" destId="{8737D7A7-D046-4403-9C10-F81C6386D64B}" srcOrd="6" destOrd="0" parTransId="{BDA6E3B2-8D0E-4227-BA47-5317554ED4EC}" sibTransId="{2EC9E2B3-0798-407E-975F-C2129162F4D5}"/>
    <dgm:cxn modelId="{C94A3F82-7DD0-4600-A72D-24A722FC681E}" type="presOf" srcId="{80D7F73E-CEDD-43B6-873E-FB99DF532CFF}" destId="{8424866A-37E1-4EDE-A630-CB527BF65833}" srcOrd="0" destOrd="0" presId="urn:microsoft.com/office/officeart/2005/8/layout/pList1"/>
    <dgm:cxn modelId="{70A4D117-3D88-42C1-A7C5-C9379B7076D5}" type="presOf" srcId="{3885B0F4-7B4D-43C1-B87E-7CC2D75CA450}" destId="{C83387E0-55E1-4518-B0EE-E98B23150C7B}" srcOrd="0" destOrd="0" presId="urn:microsoft.com/office/officeart/2005/8/layout/pList1"/>
    <dgm:cxn modelId="{F2D95669-529E-4F56-ADE6-F2815F1F4F19}" srcId="{29698C67-E6B5-40E8-813C-9A2A529E7698}" destId="{3A6937EC-EF61-4C26-8141-B6DADFD9798A}" srcOrd="0" destOrd="0" parTransId="{A558A2CF-C1AA-41A5-B5A1-BE0A9441C0D6}" sibTransId="{7A12CFD6-FDE2-4783-9E8B-774645E14C50}"/>
    <dgm:cxn modelId="{BB0F7247-0A90-4867-80F3-753D9758B5E1}" type="presOf" srcId="{29698C67-E6B5-40E8-813C-9A2A529E7698}" destId="{E9962EFE-B57D-42A9-BC3E-6F6CFCAD61D1}" srcOrd="0" destOrd="0" presId="urn:microsoft.com/office/officeart/2005/8/layout/pList1"/>
    <dgm:cxn modelId="{F922FB77-2CC1-498C-8BE3-012E2ADE486E}" srcId="{29698C67-E6B5-40E8-813C-9A2A529E7698}" destId="{937BF7BA-77F6-467C-A363-919ECCA4D08C}" srcOrd="4" destOrd="0" parTransId="{901E4FF7-990E-4790-8DD6-ECA7BA0F73F5}" sibTransId="{3885B0F4-7B4D-43C1-B87E-7CC2D75CA450}"/>
    <dgm:cxn modelId="{139EC4C6-6C23-4F1D-8618-9A346B1BCD76}" type="presOf" srcId="{D17E6823-393A-40DF-999C-BB59E840EBF6}" destId="{07E02A44-67EC-4CB1-ABDD-4E01CDC642F2}" srcOrd="0" destOrd="0" presId="urn:microsoft.com/office/officeart/2005/8/layout/pList1"/>
    <dgm:cxn modelId="{983BCE1A-EAC1-4EA2-802B-EA10AFC56DD3}" type="presOf" srcId="{78F326B9-BA4C-4D63-B467-0080006B705B}" destId="{BB83D5BB-CFDB-4740-9935-C24F14FB3C86}" srcOrd="0" destOrd="0" presId="urn:microsoft.com/office/officeart/2005/8/layout/pList1"/>
    <dgm:cxn modelId="{C174043C-2D16-4E7C-B394-697E152AE05D}" type="presOf" srcId="{D67866CD-42EA-4912-98FD-3AD99C468604}" destId="{BDE15A43-7461-4DDF-B31B-5EC8DE6673FD}" srcOrd="0" destOrd="0" presId="urn:microsoft.com/office/officeart/2005/8/layout/pList1"/>
    <dgm:cxn modelId="{6D0B437E-2C67-46CD-BE5C-64921B1BE5ED}" srcId="{29698C67-E6B5-40E8-813C-9A2A529E7698}" destId="{ED19DC44-E00F-4446-9038-80ED3798BE06}" srcOrd="5" destOrd="0" parTransId="{5DFE506B-7B8C-4861-A5B3-7DF096A681BA}" sibTransId="{42C80905-D023-40C4-A3CB-89B6923BF185}"/>
    <dgm:cxn modelId="{9D88B3F5-8F85-49A8-AB9A-DCA9F6492372}" type="presOf" srcId="{937BF7BA-77F6-467C-A363-919ECCA4D08C}" destId="{0D4FE299-C48F-43DD-AF1B-05FE74CBABC1}" srcOrd="0" destOrd="0" presId="urn:microsoft.com/office/officeart/2005/8/layout/pList1"/>
    <dgm:cxn modelId="{B6D2CA00-06D7-454C-94F2-C9AF05C5FD30}" srcId="{29698C67-E6B5-40E8-813C-9A2A529E7698}" destId="{D17E6823-393A-40DF-999C-BB59E840EBF6}" srcOrd="1" destOrd="0" parTransId="{734CB51F-7BA3-455A-BDAE-224D3F852812}" sibTransId="{78F326B9-BA4C-4D63-B467-0080006B705B}"/>
    <dgm:cxn modelId="{68ECF4E6-B0A2-420B-9CB0-53F1446867A6}" srcId="{29698C67-E6B5-40E8-813C-9A2A529E7698}" destId="{80D7F73E-CEDD-43B6-873E-FB99DF532CFF}" srcOrd="3" destOrd="0" parTransId="{B10F0C74-8D00-40DB-A4CF-0980B69DE76C}" sibTransId="{7EE9A79A-5803-4515-ABF6-5A3DD510307D}"/>
    <dgm:cxn modelId="{76C44AAE-1735-4EE3-A5CC-690B43E51E43}" type="presOf" srcId="{ED19DC44-E00F-4446-9038-80ED3798BE06}" destId="{579534BF-E115-4D18-A151-8BC7CC70CCF2}" srcOrd="0" destOrd="0" presId="urn:microsoft.com/office/officeart/2005/8/layout/pList1"/>
    <dgm:cxn modelId="{8F621901-F1EB-470B-AD83-D534B28BB018}" type="presParOf" srcId="{E9962EFE-B57D-42A9-BC3E-6F6CFCAD61D1}" destId="{11866FEF-BC2F-4BE4-A96F-21374CA5E970}" srcOrd="0" destOrd="0" presId="urn:microsoft.com/office/officeart/2005/8/layout/pList1"/>
    <dgm:cxn modelId="{346678D3-F4D6-43A5-99F2-BC9D8E706772}" type="presParOf" srcId="{11866FEF-BC2F-4BE4-A96F-21374CA5E970}" destId="{F7B51A38-F89E-42BD-8110-DE21B0A81C95}" srcOrd="0" destOrd="0" presId="urn:microsoft.com/office/officeart/2005/8/layout/pList1"/>
    <dgm:cxn modelId="{D4FF6500-066A-4FE3-BBD5-CE98B28B1155}" type="presParOf" srcId="{11866FEF-BC2F-4BE4-A96F-21374CA5E970}" destId="{8F75DFBB-31A6-4A14-86D4-B11BE7B39EAD}" srcOrd="1" destOrd="0" presId="urn:microsoft.com/office/officeart/2005/8/layout/pList1"/>
    <dgm:cxn modelId="{D01D9C9B-80CB-408B-855A-8B0FDE83122D}" type="presParOf" srcId="{E9962EFE-B57D-42A9-BC3E-6F6CFCAD61D1}" destId="{CE347106-F0BB-467A-9EEE-8DBEFD451BC0}" srcOrd="1" destOrd="0" presId="urn:microsoft.com/office/officeart/2005/8/layout/pList1"/>
    <dgm:cxn modelId="{979DBD63-1AC6-493B-92B5-277CD363F81C}" type="presParOf" srcId="{E9962EFE-B57D-42A9-BC3E-6F6CFCAD61D1}" destId="{FF94D1D4-6B0A-4C65-A530-1EE81FD6869A}" srcOrd="2" destOrd="0" presId="urn:microsoft.com/office/officeart/2005/8/layout/pList1"/>
    <dgm:cxn modelId="{56DE0361-5A1D-4DB9-958D-315F19517F4B}" type="presParOf" srcId="{FF94D1D4-6B0A-4C65-A530-1EE81FD6869A}" destId="{7A5F5BBA-36C2-485B-ACBE-CE48F194925E}" srcOrd="0" destOrd="0" presId="urn:microsoft.com/office/officeart/2005/8/layout/pList1"/>
    <dgm:cxn modelId="{8CD6C345-85EC-4779-A48D-423FDF0CCF6B}" type="presParOf" srcId="{FF94D1D4-6B0A-4C65-A530-1EE81FD6869A}" destId="{07E02A44-67EC-4CB1-ABDD-4E01CDC642F2}" srcOrd="1" destOrd="0" presId="urn:microsoft.com/office/officeart/2005/8/layout/pList1"/>
    <dgm:cxn modelId="{93FA534B-4129-47FA-9964-839FCE57BE6A}" type="presParOf" srcId="{E9962EFE-B57D-42A9-BC3E-6F6CFCAD61D1}" destId="{BB83D5BB-CFDB-4740-9935-C24F14FB3C86}" srcOrd="3" destOrd="0" presId="urn:microsoft.com/office/officeart/2005/8/layout/pList1"/>
    <dgm:cxn modelId="{ED7F26CB-19BC-416B-8CCA-A6BF122C72EA}" type="presParOf" srcId="{E9962EFE-B57D-42A9-BC3E-6F6CFCAD61D1}" destId="{E45D39DA-C630-4159-9B0A-674A3F1E976D}" srcOrd="4" destOrd="0" presId="urn:microsoft.com/office/officeart/2005/8/layout/pList1"/>
    <dgm:cxn modelId="{35BFFADD-39D3-4CCA-9FA4-A257AC7FD849}" type="presParOf" srcId="{E45D39DA-C630-4159-9B0A-674A3F1E976D}" destId="{8A17242C-8C0E-4D4A-824B-84ABC3F2934B}" srcOrd="0" destOrd="0" presId="urn:microsoft.com/office/officeart/2005/8/layout/pList1"/>
    <dgm:cxn modelId="{8597A803-126D-4DA3-8941-7EF2342E5DAF}" type="presParOf" srcId="{E45D39DA-C630-4159-9B0A-674A3F1E976D}" destId="{11BD5A6A-DF57-4C8B-B28E-7B44A9D7FB85}" srcOrd="1" destOrd="0" presId="urn:microsoft.com/office/officeart/2005/8/layout/pList1"/>
    <dgm:cxn modelId="{5E71AD50-4E81-4DB4-807B-F4751789AFE9}" type="presParOf" srcId="{E9962EFE-B57D-42A9-BC3E-6F6CFCAD61D1}" destId="{BDE15A43-7461-4DDF-B31B-5EC8DE6673FD}" srcOrd="5" destOrd="0" presId="urn:microsoft.com/office/officeart/2005/8/layout/pList1"/>
    <dgm:cxn modelId="{460D4834-1DFE-4D39-BD81-1D7EFA325E92}" type="presParOf" srcId="{E9962EFE-B57D-42A9-BC3E-6F6CFCAD61D1}" destId="{F442F6A9-10DE-41D1-A76C-581647CCB784}" srcOrd="6" destOrd="0" presId="urn:microsoft.com/office/officeart/2005/8/layout/pList1"/>
    <dgm:cxn modelId="{F1BC5150-34BC-4841-8883-D84364ECA706}" type="presParOf" srcId="{F442F6A9-10DE-41D1-A76C-581647CCB784}" destId="{3824B9BD-757B-4471-8B5C-426BE72B08DC}" srcOrd="0" destOrd="0" presId="urn:microsoft.com/office/officeart/2005/8/layout/pList1"/>
    <dgm:cxn modelId="{91C95E58-B314-4708-B917-7CD4DD8F1DBF}" type="presParOf" srcId="{F442F6A9-10DE-41D1-A76C-581647CCB784}" destId="{8424866A-37E1-4EDE-A630-CB527BF65833}" srcOrd="1" destOrd="0" presId="urn:microsoft.com/office/officeart/2005/8/layout/pList1"/>
    <dgm:cxn modelId="{D9526094-6352-4005-8408-314196174AB6}" type="presParOf" srcId="{E9962EFE-B57D-42A9-BC3E-6F6CFCAD61D1}" destId="{784511BD-8735-4AC4-94A7-6AF3057D8F11}" srcOrd="7" destOrd="0" presId="urn:microsoft.com/office/officeart/2005/8/layout/pList1"/>
    <dgm:cxn modelId="{D1D45A0F-8CE9-4879-8402-0AD6A388EC69}" type="presParOf" srcId="{E9962EFE-B57D-42A9-BC3E-6F6CFCAD61D1}" destId="{C9421622-A5D6-444C-8419-453DFF83E19A}" srcOrd="8" destOrd="0" presId="urn:microsoft.com/office/officeart/2005/8/layout/pList1"/>
    <dgm:cxn modelId="{96D11EB6-D007-410E-BEA7-E168F95A46C1}" type="presParOf" srcId="{C9421622-A5D6-444C-8419-453DFF83E19A}" destId="{E875A96F-F294-4610-A9A5-3E366FC2D148}" srcOrd="0" destOrd="0" presId="urn:microsoft.com/office/officeart/2005/8/layout/pList1"/>
    <dgm:cxn modelId="{17D8F852-6284-4191-A334-F33F92EC06C9}" type="presParOf" srcId="{C9421622-A5D6-444C-8419-453DFF83E19A}" destId="{0D4FE299-C48F-43DD-AF1B-05FE74CBABC1}" srcOrd="1" destOrd="0" presId="urn:microsoft.com/office/officeart/2005/8/layout/pList1"/>
    <dgm:cxn modelId="{F3294081-9AF4-4B07-8076-31084B40E846}" type="presParOf" srcId="{E9962EFE-B57D-42A9-BC3E-6F6CFCAD61D1}" destId="{C83387E0-55E1-4518-B0EE-E98B23150C7B}" srcOrd="9" destOrd="0" presId="urn:microsoft.com/office/officeart/2005/8/layout/pList1"/>
    <dgm:cxn modelId="{C6D94128-26FA-4913-A256-550DCD380547}" type="presParOf" srcId="{E9962EFE-B57D-42A9-BC3E-6F6CFCAD61D1}" destId="{5F6E4E62-C68D-4684-86AA-D382ECA294C9}" srcOrd="10" destOrd="0" presId="urn:microsoft.com/office/officeart/2005/8/layout/pList1"/>
    <dgm:cxn modelId="{ECE01DE9-1547-4274-8AE8-3570321937C9}" type="presParOf" srcId="{5F6E4E62-C68D-4684-86AA-D382ECA294C9}" destId="{87EDA23A-E65D-4E79-B9B6-50C79950C3B1}" srcOrd="0" destOrd="0" presId="urn:microsoft.com/office/officeart/2005/8/layout/pList1"/>
    <dgm:cxn modelId="{E7E94AF4-DD9A-4F83-8F4B-65CBD08E822B}" type="presParOf" srcId="{5F6E4E62-C68D-4684-86AA-D382ECA294C9}" destId="{579534BF-E115-4D18-A151-8BC7CC70CCF2}" srcOrd="1" destOrd="0" presId="urn:microsoft.com/office/officeart/2005/8/layout/pList1"/>
    <dgm:cxn modelId="{CEE49243-8797-43AF-A658-2CCAC3387F12}" type="presParOf" srcId="{E9962EFE-B57D-42A9-BC3E-6F6CFCAD61D1}" destId="{2C4EB61D-B1AD-4A21-87D5-31DA60CDB1FE}" srcOrd="11" destOrd="0" presId="urn:microsoft.com/office/officeart/2005/8/layout/pList1"/>
    <dgm:cxn modelId="{4D2FD4D6-3567-495F-8124-D3B8841E61B3}" type="presParOf" srcId="{E9962EFE-B57D-42A9-BC3E-6F6CFCAD61D1}" destId="{6C424910-1EF1-481C-8EE7-02D8A4D49D25}" srcOrd="12" destOrd="0" presId="urn:microsoft.com/office/officeart/2005/8/layout/pList1"/>
    <dgm:cxn modelId="{3032F5FA-C9C7-4B20-8C86-2F54503875AA}" type="presParOf" srcId="{6C424910-1EF1-481C-8EE7-02D8A4D49D25}" destId="{B90D1A30-BD90-4385-8EAC-36E84E71E7F3}" srcOrd="0" destOrd="0" presId="urn:microsoft.com/office/officeart/2005/8/layout/pList1"/>
    <dgm:cxn modelId="{0029F546-D24E-43B4-A208-7E7C11A9CEC1}" type="presParOf" srcId="{6C424910-1EF1-481C-8EE7-02D8A4D49D25}" destId="{FEA177B4-0437-4D63-8B50-2DC1DE1A073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16249-34BC-4C30-A1D7-35772FD32DBC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601FB0-76C8-48D1-8555-A28C818DB67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для оценки качества общего образования в России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64CB5-A741-4621-BCFF-CEB651C278B0}" type="parTrans" cxnId="{A3AA4A48-B769-404E-A9B7-1253B7E85C3D}">
      <dgm:prSet/>
      <dgm:spPr/>
      <dgm:t>
        <a:bodyPr/>
        <a:lstStyle/>
        <a:p>
          <a:endParaRPr lang="ru-RU"/>
        </a:p>
      </dgm:t>
    </dgm:pt>
    <dgm:pt modelId="{E1CC69D9-2C36-43DC-8D13-86C5A251D155}" type="sibTrans" cxnId="{A3AA4A48-B769-404E-A9B7-1253B7E85C3D}">
      <dgm:prSet/>
      <dgm:spPr/>
      <dgm:t>
        <a:bodyPr/>
        <a:lstStyle/>
        <a:p>
          <a:endParaRPr lang="ru-RU"/>
        </a:p>
      </dgm:t>
    </dgm:pt>
    <dgm:pt modelId="{7431F184-E798-4CBF-8A86-AC8B886F77B1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 стандарты – планируемые образовательные результаты, заданные в Федеральных государственных образовательных стандартах общего образования (по уровням образования)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E305F-945D-488E-BE3F-4B8EEC9DF261}" type="parTrans" cxnId="{279F3DD3-0256-4BA2-88E7-BFDEF7EECC35}">
      <dgm:prSet/>
      <dgm:spPr/>
      <dgm:t>
        <a:bodyPr/>
        <a:lstStyle/>
        <a:p>
          <a:endParaRPr lang="ru-RU"/>
        </a:p>
      </dgm:t>
    </dgm:pt>
    <dgm:pt modelId="{C9C08BBA-3B06-4338-A154-0B2BD123FD5B}" type="sibTrans" cxnId="{279F3DD3-0256-4BA2-88E7-BFDEF7EECC35}">
      <dgm:prSet/>
      <dgm:spPr/>
      <dgm:t>
        <a:bodyPr/>
        <a:lstStyle/>
        <a:p>
          <a:endParaRPr lang="ru-RU"/>
        </a:p>
      </dgm:t>
    </dgm:pt>
    <dgm:pt modelId="{F0F8D5AE-E69E-4E5D-83C1-DB7121CC0DB5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стандарты – образовательные результаты, заданные в международных документах («Навыки 21 века» и концептуальная рамка образовательных результатов ОЭСР 2030)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F3454-9B54-42EB-A708-2EEEF183D97B}" type="parTrans" cxnId="{AFCD40C5-F273-4D57-8DA2-6F402BADDF95}">
      <dgm:prSet/>
      <dgm:spPr/>
      <dgm:t>
        <a:bodyPr/>
        <a:lstStyle/>
        <a:p>
          <a:endParaRPr lang="ru-RU"/>
        </a:p>
      </dgm:t>
    </dgm:pt>
    <dgm:pt modelId="{6DB547B6-A55B-4DA0-AF8A-50A3F9078101}" type="sibTrans" cxnId="{AFCD40C5-F273-4D57-8DA2-6F402BADDF95}">
      <dgm:prSet/>
      <dgm:spPr/>
      <dgm:t>
        <a:bodyPr/>
        <a:lstStyle/>
        <a:p>
          <a:endParaRPr lang="ru-RU"/>
        </a:p>
      </dgm:t>
    </dgm:pt>
    <dgm:pt modelId="{D39FB0C8-64BC-4745-9BD9-3B9F760070B8}" type="pres">
      <dgm:prSet presAssocID="{EB316249-34BC-4C30-A1D7-35772FD32DB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22C602-284A-400E-96A5-7F54161DD617}" type="pres">
      <dgm:prSet presAssocID="{EC601FB0-76C8-48D1-8555-A28C818DB674}" presName="root" presStyleCnt="0">
        <dgm:presLayoutVars>
          <dgm:chMax/>
          <dgm:chPref val="4"/>
        </dgm:presLayoutVars>
      </dgm:prSet>
      <dgm:spPr/>
    </dgm:pt>
    <dgm:pt modelId="{E66B655C-EE65-4B08-AF0C-1D0A29E8AFAD}" type="pres">
      <dgm:prSet presAssocID="{EC601FB0-76C8-48D1-8555-A28C818DB674}" presName="rootComposite" presStyleCnt="0">
        <dgm:presLayoutVars/>
      </dgm:prSet>
      <dgm:spPr/>
    </dgm:pt>
    <dgm:pt modelId="{4E488B5F-4625-4DEA-9819-EFF40D68D128}" type="pres">
      <dgm:prSet presAssocID="{EC601FB0-76C8-48D1-8555-A28C818DB674}" presName="rootText" presStyleLbl="node0" presStyleIdx="0" presStyleCnt="1" custScaleY="7175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34A0A5D0-F43B-40E9-99F4-DFDBDF732864}" type="pres">
      <dgm:prSet presAssocID="{EC601FB0-76C8-48D1-8555-A28C818DB674}" presName="childShape" presStyleCnt="0">
        <dgm:presLayoutVars>
          <dgm:chMax val="0"/>
          <dgm:chPref val="0"/>
        </dgm:presLayoutVars>
      </dgm:prSet>
      <dgm:spPr/>
    </dgm:pt>
    <dgm:pt modelId="{E4E3336F-D30F-42D6-88B1-DE9D53172A70}" type="pres">
      <dgm:prSet presAssocID="{7431F184-E798-4CBF-8A86-AC8B886F77B1}" presName="childComposite" presStyleCnt="0">
        <dgm:presLayoutVars>
          <dgm:chMax val="0"/>
          <dgm:chPref val="0"/>
        </dgm:presLayoutVars>
      </dgm:prSet>
      <dgm:spPr/>
    </dgm:pt>
    <dgm:pt modelId="{0FFF6E31-2DFD-496D-B1F5-C61409FC2A36}" type="pres">
      <dgm:prSet presAssocID="{7431F184-E798-4CBF-8A86-AC8B886F77B1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12AF04-1435-43DA-A287-9EAE31E0F60B}" type="pres">
      <dgm:prSet presAssocID="{7431F184-E798-4CBF-8A86-AC8B886F77B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3B72-4176-480B-A6A2-A84E4D77FC1B}" type="pres">
      <dgm:prSet presAssocID="{F0F8D5AE-E69E-4E5D-83C1-DB7121CC0DB5}" presName="childComposite" presStyleCnt="0">
        <dgm:presLayoutVars>
          <dgm:chMax val="0"/>
          <dgm:chPref val="0"/>
        </dgm:presLayoutVars>
      </dgm:prSet>
      <dgm:spPr/>
    </dgm:pt>
    <dgm:pt modelId="{D17BA62F-5934-45A4-A416-0012A2BEBB72}" type="pres">
      <dgm:prSet presAssocID="{F0F8D5AE-E69E-4E5D-83C1-DB7121CC0DB5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B0D856-F5A4-4E59-AD10-C64A506AC7AF}" type="pres">
      <dgm:prSet presAssocID="{F0F8D5AE-E69E-4E5D-83C1-DB7121CC0DB5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D40C5-F273-4D57-8DA2-6F402BADDF95}" srcId="{EC601FB0-76C8-48D1-8555-A28C818DB674}" destId="{F0F8D5AE-E69E-4E5D-83C1-DB7121CC0DB5}" srcOrd="1" destOrd="0" parTransId="{90CF3454-9B54-42EB-A708-2EEEF183D97B}" sibTransId="{6DB547B6-A55B-4DA0-AF8A-50A3F9078101}"/>
    <dgm:cxn modelId="{5DAB4A7F-93EA-4B20-837B-5A68D51BC203}" type="presOf" srcId="{EB316249-34BC-4C30-A1D7-35772FD32DBC}" destId="{D39FB0C8-64BC-4745-9BD9-3B9F760070B8}" srcOrd="0" destOrd="0" presId="urn:microsoft.com/office/officeart/2008/layout/PictureAccentList"/>
    <dgm:cxn modelId="{5EA6A17D-43D6-47C3-84B7-4579811A87F1}" type="presOf" srcId="{F0F8D5AE-E69E-4E5D-83C1-DB7121CC0DB5}" destId="{5EB0D856-F5A4-4E59-AD10-C64A506AC7AF}" srcOrd="0" destOrd="0" presId="urn:microsoft.com/office/officeart/2008/layout/PictureAccentList"/>
    <dgm:cxn modelId="{A3AA4A48-B769-404E-A9B7-1253B7E85C3D}" srcId="{EB316249-34BC-4C30-A1D7-35772FD32DBC}" destId="{EC601FB0-76C8-48D1-8555-A28C818DB674}" srcOrd="0" destOrd="0" parTransId="{DE764CB5-A741-4621-BCFF-CEB651C278B0}" sibTransId="{E1CC69D9-2C36-43DC-8D13-86C5A251D155}"/>
    <dgm:cxn modelId="{279F3DD3-0256-4BA2-88E7-BFDEF7EECC35}" srcId="{EC601FB0-76C8-48D1-8555-A28C818DB674}" destId="{7431F184-E798-4CBF-8A86-AC8B886F77B1}" srcOrd="0" destOrd="0" parTransId="{742E305F-945D-488E-BE3F-4B8EEC9DF261}" sibTransId="{C9C08BBA-3B06-4338-A154-0B2BD123FD5B}"/>
    <dgm:cxn modelId="{D0E3B5A9-80DD-40EA-8AC8-138F8C8F8018}" type="presOf" srcId="{EC601FB0-76C8-48D1-8555-A28C818DB674}" destId="{4E488B5F-4625-4DEA-9819-EFF40D68D128}" srcOrd="0" destOrd="0" presId="urn:microsoft.com/office/officeart/2008/layout/PictureAccentList"/>
    <dgm:cxn modelId="{E997FEE4-05CB-42D1-8D11-9998719C7036}" type="presOf" srcId="{7431F184-E798-4CBF-8A86-AC8B886F77B1}" destId="{DC12AF04-1435-43DA-A287-9EAE31E0F60B}" srcOrd="0" destOrd="0" presId="urn:microsoft.com/office/officeart/2008/layout/PictureAccentList"/>
    <dgm:cxn modelId="{D4B007A5-E6D2-48EB-A1D4-05D7FC036DA0}" type="presParOf" srcId="{D39FB0C8-64BC-4745-9BD9-3B9F760070B8}" destId="{1522C602-284A-400E-96A5-7F54161DD617}" srcOrd="0" destOrd="0" presId="urn:microsoft.com/office/officeart/2008/layout/PictureAccentList"/>
    <dgm:cxn modelId="{574BEB94-93BC-45CC-B25A-280AB4E7183E}" type="presParOf" srcId="{1522C602-284A-400E-96A5-7F54161DD617}" destId="{E66B655C-EE65-4B08-AF0C-1D0A29E8AFAD}" srcOrd="0" destOrd="0" presId="urn:microsoft.com/office/officeart/2008/layout/PictureAccentList"/>
    <dgm:cxn modelId="{D94F0EBF-198D-49D8-901C-61A18955B375}" type="presParOf" srcId="{E66B655C-EE65-4B08-AF0C-1D0A29E8AFAD}" destId="{4E488B5F-4625-4DEA-9819-EFF40D68D128}" srcOrd="0" destOrd="0" presId="urn:microsoft.com/office/officeart/2008/layout/PictureAccentList"/>
    <dgm:cxn modelId="{9194A89A-BFBF-40E7-98C7-6F08D4E7E9D9}" type="presParOf" srcId="{1522C602-284A-400E-96A5-7F54161DD617}" destId="{34A0A5D0-F43B-40E9-99F4-DFDBDF732864}" srcOrd="1" destOrd="0" presId="urn:microsoft.com/office/officeart/2008/layout/PictureAccentList"/>
    <dgm:cxn modelId="{70BF85F6-1CB1-4AB9-A8A6-D1B6F610609E}" type="presParOf" srcId="{34A0A5D0-F43B-40E9-99F4-DFDBDF732864}" destId="{E4E3336F-D30F-42D6-88B1-DE9D53172A70}" srcOrd="0" destOrd="0" presId="urn:microsoft.com/office/officeart/2008/layout/PictureAccentList"/>
    <dgm:cxn modelId="{B3F58B6F-60D6-4612-AB68-FF66170D0F76}" type="presParOf" srcId="{E4E3336F-D30F-42D6-88B1-DE9D53172A70}" destId="{0FFF6E31-2DFD-496D-B1F5-C61409FC2A36}" srcOrd="0" destOrd="0" presId="urn:microsoft.com/office/officeart/2008/layout/PictureAccentList"/>
    <dgm:cxn modelId="{445AB73D-94D7-428A-8700-1D3957CFC6D5}" type="presParOf" srcId="{E4E3336F-D30F-42D6-88B1-DE9D53172A70}" destId="{DC12AF04-1435-43DA-A287-9EAE31E0F60B}" srcOrd="1" destOrd="0" presId="urn:microsoft.com/office/officeart/2008/layout/PictureAccentList"/>
    <dgm:cxn modelId="{B085ABE5-6625-48F9-A7D6-D3AF8ECEB43A}" type="presParOf" srcId="{34A0A5D0-F43B-40E9-99F4-DFDBDF732864}" destId="{BB913B72-4176-480B-A6A2-A84E4D77FC1B}" srcOrd="1" destOrd="0" presId="urn:microsoft.com/office/officeart/2008/layout/PictureAccentList"/>
    <dgm:cxn modelId="{03FEE743-7D84-461E-818F-D7B588DE8250}" type="presParOf" srcId="{BB913B72-4176-480B-A6A2-A84E4D77FC1B}" destId="{D17BA62F-5934-45A4-A416-0012A2BEBB72}" srcOrd="0" destOrd="0" presId="urn:microsoft.com/office/officeart/2008/layout/PictureAccentList"/>
    <dgm:cxn modelId="{7F453D32-6A81-4A94-8DB0-EBD357162362}" type="presParOf" srcId="{BB913B72-4176-480B-A6A2-A84E4D77FC1B}" destId="{5EB0D856-F5A4-4E59-AD10-C64A506AC7AF}" srcOrd="1" destOrd="0" presId="urn:microsoft.com/office/officeart/2008/layout/PictureAccentList"/>
  </dgm:cxnLst>
  <dgm:bg/>
  <dgm:whole>
    <a:ln w="7620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B17D72-3BFB-452B-8B17-28C7E33BAD0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0EC056-6E5E-455F-9F4E-520F74AD894F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КОУЧ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94158-242F-44F4-97EB-F4D138C8DD57}" type="parTrans" cxnId="{A43C8F89-5A5E-41D7-AC03-FAAF1FC486F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02781-0DD2-4EE0-87BE-D18AE41F6078}" type="sibTrans" cxnId="{A43C8F89-5A5E-41D7-AC03-FAAF1FC486F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28B1B-251A-48E2-94F6-44A22B25E87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Инициируется управленческой командой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EBD42-B591-46A3-8CBA-22228716216A}" type="parTrans" cxnId="{F6AF06E0-F2A0-4EE9-9242-B7D5A1F91C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0FFD9-480D-4C76-B015-C42DB321E453}" type="sibTrans" cxnId="{F6AF06E0-F2A0-4EE9-9242-B7D5A1F91C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ED430-CB25-46B1-AEB5-B0FE4097F8D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КОУЧ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9321D-19F0-45D9-A12F-4ED85CB5E246}" type="parTrans" cxnId="{1E58D11B-9018-4158-AD5C-77BA246084D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A1BBC-ECB5-4B7C-9382-C3C0841D8A91}" type="sibTrans" cxnId="{1E58D11B-9018-4158-AD5C-77BA246084D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1F8D1-C68A-4387-9885-27156490870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Происходит на основе выделенных учебных трудностей детей и «дефицитов» педагогов, по занимаемой позиции (тьютора, лидера, ведомого), по предпочтениям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A72A-37AE-4263-B8FE-39A3D487716C}" type="parTrans" cxnId="{C9BD9E6F-847E-4AF2-8DF8-2FA84A61CCE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2820E-C4A1-478D-8C41-36C557D2E398}" type="sibTrans" cxnId="{C9BD9E6F-847E-4AF2-8DF8-2FA84A61CCE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3D2669-8D82-4760-BDB2-5C858812E8C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КОУЧ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C71D1-0DFD-4C39-ABE8-18FE75E58181}" type="parTrans" cxnId="{95803537-B401-4B52-9124-D785F6AB6C0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DF35C-BC98-43C7-BC7E-BC6887F434F3}" type="sibTrans" cxnId="{95803537-B401-4B52-9124-D785F6AB6C0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E710-9377-4CD3-ADE7-0BA9847BCDC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педагогам не только восполнить профессиональные дефициты, но и изменить свое отношение к работе в школе, а также взаимоотношения внутри коллектива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0106A-0024-4CBE-8DBC-EB0298DF94B7}" type="parTrans" cxnId="{D657D25D-08C2-4352-B535-AB70B55AF3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66CAE-8771-433D-83D4-03CAAA471446}" type="sibTrans" cxnId="{D657D25D-08C2-4352-B535-AB70B55AF3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197E3-F3C0-4E39-ADCD-2B29984B91F2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D2A37-8A81-43F9-9404-9354341B9408}" type="parTrans" cxnId="{68549038-37AB-4C25-AA4D-2FE29861E0A5}">
      <dgm:prSet/>
      <dgm:spPr/>
      <dgm:t>
        <a:bodyPr/>
        <a:lstStyle/>
        <a:p>
          <a:endParaRPr lang="ru-RU"/>
        </a:p>
      </dgm:t>
    </dgm:pt>
    <dgm:pt modelId="{156C83D9-E557-4ECC-953F-1AE5BF054482}" type="sibTrans" cxnId="{68549038-37AB-4C25-AA4D-2FE29861E0A5}">
      <dgm:prSet/>
      <dgm:spPr/>
      <dgm:t>
        <a:bodyPr/>
        <a:lstStyle/>
        <a:p>
          <a:endParaRPr lang="ru-RU"/>
        </a:p>
      </dgm:t>
    </dgm:pt>
    <dgm:pt modelId="{FF94D150-7153-4DF6-8B14-DAD1DC1B0AE0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 формализованные группы: выполнив поставленную задачу, начинают определять для себя перспективы, искать новые основания для взаимодействия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9D7E6-3C9D-4976-A6AC-C28A5C47CE73}" type="parTrans" cxnId="{88852FE5-5BC0-4781-8FE0-E10168906F68}">
      <dgm:prSet/>
      <dgm:spPr/>
      <dgm:t>
        <a:bodyPr/>
        <a:lstStyle/>
        <a:p>
          <a:endParaRPr lang="ru-RU"/>
        </a:p>
      </dgm:t>
    </dgm:pt>
    <dgm:pt modelId="{9B656A54-109F-4880-B1B7-89C27E5A0C60}" type="sibTrans" cxnId="{88852FE5-5BC0-4781-8FE0-E10168906F68}">
      <dgm:prSet/>
      <dgm:spPr/>
      <dgm:t>
        <a:bodyPr/>
        <a:lstStyle/>
        <a:p>
          <a:endParaRPr lang="ru-RU"/>
        </a:p>
      </dgm:t>
    </dgm:pt>
    <dgm:pt modelId="{A4974BD6-5CCE-4B30-BB75-5041558BBE30}" type="pres">
      <dgm:prSet presAssocID="{5BB17D72-3BFB-452B-8B17-28C7E33BAD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02273-5B2D-4743-BC9F-5629457095E1}" type="pres">
      <dgm:prSet presAssocID="{5A0EC056-6E5E-455F-9F4E-520F74AD894F}" presName="composite" presStyleCnt="0"/>
      <dgm:spPr/>
      <dgm:t>
        <a:bodyPr/>
        <a:lstStyle/>
        <a:p>
          <a:endParaRPr lang="ru-RU"/>
        </a:p>
      </dgm:t>
    </dgm:pt>
    <dgm:pt modelId="{CCAD3ADC-7CB5-4D0A-8C74-75D3200E6268}" type="pres">
      <dgm:prSet presAssocID="{5A0EC056-6E5E-455F-9F4E-520F74AD894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73DDF-D5A7-4D0C-9656-850727649088}" type="pres">
      <dgm:prSet presAssocID="{5A0EC056-6E5E-455F-9F4E-520F74AD894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841A4-A353-4470-8FA9-2C4B7B5AEB75}" type="pres">
      <dgm:prSet presAssocID="{D5302781-0DD2-4EE0-87BE-D18AE41F6078}" presName="sp" presStyleCnt="0"/>
      <dgm:spPr/>
      <dgm:t>
        <a:bodyPr/>
        <a:lstStyle/>
        <a:p>
          <a:endParaRPr lang="ru-RU"/>
        </a:p>
      </dgm:t>
    </dgm:pt>
    <dgm:pt modelId="{F945D95D-4FAA-4B03-B748-381300BD3663}" type="pres">
      <dgm:prSet presAssocID="{CB9ED430-CB25-46B1-AEB5-B0FE4097F8D2}" presName="composite" presStyleCnt="0"/>
      <dgm:spPr/>
      <dgm:t>
        <a:bodyPr/>
        <a:lstStyle/>
        <a:p>
          <a:endParaRPr lang="ru-RU"/>
        </a:p>
      </dgm:t>
    </dgm:pt>
    <dgm:pt modelId="{5A22B8E3-DFCC-4C41-869A-6E0A169CA76C}" type="pres">
      <dgm:prSet presAssocID="{CB9ED430-CB25-46B1-AEB5-B0FE4097F8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4D9D6-9423-4B9D-8833-E7706CF41F55}" type="pres">
      <dgm:prSet presAssocID="{CB9ED430-CB25-46B1-AEB5-B0FE4097F8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91902-F1C0-4BE8-A9F4-73E30B83C11B}" type="pres">
      <dgm:prSet presAssocID="{3DEA1BBC-ECB5-4B7C-9382-C3C0841D8A91}" presName="sp" presStyleCnt="0"/>
      <dgm:spPr/>
      <dgm:t>
        <a:bodyPr/>
        <a:lstStyle/>
        <a:p>
          <a:endParaRPr lang="ru-RU"/>
        </a:p>
      </dgm:t>
    </dgm:pt>
    <dgm:pt modelId="{7FAC04CB-577C-43F9-A2B2-532518AA8297}" type="pres">
      <dgm:prSet presAssocID="{4F3D2669-8D82-4760-BDB2-5C858812E8CC}" presName="composite" presStyleCnt="0"/>
      <dgm:spPr/>
      <dgm:t>
        <a:bodyPr/>
        <a:lstStyle/>
        <a:p>
          <a:endParaRPr lang="ru-RU"/>
        </a:p>
      </dgm:t>
    </dgm:pt>
    <dgm:pt modelId="{026BC472-AECE-47BC-AEF3-EDFC3A772B71}" type="pres">
      <dgm:prSet presAssocID="{4F3D2669-8D82-4760-BDB2-5C858812E8C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1C64D-D1C3-4C89-A129-40E9B15B2DFA}" type="pres">
      <dgm:prSet presAssocID="{4F3D2669-8D82-4760-BDB2-5C858812E8C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5C7FC-1415-4FAB-99D4-8472EE0274EA}" type="pres">
      <dgm:prSet presAssocID="{DF7DF35C-BC98-43C7-BC7E-BC6887F434F3}" presName="sp" presStyleCnt="0"/>
      <dgm:spPr/>
      <dgm:t>
        <a:bodyPr/>
        <a:lstStyle/>
        <a:p>
          <a:endParaRPr lang="ru-RU"/>
        </a:p>
      </dgm:t>
    </dgm:pt>
    <dgm:pt modelId="{0611B4AD-A1FB-4274-8F68-B8F4F2B9EB50}" type="pres">
      <dgm:prSet presAssocID="{53E197E3-F3C0-4E39-ADCD-2B29984B91F2}" presName="composite" presStyleCnt="0"/>
      <dgm:spPr/>
      <dgm:t>
        <a:bodyPr/>
        <a:lstStyle/>
        <a:p>
          <a:endParaRPr lang="ru-RU"/>
        </a:p>
      </dgm:t>
    </dgm:pt>
    <dgm:pt modelId="{4BE031CB-8343-43B4-925F-C8C9487D55DD}" type="pres">
      <dgm:prSet presAssocID="{53E197E3-F3C0-4E39-ADCD-2B29984B91F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B587E-C739-4332-9CE8-C940052E148E}" type="pres">
      <dgm:prSet presAssocID="{53E197E3-F3C0-4E39-ADCD-2B29984B91F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03537-B401-4B52-9124-D785F6AB6C0D}" srcId="{5BB17D72-3BFB-452B-8B17-28C7E33BAD08}" destId="{4F3D2669-8D82-4760-BDB2-5C858812E8CC}" srcOrd="2" destOrd="0" parTransId="{2EBC71D1-0DFD-4C39-ABE8-18FE75E58181}" sibTransId="{DF7DF35C-BC98-43C7-BC7E-BC6887F434F3}"/>
    <dgm:cxn modelId="{B1B3DEF2-315C-4AA6-B86D-A0A5EE66556F}" type="presOf" srcId="{5A0EC056-6E5E-455F-9F4E-520F74AD894F}" destId="{CCAD3ADC-7CB5-4D0A-8C74-75D3200E6268}" srcOrd="0" destOrd="0" presId="urn:microsoft.com/office/officeart/2005/8/layout/chevron2"/>
    <dgm:cxn modelId="{68549038-37AB-4C25-AA4D-2FE29861E0A5}" srcId="{5BB17D72-3BFB-452B-8B17-28C7E33BAD08}" destId="{53E197E3-F3C0-4E39-ADCD-2B29984B91F2}" srcOrd="3" destOrd="0" parTransId="{36CD2A37-8A81-43F9-9404-9354341B9408}" sibTransId="{156C83D9-E557-4ECC-953F-1AE5BF054482}"/>
    <dgm:cxn modelId="{6B377438-4616-48D0-BCA1-7C5A53720003}" type="presOf" srcId="{45B28B1B-251A-48E2-94F6-44A22B25E877}" destId="{20F73DDF-D5A7-4D0C-9656-850727649088}" srcOrd="0" destOrd="0" presId="urn:microsoft.com/office/officeart/2005/8/layout/chevron2"/>
    <dgm:cxn modelId="{1D40A0DA-D731-4D2D-A9DE-85F5C1614FEB}" type="presOf" srcId="{4F3D2669-8D82-4760-BDB2-5C858812E8CC}" destId="{026BC472-AECE-47BC-AEF3-EDFC3A772B71}" srcOrd="0" destOrd="0" presId="urn:microsoft.com/office/officeart/2005/8/layout/chevron2"/>
    <dgm:cxn modelId="{88852FE5-5BC0-4781-8FE0-E10168906F68}" srcId="{53E197E3-F3C0-4E39-ADCD-2B29984B91F2}" destId="{FF94D150-7153-4DF6-8B14-DAD1DC1B0AE0}" srcOrd="0" destOrd="0" parTransId="{C4D9D7E6-3C9D-4976-A6AC-C28A5C47CE73}" sibTransId="{9B656A54-109F-4880-B1B7-89C27E5A0C60}"/>
    <dgm:cxn modelId="{F7DD94EE-4536-4CEF-9132-3C391A02DBE6}" type="presOf" srcId="{B6B1F8D1-C68A-4387-9885-27156490870C}" destId="{FA94D9D6-9423-4B9D-8833-E7706CF41F55}" srcOrd="0" destOrd="0" presId="urn:microsoft.com/office/officeart/2005/8/layout/chevron2"/>
    <dgm:cxn modelId="{C9BD9E6F-847E-4AF2-8DF8-2FA84A61CCE6}" srcId="{CB9ED430-CB25-46B1-AEB5-B0FE4097F8D2}" destId="{B6B1F8D1-C68A-4387-9885-27156490870C}" srcOrd="0" destOrd="0" parTransId="{36D0A72A-37AE-4263-B8FE-39A3D487716C}" sibTransId="{0C22820E-C4A1-478D-8C41-36C557D2E398}"/>
    <dgm:cxn modelId="{34F4E960-8D86-472B-943D-C70D86A1AFD2}" type="presOf" srcId="{53E197E3-F3C0-4E39-ADCD-2B29984B91F2}" destId="{4BE031CB-8343-43B4-925F-C8C9487D55DD}" srcOrd="0" destOrd="0" presId="urn:microsoft.com/office/officeart/2005/8/layout/chevron2"/>
    <dgm:cxn modelId="{F6AF06E0-F2A0-4EE9-9242-B7D5A1F91CEC}" srcId="{5A0EC056-6E5E-455F-9F4E-520F74AD894F}" destId="{45B28B1B-251A-48E2-94F6-44A22B25E877}" srcOrd="0" destOrd="0" parTransId="{889EBD42-B591-46A3-8CBA-22228716216A}" sibTransId="{9760FFD9-480D-4C76-B015-C42DB321E453}"/>
    <dgm:cxn modelId="{4B9EB1D5-A7E7-4B3C-949C-DC62AA46D0F9}" type="presOf" srcId="{CB9ED430-CB25-46B1-AEB5-B0FE4097F8D2}" destId="{5A22B8E3-DFCC-4C41-869A-6E0A169CA76C}" srcOrd="0" destOrd="0" presId="urn:microsoft.com/office/officeart/2005/8/layout/chevron2"/>
    <dgm:cxn modelId="{1E58D11B-9018-4158-AD5C-77BA246084DD}" srcId="{5BB17D72-3BFB-452B-8B17-28C7E33BAD08}" destId="{CB9ED430-CB25-46B1-AEB5-B0FE4097F8D2}" srcOrd="1" destOrd="0" parTransId="{42D9321D-19F0-45D9-A12F-4ED85CB5E246}" sibTransId="{3DEA1BBC-ECB5-4B7C-9382-C3C0841D8A91}"/>
    <dgm:cxn modelId="{A43C8F89-5A5E-41D7-AC03-FAAF1FC486FF}" srcId="{5BB17D72-3BFB-452B-8B17-28C7E33BAD08}" destId="{5A0EC056-6E5E-455F-9F4E-520F74AD894F}" srcOrd="0" destOrd="0" parTransId="{C6494158-242F-44F4-97EB-F4D138C8DD57}" sibTransId="{D5302781-0DD2-4EE0-87BE-D18AE41F6078}"/>
    <dgm:cxn modelId="{D657D25D-08C2-4352-B535-AB70B55AF3E8}" srcId="{4F3D2669-8D82-4760-BDB2-5C858812E8CC}" destId="{9A92E710-9377-4CD3-ADE7-0BA9847BCDC4}" srcOrd="0" destOrd="0" parTransId="{1910106A-0024-4CBE-8DBC-EB0298DF94B7}" sibTransId="{EED66CAE-8771-433D-83D4-03CAAA471446}"/>
    <dgm:cxn modelId="{D0BA025D-CD28-458E-AB83-B2F59E516FE9}" type="presOf" srcId="{FF94D150-7153-4DF6-8B14-DAD1DC1B0AE0}" destId="{0EAB587E-C739-4332-9CE8-C940052E148E}" srcOrd="0" destOrd="0" presId="urn:microsoft.com/office/officeart/2005/8/layout/chevron2"/>
    <dgm:cxn modelId="{A550310C-C2DC-48E3-9BAC-6FAA70368484}" type="presOf" srcId="{9A92E710-9377-4CD3-ADE7-0BA9847BCDC4}" destId="{F5E1C64D-D1C3-4C89-A129-40E9B15B2DFA}" srcOrd="0" destOrd="0" presId="urn:microsoft.com/office/officeart/2005/8/layout/chevron2"/>
    <dgm:cxn modelId="{01E74B84-7BD3-4666-94A5-0AF1069B6B7C}" type="presOf" srcId="{5BB17D72-3BFB-452B-8B17-28C7E33BAD08}" destId="{A4974BD6-5CCE-4B30-BB75-5041558BBE30}" srcOrd="0" destOrd="0" presId="urn:microsoft.com/office/officeart/2005/8/layout/chevron2"/>
    <dgm:cxn modelId="{F564BCC6-F303-4763-8634-41FF23422832}" type="presParOf" srcId="{A4974BD6-5CCE-4B30-BB75-5041558BBE30}" destId="{C9E02273-5B2D-4743-BC9F-5629457095E1}" srcOrd="0" destOrd="0" presId="urn:microsoft.com/office/officeart/2005/8/layout/chevron2"/>
    <dgm:cxn modelId="{F8DC310F-6827-4F5D-9F39-371F9A4D8CE2}" type="presParOf" srcId="{C9E02273-5B2D-4743-BC9F-5629457095E1}" destId="{CCAD3ADC-7CB5-4D0A-8C74-75D3200E6268}" srcOrd="0" destOrd="0" presId="urn:microsoft.com/office/officeart/2005/8/layout/chevron2"/>
    <dgm:cxn modelId="{1570251D-6D3E-49D3-A52B-C00B8396B8EA}" type="presParOf" srcId="{C9E02273-5B2D-4743-BC9F-5629457095E1}" destId="{20F73DDF-D5A7-4D0C-9656-850727649088}" srcOrd="1" destOrd="0" presId="urn:microsoft.com/office/officeart/2005/8/layout/chevron2"/>
    <dgm:cxn modelId="{3D719302-0F26-439E-BA7C-44E291F9CFBB}" type="presParOf" srcId="{A4974BD6-5CCE-4B30-BB75-5041558BBE30}" destId="{1C5841A4-A353-4470-8FA9-2C4B7B5AEB75}" srcOrd="1" destOrd="0" presId="urn:microsoft.com/office/officeart/2005/8/layout/chevron2"/>
    <dgm:cxn modelId="{78BEE79A-F023-44C6-8292-2E65CEAEDE2B}" type="presParOf" srcId="{A4974BD6-5CCE-4B30-BB75-5041558BBE30}" destId="{F945D95D-4FAA-4B03-B748-381300BD3663}" srcOrd="2" destOrd="0" presId="urn:microsoft.com/office/officeart/2005/8/layout/chevron2"/>
    <dgm:cxn modelId="{572CF89D-88C6-44C1-8345-190AF4209973}" type="presParOf" srcId="{F945D95D-4FAA-4B03-B748-381300BD3663}" destId="{5A22B8E3-DFCC-4C41-869A-6E0A169CA76C}" srcOrd="0" destOrd="0" presId="urn:microsoft.com/office/officeart/2005/8/layout/chevron2"/>
    <dgm:cxn modelId="{198E525F-1652-4C5D-B299-22CB98D4DFB1}" type="presParOf" srcId="{F945D95D-4FAA-4B03-B748-381300BD3663}" destId="{FA94D9D6-9423-4B9D-8833-E7706CF41F55}" srcOrd="1" destOrd="0" presId="urn:microsoft.com/office/officeart/2005/8/layout/chevron2"/>
    <dgm:cxn modelId="{1CDE2BCE-4502-426A-AE63-C742E47D540C}" type="presParOf" srcId="{A4974BD6-5CCE-4B30-BB75-5041558BBE30}" destId="{14891902-F1C0-4BE8-A9F4-73E30B83C11B}" srcOrd="3" destOrd="0" presId="urn:microsoft.com/office/officeart/2005/8/layout/chevron2"/>
    <dgm:cxn modelId="{88934D59-F1A0-4774-BA7F-8502487A0437}" type="presParOf" srcId="{A4974BD6-5CCE-4B30-BB75-5041558BBE30}" destId="{7FAC04CB-577C-43F9-A2B2-532518AA8297}" srcOrd="4" destOrd="0" presId="urn:microsoft.com/office/officeart/2005/8/layout/chevron2"/>
    <dgm:cxn modelId="{1BE7FEBA-3C0A-40F9-8BC4-29EFA3A0DAB1}" type="presParOf" srcId="{7FAC04CB-577C-43F9-A2B2-532518AA8297}" destId="{026BC472-AECE-47BC-AEF3-EDFC3A772B71}" srcOrd="0" destOrd="0" presId="urn:microsoft.com/office/officeart/2005/8/layout/chevron2"/>
    <dgm:cxn modelId="{C265D424-1CEA-49AC-A793-DCDB595BBB2D}" type="presParOf" srcId="{7FAC04CB-577C-43F9-A2B2-532518AA8297}" destId="{F5E1C64D-D1C3-4C89-A129-40E9B15B2DFA}" srcOrd="1" destOrd="0" presId="urn:microsoft.com/office/officeart/2005/8/layout/chevron2"/>
    <dgm:cxn modelId="{4C4E3DDF-209D-4F68-AD12-C022E89783FB}" type="presParOf" srcId="{A4974BD6-5CCE-4B30-BB75-5041558BBE30}" destId="{B675C7FC-1415-4FAB-99D4-8472EE0274EA}" srcOrd="5" destOrd="0" presId="urn:microsoft.com/office/officeart/2005/8/layout/chevron2"/>
    <dgm:cxn modelId="{691EB16A-A967-43F5-9646-CF95FF9B53F2}" type="presParOf" srcId="{A4974BD6-5CCE-4B30-BB75-5041558BBE30}" destId="{0611B4AD-A1FB-4274-8F68-B8F4F2B9EB50}" srcOrd="6" destOrd="0" presId="urn:microsoft.com/office/officeart/2005/8/layout/chevron2"/>
    <dgm:cxn modelId="{B29FA124-831A-4AC0-A76D-C4B44CA9CF32}" type="presParOf" srcId="{0611B4AD-A1FB-4274-8F68-B8F4F2B9EB50}" destId="{4BE031CB-8343-43B4-925F-C8C9487D55DD}" srcOrd="0" destOrd="0" presId="urn:microsoft.com/office/officeart/2005/8/layout/chevron2"/>
    <dgm:cxn modelId="{56C05085-82CD-4140-B3D5-1070492F10C5}" type="presParOf" srcId="{0611B4AD-A1FB-4274-8F68-B8F4F2B9EB50}" destId="{0EAB587E-C739-4332-9CE8-C940052E14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69B290-9FCF-4200-AB58-06FD1A2647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01468E-174C-47C1-B0FD-1200941B8463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основы формирования и развития элементов математической грамотности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9507B-C682-46B9-8550-4606FE8E8A19}" type="parTrans" cxnId="{E0ACA6D3-4092-4E5C-A18D-D691AF0545F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03B67-C79C-4FF4-95FE-8FD480A45BD5}" type="sibTrans" cxnId="{E0ACA6D3-4092-4E5C-A18D-D691AF0545F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4E801-6498-436C-9B32-F5621E42EC2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проектно-исследовательской деятельности обучающихся в рамках учебных предметов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13E51-D30C-49B6-BD3B-C3B99414E446}" type="parTrans" cxnId="{C276267B-B217-454C-85ED-3879A8A08BA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A60203-DD3F-4FC2-9401-AEE67030BFB0}" type="sibTrans" cxnId="{C276267B-B217-454C-85ED-3879A8A08BA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DFE5D-4860-4BA3-B43F-DF3628368E5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Конвергентный подход в реальной математике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A841-250C-4925-8AF1-F03F03A17CDD}" type="parTrans" cxnId="{C14FB6EE-E7A0-4C9A-800A-B2EC066A2DB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C6DB54-D782-4121-A682-AE155038074C}" type="sibTrans" cxnId="{C14FB6EE-E7A0-4C9A-800A-B2EC066A2DB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63303-F69E-4EAC-A8CC-64B864D78F2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повышения уровня финансовой грамотности обучающихся при решении текстовых задач экономического содержания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BCB2D-2761-42E5-9B1F-C7AD1065D39E}" type="parTrans" cxnId="{F64A9826-AEC8-4397-931F-7DF118D1E58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FF911-A615-4C44-B768-780170A1FE90}" type="sibTrans" cxnId="{F64A9826-AEC8-4397-931F-7DF118D1E58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A7EB0-3C18-4CD3-9A0A-7AB6E25EF5FC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основы формирования и развития естественнонаучной грамотности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B41E5-1DD6-4CB3-A41F-5DD35887A7FA}" type="parTrans" cxnId="{290437E2-7E14-45D8-90C2-E465420318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EF967-7DA2-4C46-9B37-813F7C5B0AF5}" type="sibTrans" cxnId="{290437E2-7E14-45D8-90C2-E4654203187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57DD5-86AC-4664-B8F3-45F8E79D24A5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технологии развития критического мышления как компонент функциональной грамотности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2318B-60DD-4516-8E9B-D3040F357500}" type="parTrans" cxnId="{CC1A8287-37EA-449A-B5E3-30A8435D25B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49066-5820-4BFF-B877-E1233CF0AF6B}" type="sibTrans" cxnId="{CC1A8287-37EA-449A-B5E3-30A8435D25B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B96FE-2C56-408E-9A36-5FB0DA1CE035}" type="pres">
      <dgm:prSet presAssocID="{B269B290-9FCF-4200-AB58-06FD1A2647F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BC04504-0AA6-4EB4-A138-D81127397CFA}" type="pres">
      <dgm:prSet presAssocID="{B269B290-9FCF-4200-AB58-06FD1A2647FE}" presName="Name1" presStyleCnt="0"/>
      <dgm:spPr/>
    </dgm:pt>
    <dgm:pt modelId="{DE858F69-BE90-4BA6-BE79-D64F4FB4E743}" type="pres">
      <dgm:prSet presAssocID="{B269B290-9FCF-4200-AB58-06FD1A2647FE}" presName="cycle" presStyleCnt="0"/>
      <dgm:spPr/>
    </dgm:pt>
    <dgm:pt modelId="{66FAB033-C6A9-485F-AB49-3915E35103F3}" type="pres">
      <dgm:prSet presAssocID="{B269B290-9FCF-4200-AB58-06FD1A2647FE}" presName="srcNode" presStyleLbl="node1" presStyleIdx="0" presStyleCnt="6"/>
      <dgm:spPr/>
    </dgm:pt>
    <dgm:pt modelId="{CEAF5201-198B-446D-84D7-7DF372AD3225}" type="pres">
      <dgm:prSet presAssocID="{B269B290-9FCF-4200-AB58-06FD1A2647FE}" presName="conn" presStyleLbl="parChTrans1D2" presStyleIdx="0" presStyleCnt="1"/>
      <dgm:spPr/>
      <dgm:t>
        <a:bodyPr/>
        <a:lstStyle/>
        <a:p>
          <a:endParaRPr lang="ru-RU"/>
        </a:p>
      </dgm:t>
    </dgm:pt>
    <dgm:pt modelId="{1681D84D-62D3-4C39-98C6-8A3A2DE40DC3}" type="pres">
      <dgm:prSet presAssocID="{B269B290-9FCF-4200-AB58-06FD1A2647FE}" presName="extraNode" presStyleLbl="node1" presStyleIdx="0" presStyleCnt="6"/>
      <dgm:spPr/>
    </dgm:pt>
    <dgm:pt modelId="{668EDAA6-53AD-4BE2-B262-B635AC2874A5}" type="pres">
      <dgm:prSet presAssocID="{B269B290-9FCF-4200-AB58-06FD1A2647FE}" presName="dstNode" presStyleLbl="node1" presStyleIdx="0" presStyleCnt="6"/>
      <dgm:spPr/>
    </dgm:pt>
    <dgm:pt modelId="{3CF95AEF-F218-4811-8888-A7034ED37280}" type="pres">
      <dgm:prSet presAssocID="{2101468E-174C-47C1-B0FD-1200941B846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86C19-A9C3-45BC-9AFF-428868C24D96}" type="pres">
      <dgm:prSet presAssocID="{2101468E-174C-47C1-B0FD-1200941B8463}" presName="accent_1" presStyleCnt="0"/>
      <dgm:spPr/>
    </dgm:pt>
    <dgm:pt modelId="{9A5290EC-3424-4273-80F4-DE8983A7F193}" type="pres">
      <dgm:prSet presAssocID="{2101468E-174C-47C1-B0FD-1200941B8463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284B91-0B88-4FD7-B2FE-EF3503195F19}" type="pres">
      <dgm:prSet presAssocID="{70C4E801-6498-436C-9B32-F5621E42EC2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9949D-0CA4-4FE7-8CAB-11FC9CA3FCBE}" type="pres">
      <dgm:prSet presAssocID="{70C4E801-6498-436C-9B32-F5621E42EC2D}" presName="accent_2" presStyleCnt="0"/>
      <dgm:spPr/>
    </dgm:pt>
    <dgm:pt modelId="{7382AFE7-C080-46E0-8EA0-2F316418EF64}" type="pres">
      <dgm:prSet presAssocID="{70C4E801-6498-436C-9B32-F5621E42EC2D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B29F20-F4CA-4C58-8E40-A150F9D93018}" type="pres">
      <dgm:prSet presAssocID="{929DFE5D-4860-4BA3-B43F-DF3628368E5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38D9-2816-46E1-934F-E7C5023B93F8}" type="pres">
      <dgm:prSet presAssocID="{929DFE5D-4860-4BA3-B43F-DF3628368E57}" presName="accent_3" presStyleCnt="0"/>
      <dgm:spPr/>
    </dgm:pt>
    <dgm:pt modelId="{B3CEE8F3-E6D9-4F80-BABB-EC80B1028DB0}" type="pres">
      <dgm:prSet presAssocID="{929DFE5D-4860-4BA3-B43F-DF3628368E57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D14CC20-85EF-426B-A7CD-11118D78FD1A}" type="pres">
      <dgm:prSet presAssocID="{A4B63303-F69E-4EAC-A8CC-64B864D78F2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1ACBC-2D67-4100-BE61-19E37EC50157}" type="pres">
      <dgm:prSet presAssocID="{A4B63303-F69E-4EAC-A8CC-64B864D78F2E}" presName="accent_4" presStyleCnt="0"/>
      <dgm:spPr/>
    </dgm:pt>
    <dgm:pt modelId="{5B938AD7-6D72-4961-A0F2-1976A964B85F}" type="pres">
      <dgm:prSet presAssocID="{A4B63303-F69E-4EAC-A8CC-64B864D78F2E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F2037C-2E44-42FA-B136-BD82D802249D}" type="pres">
      <dgm:prSet presAssocID="{97BA7EB0-3C18-4CD3-9A0A-7AB6E25EF5F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7DDD0-30C4-472E-9CDB-8F9732E9E3C9}" type="pres">
      <dgm:prSet presAssocID="{97BA7EB0-3C18-4CD3-9A0A-7AB6E25EF5FC}" presName="accent_5" presStyleCnt="0"/>
      <dgm:spPr/>
    </dgm:pt>
    <dgm:pt modelId="{5908D6A0-9B66-42DA-9E84-51113FDBB750}" type="pres">
      <dgm:prSet presAssocID="{97BA7EB0-3C18-4CD3-9A0A-7AB6E25EF5FC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36BBC8-E199-4114-AAFD-B6DAA60C71D7}" type="pres">
      <dgm:prSet presAssocID="{32457DD5-86AC-4664-B8F3-45F8E79D24A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583FE-54DB-46B8-BA48-624FC7D4F7A4}" type="pres">
      <dgm:prSet presAssocID="{32457DD5-86AC-4664-B8F3-45F8E79D24A5}" presName="accent_6" presStyleCnt="0"/>
      <dgm:spPr/>
    </dgm:pt>
    <dgm:pt modelId="{AB0F6F7E-B5F3-4193-A46E-59B754DB6596}" type="pres">
      <dgm:prSet presAssocID="{32457DD5-86AC-4664-B8F3-45F8E79D24A5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0955CB94-3DF0-48A2-8386-37C8DCAC4F02}" type="presOf" srcId="{97BA7EB0-3C18-4CD3-9A0A-7AB6E25EF5FC}" destId="{F8F2037C-2E44-42FA-B136-BD82D802249D}" srcOrd="0" destOrd="0" presId="urn:microsoft.com/office/officeart/2008/layout/VerticalCurvedList"/>
    <dgm:cxn modelId="{59EEC7D5-4137-4899-854B-C94D37262871}" type="presOf" srcId="{929DFE5D-4860-4BA3-B43F-DF3628368E57}" destId="{F3B29F20-F4CA-4C58-8E40-A150F9D93018}" srcOrd="0" destOrd="0" presId="urn:microsoft.com/office/officeart/2008/layout/VerticalCurvedList"/>
    <dgm:cxn modelId="{016AD267-1CDA-461D-B9C9-051B14208A0E}" type="presOf" srcId="{2101468E-174C-47C1-B0FD-1200941B8463}" destId="{3CF95AEF-F218-4811-8888-A7034ED37280}" srcOrd="0" destOrd="0" presId="urn:microsoft.com/office/officeart/2008/layout/VerticalCurvedList"/>
    <dgm:cxn modelId="{F71DAF4B-5621-4295-9E7C-AC5EAD835343}" type="presOf" srcId="{70C4E801-6498-436C-9B32-F5621E42EC2D}" destId="{2F284B91-0B88-4FD7-B2FE-EF3503195F19}" srcOrd="0" destOrd="0" presId="urn:microsoft.com/office/officeart/2008/layout/VerticalCurvedList"/>
    <dgm:cxn modelId="{290437E2-7E14-45D8-90C2-E46542031873}" srcId="{B269B290-9FCF-4200-AB58-06FD1A2647FE}" destId="{97BA7EB0-3C18-4CD3-9A0A-7AB6E25EF5FC}" srcOrd="4" destOrd="0" parTransId="{3F6B41E5-1DD6-4CB3-A41F-5DD35887A7FA}" sibTransId="{8CEEF967-7DA2-4C46-9B37-813F7C5B0AF5}"/>
    <dgm:cxn modelId="{AB3710D3-1328-4D85-A85E-55E0478164A4}" type="presOf" srcId="{DDB03B67-C79C-4FF4-95FE-8FD480A45BD5}" destId="{CEAF5201-198B-446D-84D7-7DF372AD3225}" srcOrd="0" destOrd="0" presId="urn:microsoft.com/office/officeart/2008/layout/VerticalCurvedList"/>
    <dgm:cxn modelId="{C14FB6EE-E7A0-4C9A-800A-B2EC066A2DBF}" srcId="{B269B290-9FCF-4200-AB58-06FD1A2647FE}" destId="{929DFE5D-4860-4BA3-B43F-DF3628368E57}" srcOrd="2" destOrd="0" parTransId="{914CA841-250C-4925-8AF1-F03F03A17CDD}" sibTransId="{1AC6DB54-D782-4121-A682-AE155038074C}"/>
    <dgm:cxn modelId="{E0ACA6D3-4092-4E5C-A18D-D691AF0545F3}" srcId="{B269B290-9FCF-4200-AB58-06FD1A2647FE}" destId="{2101468E-174C-47C1-B0FD-1200941B8463}" srcOrd="0" destOrd="0" parTransId="{99D9507B-C682-46B9-8550-4606FE8E8A19}" sibTransId="{DDB03B67-C79C-4FF4-95FE-8FD480A45BD5}"/>
    <dgm:cxn modelId="{D59A6EA9-FBB1-44CA-99DA-962320DF3580}" type="presOf" srcId="{B269B290-9FCF-4200-AB58-06FD1A2647FE}" destId="{C2AB96FE-2C56-408E-9A36-5FB0DA1CE035}" srcOrd="0" destOrd="0" presId="urn:microsoft.com/office/officeart/2008/layout/VerticalCurvedList"/>
    <dgm:cxn modelId="{D92C281D-A8E0-420F-B975-DC8E3F25FD0F}" type="presOf" srcId="{32457DD5-86AC-4664-B8F3-45F8E79D24A5}" destId="{0536BBC8-E199-4114-AAFD-B6DAA60C71D7}" srcOrd="0" destOrd="0" presId="urn:microsoft.com/office/officeart/2008/layout/VerticalCurvedList"/>
    <dgm:cxn modelId="{CC1A8287-37EA-449A-B5E3-30A8435D25BA}" srcId="{B269B290-9FCF-4200-AB58-06FD1A2647FE}" destId="{32457DD5-86AC-4664-B8F3-45F8E79D24A5}" srcOrd="5" destOrd="0" parTransId="{9A92318B-60DD-4516-8E9B-D3040F357500}" sibTransId="{6E049066-5820-4BFF-B877-E1233CF0AF6B}"/>
    <dgm:cxn modelId="{B62AF558-F88E-4E95-838B-3C82C993F2D9}" type="presOf" srcId="{A4B63303-F69E-4EAC-A8CC-64B864D78F2E}" destId="{BD14CC20-85EF-426B-A7CD-11118D78FD1A}" srcOrd="0" destOrd="0" presId="urn:microsoft.com/office/officeart/2008/layout/VerticalCurvedList"/>
    <dgm:cxn modelId="{F64A9826-AEC8-4397-931F-7DF118D1E58E}" srcId="{B269B290-9FCF-4200-AB58-06FD1A2647FE}" destId="{A4B63303-F69E-4EAC-A8CC-64B864D78F2E}" srcOrd="3" destOrd="0" parTransId="{343BCB2D-2761-42E5-9B1F-C7AD1065D39E}" sibTransId="{06EFF911-A615-4C44-B768-780170A1FE90}"/>
    <dgm:cxn modelId="{C276267B-B217-454C-85ED-3879A8A08BA1}" srcId="{B269B290-9FCF-4200-AB58-06FD1A2647FE}" destId="{70C4E801-6498-436C-9B32-F5621E42EC2D}" srcOrd="1" destOrd="0" parTransId="{DCB13E51-D30C-49B6-BD3B-C3B99414E446}" sibTransId="{88A60203-DD3F-4FC2-9401-AEE67030BFB0}"/>
    <dgm:cxn modelId="{E4A3EC77-E93A-4A6F-9CCC-A244CA8F99A3}" type="presParOf" srcId="{C2AB96FE-2C56-408E-9A36-5FB0DA1CE035}" destId="{6BC04504-0AA6-4EB4-A138-D81127397CFA}" srcOrd="0" destOrd="0" presId="urn:microsoft.com/office/officeart/2008/layout/VerticalCurvedList"/>
    <dgm:cxn modelId="{0C4EEB96-124B-4764-BDF3-C6C39F285E5D}" type="presParOf" srcId="{6BC04504-0AA6-4EB4-A138-D81127397CFA}" destId="{DE858F69-BE90-4BA6-BE79-D64F4FB4E743}" srcOrd="0" destOrd="0" presId="urn:microsoft.com/office/officeart/2008/layout/VerticalCurvedList"/>
    <dgm:cxn modelId="{D8133775-E401-49DF-B51E-C9925BD54759}" type="presParOf" srcId="{DE858F69-BE90-4BA6-BE79-D64F4FB4E743}" destId="{66FAB033-C6A9-485F-AB49-3915E35103F3}" srcOrd="0" destOrd="0" presId="urn:microsoft.com/office/officeart/2008/layout/VerticalCurvedList"/>
    <dgm:cxn modelId="{80D8E64B-E6F4-42ED-A266-9B0C214F9A27}" type="presParOf" srcId="{DE858F69-BE90-4BA6-BE79-D64F4FB4E743}" destId="{CEAF5201-198B-446D-84D7-7DF372AD3225}" srcOrd="1" destOrd="0" presId="urn:microsoft.com/office/officeart/2008/layout/VerticalCurvedList"/>
    <dgm:cxn modelId="{9C32C413-772F-4DD1-A9BB-85E46213ECAF}" type="presParOf" srcId="{DE858F69-BE90-4BA6-BE79-D64F4FB4E743}" destId="{1681D84D-62D3-4C39-98C6-8A3A2DE40DC3}" srcOrd="2" destOrd="0" presId="urn:microsoft.com/office/officeart/2008/layout/VerticalCurvedList"/>
    <dgm:cxn modelId="{9F69FB4E-D7BC-4554-9404-8EC929383E1B}" type="presParOf" srcId="{DE858F69-BE90-4BA6-BE79-D64F4FB4E743}" destId="{668EDAA6-53AD-4BE2-B262-B635AC2874A5}" srcOrd="3" destOrd="0" presId="urn:microsoft.com/office/officeart/2008/layout/VerticalCurvedList"/>
    <dgm:cxn modelId="{EC5BDE70-79D5-460D-B5F0-BDF0A07A8E3F}" type="presParOf" srcId="{6BC04504-0AA6-4EB4-A138-D81127397CFA}" destId="{3CF95AEF-F218-4811-8888-A7034ED37280}" srcOrd="1" destOrd="0" presId="urn:microsoft.com/office/officeart/2008/layout/VerticalCurvedList"/>
    <dgm:cxn modelId="{65CFFB20-6A0B-4825-B7EB-120C869A39D7}" type="presParOf" srcId="{6BC04504-0AA6-4EB4-A138-D81127397CFA}" destId="{89A86C19-A9C3-45BC-9AFF-428868C24D96}" srcOrd="2" destOrd="0" presId="urn:microsoft.com/office/officeart/2008/layout/VerticalCurvedList"/>
    <dgm:cxn modelId="{FD10EA05-6A72-4386-9464-BFD0B61F849B}" type="presParOf" srcId="{89A86C19-A9C3-45BC-9AFF-428868C24D96}" destId="{9A5290EC-3424-4273-80F4-DE8983A7F193}" srcOrd="0" destOrd="0" presId="urn:microsoft.com/office/officeart/2008/layout/VerticalCurvedList"/>
    <dgm:cxn modelId="{2536465B-8AAC-4B1D-8886-EFB661E98D3D}" type="presParOf" srcId="{6BC04504-0AA6-4EB4-A138-D81127397CFA}" destId="{2F284B91-0B88-4FD7-B2FE-EF3503195F19}" srcOrd="3" destOrd="0" presId="urn:microsoft.com/office/officeart/2008/layout/VerticalCurvedList"/>
    <dgm:cxn modelId="{295962A1-444B-407F-9082-096D15C6851A}" type="presParOf" srcId="{6BC04504-0AA6-4EB4-A138-D81127397CFA}" destId="{5599949D-0CA4-4FE7-8CAB-11FC9CA3FCBE}" srcOrd="4" destOrd="0" presId="urn:microsoft.com/office/officeart/2008/layout/VerticalCurvedList"/>
    <dgm:cxn modelId="{3AEDD29C-352A-4546-A9B2-6BE3A2897F6D}" type="presParOf" srcId="{5599949D-0CA4-4FE7-8CAB-11FC9CA3FCBE}" destId="{7382AFE7-C080-46E0-8EA0-2F316418EF64}" srcOrd="0" destOrd="0" presId="urn:microsoft.com/office/officeart/2008/layout/VerticalCurvedList"/>
    <dgm:cxn modelId="{539439B1-2B4F-42F7-A827-7ED3890AAFB4}" type="presParOf" srcId="{6BC04504-0AA6-4EB4-A138-D81127397CFA}" destId="{F3B29F20-F4CA-4C58-8E40-A150F9D93018}" srcOrd="5" destOrd="0" presId="urn:microsoft.com/office/officeart/2008/layout/VerticalCurvedList"/>
    <dgm:cxn modelId="{04F9E2BF-DF0C-492E-83C6-79D12003674B}" type="presParOf" srcId="{6BC04504-0AA6-4EB4-A138-D81127397CFA}" destId="{3AE038D9-2816-46E1-934F-E7C5023B93F8}" srcOrd="6" destOrd="0" presId="urn:microsoft.com/office/officeart/2008/layout/VerticalCurvedList"/>
    <dgm:cxn modelId="{1EE24D1C-2C71-4FD1-B59B-02274F0F52C5}" type="presParOf" srcId="{3AE038D9-2816-46E1-934F-E7C5023B93F8}" destId="{B3CEE8F3-E6D9-4F80-BABB-EC80B1028DB0}" srcOrd="0" destOrd="0" presId="urn:microsoft.com/office/officeart/2008/layout/VerticalCurvedList"/>
    <dgm:cxn modelId="{401CA2F4-FB89-4AD1-A3DB-869C59A7FF7A}" type="presParOf" srcId="{6BC04504-0AA6-4EB4-A138-D81127397CFA}" destId="{BD14CC20-85EF-426B-A7CD-11118D78FD1A}" srcOrd="7" destOrd="0" presId="urn:microsoft.com/office/officeart/2008/layout/VerticalCurvedList"/>
    <dgm:cxn modelId="{E55742DF-4720-4F81-8E07-88D4FFEBBBA3}" type="presParOf" srcId="{6BC04504-0AA6-4EB4-A138-D81127397CFA}" destId="{B001ACBC-2D67-4100-BE61-19E37EC50157}" srcOrd="8" destOrd="0" presId="urn:microsoft.com/office/officeart/2008/layout/VerticalCurvedList"/>
    <dgm:cxn modelId="{C6357962-6081-47CF-96B1-8F9D3774D18C}" type="presParOf" srcId="{B001ACBC-2D67-4100-BE61-19E37EC50157}" destId="{5B938AD7-6D72-4961-A0F2-1976A964B85F}" srcOrd="0" destOrd="0" presId="urn:microsoft.com/office/officeart/2008/layout/VerticalCurvedList"/>
    <dgm:cxn modelId="{E9764773-EA39-4CEC-99E5-EDD55DC27332}" type="presParOf" srcId="{6BC04504-0AA6-4EB4-A138-D81127397CFA}" destId="{F8F2037C-2E44-42FA-B136-BD82D802249D}" srcOrd="9" destOrd="0" presId="urn:microsoft.com/office/officeart/2008/layout/VerticalCurvedList"/>
    <dgm:cxn modelId="{1641F632-CD6F-415B-A526-2662E8DA41FE}" type="presParOf" srcId="{6BC04504-0AA6-4EB4-A138-D81127397CFA}" destId="{C3D7DDD0-30C4-472E-9CDB-8F9732E9E3C9}" srcOrd="10" destOrd="0" presId="urn:microsoft.com/office/officeart/2008/layout/VerticalCurvedList"/>
    <dgm:cxn modelId="{48F459AC-AD8F-4017-921F-DDD26C1C9C16}" type="presParOf" srcId="{C3D7DDD0-30C4-472E-9CDB-8F9732E9E3C9}" destId="{5908D6A0-9B66-42DA-9E84-51113FDBB750}" srcOrd="0" destOrd="0" presId="urn:microsoft.com/office/officeart/2008/layout/VerticalCurvedList"/>
    <dgm:cxn modelId="{C5CB9F08-27CA-460E-952E-724FBD644ACD}" type="presParOf" srcId="{6BC04504-0AA6-4EB4-A138-D81127397CFA}" destId="{0536BBC8-E199-4114-AAFD-B6DAA60C71D7}" srcOrd="11" destOrd="0" presId="urn:microsoft.com/office/officeart/2008/layout/VerticalCurvedList"/>
    <dgm:cxn modelId="{F5AE242A-F681-46C3-986E-EDC7A6BBD4E9}" type="presParOf" srcId="{6BC04504-0AA6-4EB4-A138-D81127397CFA}" destId="{AE6583FE-54DB-46B8-BA48-624FC7D4F7A4}" srcOrd="12" destOrd="0" presId="urn:microsoft.com/office/officeart/2008/layout/VerticalCurvedList"/>
    <dgm:cxn modelId="{30A70080-FD0E-4690-AA0F-7D545FADADDC}" type="presParOf" srcId="{AE6583FE-54DB-46B8-BA48-624FC7D4F7A4}" destId="{AB0F6F7E-B5F3-4193-A46E-59B754DB65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0C0D1E-FC04-4F97-881F-F613BD79131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6560FBF-178E-461F-B2E4-9259C524094B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линии развития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7219-895E-4BC1-B4C4-E8C23B508AEB}" type="parTrans" cxnId="{5CAAD3CF-AC23-424F-97E3-170D3A55697D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1069-576C-4393-996D-31209636ACE9}" type="sibTrans" cxnId="{5CAAD3CF-AC23-424F-97E3-170D3A55697D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75859-2E35-4FCD-AF9E-6A75921C613B}">
      <dgm:prSet phldrT="[Текст]" custT="1"/>
      <dgm:spPr>
        <a:solidFill>
          <a:srgbClr val="4BACC6"/>
        </a:solidFill>
      </dgm:spPr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Образование. IT. Качество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B0869-74BE-474B-A24F-A97077D37FD4}" type="parTrans" cxnId="{E9549525-DC65-417C-B15B-9D6D2DA3FA4F}">
      <dgm:prSet custT="1"/>
      <dgm:spPr>
        <a:ln>
          <a:solidFill>
            <a:srgbClr val="4BACC6"/>
          </a:solidFill>
        </a:ln>
      </dgm:spPr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726411-D143-4C38-96BB-E6353B0BF957}" type="sibTrans" cxnId="{E9549525-DC65-417C-B15B-9D6D2DA3FA4F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328FA-A861-484D-BD44-F4B16DA6D18E}">
      <dgm:prSet phldrT="[Текст]" custT="1"/>
      <dgm:spPr>
        <a:solidFill>
          <a:srgbClr val="4BACC6"/>
        </a:solidFill>
      </dgm:spPr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Педагог. Ступени РОСТА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C7E49-230A-406B-A106-39336A40FF27}" type="parTrans" cxnId="{C000B473-6565-4AAD-8230-D8D7FB7B80C2}">
      <dgm:prSet custT="1"/>
      <dgm:spPr>
        <a:ln>
          <a:solidFill>
            <a:srgbClr val="4BACC6"/>
          </a:solidFill>
        </a:ln>
      </dgm:spPr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7A6DC-A7C8-49A1-A7E1-7263D56BB4F0}" type="sibTrans" cxnId="{C000B473-6565-4AAD-8230-D8D7FB7B80C2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107B8-044B-4BE8-B810-023917621E0D}">
      <dgm:prSet phldrT="[Текст]" custT="1"/>
      <dgm:spPr>
        <a:solidFill>
          <a:srgbClr val="4BACC6"/>
        </a:solidFill>
      </dgm:spPr>
      <dgm:t>
        <a:bodyPr/>
        <a:lstStyle/>
        <a:p>
          <a:r>
            <a:rPr lang="ru-RU" sz="14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Личность. Лидерство. Успех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F7EBA-AA90-4282-816A-96EF9F5FFAA4}" type="parTrans" cxnId="{7C94B83A-A7C8-4AF6-B022-66C3838C8837}">
      <dgm:prSet custT="1"/>
      <dgm:spPr>
        <a:ln>
          <a:solidFill>
            <a:srgbClr val="4BACC6"/>
          </a:solidFill>
        </a:ln>
      </dgm:spPr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07684-7034-4EF2-98DE-8852DA0A158A}" type="sibTrans" cxnId="{7C94B83A-A7C8-4AF6-B022-66C3838C8837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9025E-8C71-4E9D-AC4C-59616D25690A}">
      <dgm:prSet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«Использование практик международных исследований в системе оценки качества образования»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670F6-AD85-4ADE-A914-E441C986DDCA}" type="parTrans" cxnId="{0ED3E9C7-6D16-4D6F-AAD1-5DCAB23951CD}">
      <dgm:prSet custT="1"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19B7B-38EF-46FC-AEA4-9600DA943E7F}" type="sibTrans" cxnId="{0ED3E9C7-6D16-4D6F-AAD1-5DCAB23951CD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1EAB8-3431-42C0-B7D4-0CBC833CEAC1}">
      <dgm:prSet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«Создание современного информационно-библиотечного центра МАОУ «Лицей №35 г. Челябинска» как основа развития информационной образовательной среды»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CCB5C-676B-43F8-A7EC-F5C09EBA28BB}" type="parTrans" cxnId="{3A12FA35-F49A-4D6A-85A9-4F498C61C94B}">
      <dgm:prSet custT="1"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3CDA9-9E00-4D98-BCB8-77379185DFBF}" type="sibTrans" cxnId="{3A12FA35-F49A-4D6A-85A9-4F498C61C94B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E175D-8DB5-45A7-AF0F-6C1D72DDDF77}">
      <dgm:prSet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«35 ступеней к успеху»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841D1-39CB-4F87-8D80-C221F5C2913D}" type="parTrans" cxnId="{83D23780-D416-4136-9770-F3F39DC4420A}">
      <dgm:prSet custT="1"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35690-67D3-459A-8555-87F7786D11DA}" type="sibTrans" cxnId="{83D23780-D416-4136-9770-F3F39DC4420A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CCF7BC-A2C3-400B-AAEC-0E8521B19BE3}">
      <dgm:prSet custT="1"/>
      <dgm:spPr/>
      <dgm:t>
        <a:bodyPr/>
        <a:lstStyle/>
        <a:p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«Целевая модель наставничества обучающихся </a:t>
          </a:r>
          <a:b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 «Лицей №35 г. Челябинска» «Школа успеха»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56145-791C-4A75-8FEC-CD1DB70E1681}" type="parTrans" cxnId="{1E2C0E81-7B8B-44A8-8829-1A72737A8B63}">
      <dgm:prSet custT="1"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A21D4-7C95-4F57-BC42-476607423EBA}" type="sibTrans" cxnId="{1E2C0E81-7B8B-44A8-8829-1A72737A8B63}">
      <dgm:prSet/>
      <dgm:spPr/>
      <dgm:t>
        <a:bodyPr/>
        <a:lstStyle/>
        <a:p>
          <a:endParaRPr lang="ru-RU" sz="12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45894-4C31-4502-9858-A1BA5FA5D0B9}" type="pres">
      <dgm:prSet presAssocID="{520C0D1E-FC04-4F97-881F-F613BD7913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4625A-4A35-43BF-BF5E-568D0FA68569}" type="pres">
      <dgm:prSet presAssocID="{76560FBF-178E-461F-B2E4-9259C524094B}" presName="root1" presStyleCnt="0"/>
      <dgm:spPr/>
      <dgm:t>
        <a:bodyPr/>
        <a:lstStyle/>
        <a:p>
          <a:endParaRPr lang="ru-RU"/>
        </a:p>
      </dgm:t>
    </dgm:pt>
    <dgm:pt modelId="{479432BA-7071-4542-9CA1-262FD3B674B6}" type="pres">
      <dgm:prSet presAssocID="{76560FBF-178E-461F-B2E4-9259C524094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20255-01D3-42C8-AF40-B82C07E4E34B}" type="pres">
      <dgm:prSet presAssocID="{76560FBF-178E-461F-B2E4-9259C524094B}" presName="level2hierChild" presStyleCnt="0"/>
      <dgm:spPr/>
      <dgm:t>
        <a:bodyPr/>
        <a:lstStyle/>
        <a:p>
          <a:endParaRPr lang="ru-RU"/>
        </a:p>
      </dgm:t>
    </dgm:pt>
    <dgm:pt modelId="{0563FD44-131C-4C07-AF36-477E8F21B65B}" type="pres">
      <dgm:prSet presAssocID="{ABFB0869-74BE-474B-A24F-A97077D37FD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9869AB3-AD4C-4017-927D-11F992255A70}" type="pres">
      <dgm:prSet presAssocID="{ABFB0869-74BE-474B-A24F-A97077D37FD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6A2F204-D64B-4A97-BF77-E2B0101A8993}" type="pres">
      <dgm:prSet presAssocID="{21475859-2E35-4FCD-AF9E-6A75921C613B}" presName="root2" presStyleCnt="0"/>
      <dgm:spPr/>
      <dgm:t>
        <a:bodyPr/>
        <a:lstStyle/>
        <a:p>
          <a:endParaRPr lang="ru-RU"/>
        </a:p>
      </dgm:t>
    </dgm:pt>
    <dgm:pt modelId="{E9B7FFCA-6142-474F-9601-116FC7AB6A7F}" type="pres">
      <dgm:prSet presAssocID="{21475859-2E35-4FCD-AF9E-6A75921C613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7257DA-8993-4B21-953F-602C07E7F6A2}" type="pres">
      <dgm:prSet presAssocID="{21475859-2E35-4FCD-AF9E-6A75921C613B}" presName="level3hierChild" presStyleCnt="0"/>
      <dgm:spPr/>
      <dgm:t>
        <a:bodyPr/>
        <a:lstStyle/>
        <a:p>
          <a:endParaRPr lang="ru-RU"/>
        </a:p>
      </dgm:t>
    </dgm:pt>
    <dgm:pt modelId="{842F57AD-599E-45DB-9BC9-C40C9615DF8E}" type="pres">
      <dgm:prSet presAssocID="{0DC670F6-AD85-4ADE-A914-E441C986DDCA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2443DF3C-F8B8-4834-8BD4-DDF9D73886D7}" type="pres">
      <dgm:prSet presAssocID="{0DC670F6-AD85-4ADE-A914-E441C986DDC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5A75B2DF-A8B1-4106-BE55-42CCC8A87A00}" type="pres">
      <dgm:prSet presAssocID="{43B9025E-8C71-4E9D-AC4C-59616D25690A}" presName="root2" presStyleCnt="0"/>
      <dgm:spPr/>
      <dgm:t>
        <a:bodyPr/>
        <a:lstStyle/>
        <a:p>
          <a:endParaRPr lang="ru-RU"/>
        </a:p>
      </dgm:t>
    </dgm:pt>
    <dgm:pt modelId="{CD4FB366-3FA8-4AEA-92D9-3834DB1F5E1E}" type="pres">
      <dgm:prSet presAssocID="{43B9025E-8C71-4E9D-AC4C-59616D25690A}" presName="LevelTwoTextNode" presStyleLbl="node3" presStyleIdx="0" presStyleCnt="4" custScaleX="130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CDEC8-A383-4251-9D3C-C2DFE22AE6E9}" type="pres">
      <dgm:prSet presAssocID="{43B9025E-8C71-4E9D-AC4C-59616D25690A}" presName="level3hierChild" presStyleCnt="0"/>
      <dgm:spPr/>
      <dgm:t>
        <a:bodyPr/>
        <a:lstStyle/>
        <a:p>
          <a:endParaRPr lang="ru-RU"/>
        </a:p>
      </dgm:t>
    </dgm:pt>
    <dgm:pt modelId="{A1F97340-080C-403D-A0A3-7369D1E0AAD8}" type="pres">
      <dgm:prSet presAssocID="{114CCB5C-676B-43F8-A7EC-F5C09EBA28BB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F43146C-B609-4BB6-A734-5585637BFCA5}" type="pres">
      <dgm:prSet presAssocID="{114CCB5C-676B-43F8-A7EC-F5C09EBA28BB}" presName="connTx" presStyleLbl="parChTrans1D3" presStyleIdx="1" presStyleCnt="4"/>
      <dgm:spPr/>
      <dgm:t>
        <a:bodyPr/>
        <a:lstStyle/>
        <a:p>
          <a:endParaRPr lang="ru-RU"/>
        </a:p>
      </dgm:t>
    </dgm:pt>
    <dgm:pt modelId="{810D2C71-1D99-463E-A14F-2A5D34F42660}" type="pres">
      <dgm:prSet presAssocID="{0DC1EAB8-3431-42C0-B7D4-0CBC833CEAC1}" presName="root2" presStyleCnt="0"/>
      <dgm:spPr/>
      <dgm:t>
        <a:bodyPr/>
        <a:lstStyle/>
        <a:p>
          <a:endParaRPr lang="ru-RU"/>
        </a:p>
      </dgm:t>
    </dgm:pt>
    <dgm:pt modelId="{E6DB1B05-84E4-4632-8B3F-16578B694F60}" type="pres">
      <dgm:prSet presAssocID="{0DC1EAB8-3431-42C0-B7D4-0CBC833CEAC1}" presName="LevelTwoTextNode" presStyleLbl="node3" presStyleIdx="1" presStyleCnt="4" custScaleX="131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C929D6-33CC-438F-9774-60F6D60D0160}" type="pres">
      <dgm:prSet presAssocID="{0DC1EAB8-3431-42C0-B7D4-0CBC833CEAC1}" presName="level3hierChild" presStyleCnt="0"/>
      <dgm:spPr/>
      <dgm:t>
        <a:bodyPr/>
        <a:lstStyle/>
        <a:p>
          <a:endParaRPr lang="ru-RU"/>
        </a:p>
      </dgm:t>
    </dgm:pt>
    <dgm:pt modelId="{CF22D457-B063-4920-97E1-4E5A8420C239}" type="pres">
      <dgm:prSet presAssocID="{B72C7E49-230A-406B-A106-39336A40FF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476E145-7934-478A-951B-6C1AC49DD2FC}" type="pres">
      <dgm:prSet presAssocID="{B72C7E49-230A-406B-A106-39336A40FF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DFA46C3-D691-4C58-8038-5E1E4B13C62F}" type="pres">
      <dgm:prSet presAssocID="{0AA328FA-A861-484D-BD44-F4B16DA6D18E}" presName="root2" presStyleCnt="0"/>
      <dgm:spPr/>
      <dgm:t>
        <a:bodyPr/>
        <a:lstStyle/>
        <a:p>
          <a:endParaRPr lang="ru-RU"/>
        </a:p>
      </dgm:t>
    </dgm:pt>
    <dgm:pt modelId="{D5A9DEE5-C2CE-4D1A-945D-21C6AE39F35A}" type="pres">
      <dgm:prSet presAssocID="{0AA328FA-A861-484D-BD44-F4B16DA6D18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70D528-E3DC-4C7C-B951-4DC7A1BC755B}" type="pres">
      <dgm:prSet presAssocID="{0AA328FA-A861-484D-BD44-F4B16DA6D18E}" presName="level3hierChild" presStyleCnt="0"/>
      <dgm:spPr/>
      <dgm:t>
        <a:bodyPr/>
        <a:lstStyle/>
        <a:p>
          <a:endParaRPr lang="ru-RU"/>
        </a:p>
      </dgm:t>
    </dgm:pt>
    <dgm:pt modelId="{CBCFFD44-358C-4FAB-B283-92671A9581BE}" type="pres">
      <dgm:prSet presAssocID="{4A4841D1-39CB-4F87-8D80-C221F5C2913D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E8F2398E-89E0-426D-A770-7D7DF4E5F693}" type="pres">
      <dgm:prSet presAssocID="{4A4841D1-39CB-4F87-8D80-C221F5C2913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589DCB7D-F75D-4E19-9C47-606A966C0358}" type="pres">
      <dgm:prSet presAssocID="{E33E175D-8DB5-45A7-AF0F-6C1D72DDDF77}" presName="root2" presStyleCnt="0"/>
      <dgm:spPr/>
      <dgm:t>
        <a:bodyPr/>
        <a:lstStyle/>
        <a:p>
          <a:endParaRPr lang="ru-RU"/>
        </a:p>
      </dgm:t>
    </dgm:pt>
    <dgm:pt modelId="{F6DC01A6-1680-4301-AD1D-BEDB3A310CD8}" type="pres">
      <dgm:prSet presAssocID="{E33E175D-8DB5-45A7-AF0F-6C1D72DDDF77}" presName="LevelTwoTextNode" presStyleLbl="node3" presStyleIdx="2" presStyleCnt="4" custScaleX="131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FCA8F-E83D-4227-99C1-1522FC646C9B}" type="pres">
      <dgm:prSet presAssocID="{E33E175D-8DB5-45A7-AF0F-6C1D72DDDF77}" presName="level3hierChild" presStyleCnt="0"/>
      <dgm:spPr/>
      <dgm:t>
        <a:bodyPr/>
        <a:lstStyle/>
        <a:p>
          <a:endParaRPr lang="ru-RU"/>
        </a:p>
      </dgm:t>
    </dgm:pt>
    <dgm:pt modelId="{5BA06B78-3322-4D1A-BF24-B7128A7B9044}" type="pres">
      <dgm:prSet presAssocID="{3C5F7EBA-AA90-4282-816A-96EF9F5FFAA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E8812BD-F2CD-4901-ABFE-4380A948BD2B}" type="pres">
      <dgm:prSet presAssocID="{3C5F7EBA-AA90-4282-816A-96EF9F5FFAA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977625B-86F4-4AA0-9F28-1FCB0291C108}" type="pres">
      <dgm:prSet presAssocID="{1CC107B8-044B-4BE8-B810-023917621E0D}" presName="root2" presStyleCnt="0"/>
      <dgm:spPr/>
      <dgm:t>
        <a:bodyPr/>
        <a:lstStyle/>
        <a:p>
          <a:endParaRPr lang="ru-RU"/>
        </a:p>
      </dgm:t>
    </dgm:pt>
    <dgm:pt modelId="{9896AF9B-D946-48EE-9823-1C03D835383C}" type="pres">
      <dgm:prSet presAssocID="{1CC107B8-044B-4BE8-B810-023917621E0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EF7881-5D95-445E-95A4-2E17155D3DB4}" type="pres">
      <dgm:prSet presAssocID="{1CC107B8-044B-4BE8-B810-023917621E0D}" presName="level3hierChild" presStyleCnt="0"/>
      <dgm:spPr/>
      <dgm:t>
        <a:bodyPr/>
        <a:lstStyle/>
        <a:p>
          <a:endParaRPr lang="ru-RU"/>
        </a:p>
      </dgm:t>
    </dgm:pt>
    <dgm:pt modelId="{3449AE35-669A-4905-AD93-913522602EDC}" type="pres">
      <dgm:prSet presAssocID="{B7B56145-791C-4A75-8FEC-CD1DB70E1681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7DBBA64E-B5F2-4ABF-A73A-C09F04AB8AD0}" type="pres">
      <dgm:prSet presAssocID="{B7B56145-791C-4A75-8FEC-CD1DB70E1681}" presName="connTx" presStyleLbl="parChTrans1D3" presStyleIdx="3" presStyleCnt="4"/>
      <dgm:spPr/>
      <dgm:t>
        <a:bodyPr/>
        <a:lstStyle/>
        <a:p>
          <a:endParaRPr lang="ru-RU"/>
        </a:p>
      </dgm:t>
    </dgm:pt>
    <dgm:pt modelId="{A2C68547-1A80-464D-BC9C-16E0EAE2AF75}" type="pres">
      <dgm:prSet presAssocID="{58CCF7BC-A2C3-400B-AAEC-0E8521B19BE3}" presName="root2" presStyleCnt="0"/>
      <dgm:spPr/>
      <dgm:t>
        <a:bodyPr/>
        <a:lstStyle/>
        <a:p>
          <a:endParaRPr lang="ru-RU"/>
        </a:p>
      </dgm:t>
    </dgm:pt>
    <dgm:pt modelId="{AE49BF29-3C31-42F4-AFF2-65929FE13A71}" type="pres">
      <dgm:prSet presAssocID="{58CCF7BC-A2C3-400B-AAEC-0E8521B19BE3}" presName="LevelTwoTextNode" presStyleLbl="node3" presStyleIdx="3" presStyleCnt="4" custScaleX="131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72A0B-0315-48A3-94F7-4F8BC005E50C}" type="pres">
      <dgm:prSet presAssocID="{58CCF7BC-A2C3-400B-AAEC-0E8521B19BE3}" presName="level3hierChild" presStyleCnt="0"/>
      <dgm:spPr/>
      <dgm:t>
        <a:bodyPr/>
        <a:lstStyle/>
        <a:p>
          <a:endParaRPr lang="ru-RU"/>
        </a:p>
      </dgm:t>
    </dgm:pt>
  </dgm:ptLst>
  <dgm:cxnLst>
    <dgm:cxn modelId="{18539600-3C1F-4875-B2EB-2669864E796B}" type="presOf" srcId="{114CCB5C-676B-43F8-A7EC-F5C09EBA28BB}" destId="{0F43146C-B609-4BB6-A734-5585637BFCA5}" srcOrd="1" destOrd="0" presId="urn:microsoft.com/office/officeart/2008/layout/HorizontalMultiLevelHierarchy"/>
    <dgm:cxn modelId="{CC41D5D7-3297-4131-A5B8-5D319F0C8E05}" type="presOf" srcId="{3C5F7EBA-AA90-4282-816A-96EF9F5FFAA4}" destId="{5BA06B78-3322-4D1A-BF24-B7128A7B9044}" srcOrd="0" destOrd="0" presId="urn:microsoft.com/office/officeart/2008/layout/HorizontalMultiLevelHierarchy"/>
    <dgm:cxn modelId="{540ACE5D-151F-47FC-8401-14C8F7B0B55F}" type="presOf" srcId="{520C0D1E-FC04-4F97-881F-F613BD791313}" destId="{F4245894-4C31-4502-9858-A1BA5FA5D0B9}" srcOrd="0" destOrd="0" presId="urn:microsoft.com/office/officeart/2008/layout/HorizontalMultiLevelHierarchy"/>
    <dgm:cxn modelId="{CE6D9E33-9EEC-44C5-8B61-EF0438BC47B4}" type="presOf" srcId="{0AA328FA-A861-484D-BD44-F4B16DA6D18E}" destId="{D5A9DEE5-C2CE-4D1A-945D-21C6AE39F35A}" srcOrd="0" destOrd="0" presId="urn:microsoft.com/office/officeart/2008/layout/HorizontalMultiLevelHierarchy"/>
    <dgm:cxn modelId="{2FB5DCA6-548B-481C-A0A7-AEA947141904}" type="presOf" srcId="{4A4841D1-39CB-4F87-8D80-C221F5C2913D}" destId="{CBCFFD44-358C-4FAB-B283-92671A9581BE}" srcOrd="0" destOrd="0" presId="urn:microsoft.com/office/officeart/2008/layout/HorizontalMultiLevelHierarchy"/>
    <dgm:cxn modelId="{5CAAD3CF-AC23-424F-97E3-170D3A55697D}" srcId="{520C0D1E-FC04-4F97-881F-F613BD791313}" destId="{76560FBF-178E-461F-B2E4-9259C524094B}" srcOrd="0" destOrd="0" parTransId="{81787219-895E-4BC1-B4C4-E8C23B508AEB}" sibTransId="{86871069-576C-4393-996D-31209636ACE9}"/>
    <dgm:cxn modelId="{2BE1449F-37A1-4E3A-B113-CF3733938AE2}" type="presOf" srcId="{B7B56145-791C-4A75-8FEC-CD1DB70E1681}" destId="{3449AE35-669A-4905-AD93-913522602EDC}" srcOrd="0" destOrd="0" presId="urn:microsoft.com/office/officeart/2008/layout/HorizontalMultiLevelHierarchy"/>
    <dgm:cxn modelId="{98ADEE17-9B1B-4971-A5B2-FEFB0FB7ABB2}" type="presOf" srcId="{3C5F7EBA-AA90-4282-816A-96EF9F5FFAA4}" destId="{CE8812BD-F2CD-4901-ABFE-4380A948BD2B}" srcOrd="1" destOrd="0" presId="urn:microsoft.com/office/officeart/2008/layout/HorizontalMultiLevelHierarchy"/>
    <dgm:cxn modelId="{3A12FA35-F49A-4D6A-85A9-4F498C61C94B}" srcId="{21475859-2E35-4FCD-AF9E-6A75921C613B}" destId="{0DC1EAB8-3431-42C0-B7D4-0CBC833CEAC1}" srcOrd="1" destOrd="0" parTransId="{114CCB5C-676B-43F8-A7EC-F5C09EBA28BB}" sibTransId="{A1A3CDA9-9E00-4D98-BCB8-77379185DFBF}"/>
    <dgm:cxn modelId="{AEFA6328-F273-4700-83B1-953680E35FC4}" type="presOf" srcId="{E33E175D-8DB5-45A7-AF0F-6C1D72DDDF77}" destId="{F6DC01A6-1680-4301-AD1D-BEDB3A310CD8}" srcOrd="0" destOrd="0" presId="urn:microsoft.com/office/officeart/2008/layout/HorizontalMultiLevelHierarchy"/>
    <dgm:cxn modelId="{567BD53A-AF49-4B7E-AE53-7C727550D2F1}" type="presOf" srcId="{4A4841D1-39CB-4F87-8D80-C221F5C2913D}" destId="{E8F2398E-89E0-426D-A770-7D7DF4E5F693}" srcOrd="1" destOrd="0" presId="urn:microsoft.com/office/officeart/2008/layout/HorizontalMultiLevelHierarchy"/>
    <dgm:cxn modelId="{B8A0CF48-32EA-4C8B-BC83-B18B400BE9AA}" type="presOf" srcId="{0DC1EAB8-3431-42C0-B7D4-0CBC833CEAC1}" destId="{E6DB1B05-84E4-4632-8B3F-16578B694F60}" srcOrd="0" destOrd="0" presId="urn:microsoft.com/office/officeart/2008/layout/HorizontalMultiLevelHierarchy"/>
    <dgm:cxn modelId="{1E2C0E81-7B8B-44A8-8829-1A72737A8B63}" srcId="{1CC107B8-044B-4BE8-B810-023917621E0D}" destId="{58CCF7BC-A2C3-400B-AAEC-0E8521B19BE3}" srcOrd="0" destOrd="0" parTransId="{B7B56145-791C-4A75-8FEC-CD1DB70E1681}" sibTransId="{D57A21D4-7C95-4F57-BC42-476607423EBA}"/>
    <dgm:cxn modelId="{E9549525-DC65-417C-B15B-9D6D2DA3FA4F}" srcId="{76560FBF-178E-461F-B2E4-9259C524094B}" destId="{21475859-2E35-4FCD-AF9E-6A75921C613B}" srcOrd="0" destOrd="0" parTransId="{ABFB0869-74BE-474B-A24F-A97077D37FD4}" sibTransId="{AF726411-D143-4C38-96BB-E6353B0BF957}"/>
    <dgm:cxn modelId="{052D32CF-7E85-446F-99C0-292FFBA19A1D}" type="presOf" srcId="{0DC670F6-AD85-4ADE-A914-E441C986DDCA}" destId="{2443DF3C-F8B8-4834-8BD4-DDF9D73886D7}" srcOrd="1" destOrd="0" presId="urn:microsoft.com/office/officeart/2008/layout/HorizontalMultiLevelHierarchy"/>
    <dgm:cxn modelId="{56783A05-93F4-4A2A-BDCC-BAD4901E1602}" type="presOf" srcId="{58CCF7BC-A2C3-400B-AAEC-0E8521B19BE3}" destId="{AE49BF29-3C31-42F4-AFF2-65929FE13A71}" srcOrd="0" destOrd="0" presId="urn:microsoft.com/office/officeart/2008/layout/HorizontalMultiLevelHierarchy"/>
    <dgm:cxn modelId="{99EEC1ED-AC86-4EFB-903C-A40E34BD30CC}" type="presOf" srcId="{76560FBF-178E-461F-B2E4-9259C524094B}" destId="{479432BA-7071-4542-9CA1-262FD3B674B6}" srcOrd="0" destOrd="0" presId="urn:microsoft.com/office/officeart/2008/layout/HorizontalMultiLevelHierarchy"/>
    <dgm:cxn modelId="{C5F7844A-585C-415D-B859-D4993BE5157B}" type="presOf" srcId="{B72C7E49-230A-406B-A106-39336A40FF27}" destId="{2476E145-7934-478A-951B-6C1AC49DD2FC}" srcOrd="1" destOrd="0" presId="urn:microsoft.com/office/officeart/2008/layout/HorizontalMultiLevelHierarchy"/>
    <dgm:cxn modelId="{B6E677EF-544E-47E9-956B-53B8552239DF}" type="presOf" srcId="{B7B56145-791C-4A75-8FEC-CD1DB70E1681}" destId="{7DBBA64E-B5F2-4ABF-A73A-C09F04AB8AD0}" srcOrd="1" destOrd="0" presId="urn:microsoft.com/office/officeart/2008/layout/HorizontalMultiLevelHierarchy"/>
    <dgm:cxn modelId="{0ED3E9C7-6D16-4D6F-AAD1-5DCAB23951CD}" srcId="{21475859-2E35-4FCD-AF9E-6A75921C613B}" destId="{43B9025E-8C71-4E9D-AC4C-59616D25690A}" srcOrd="0" destOrd="0" parTransId="{0DC670F6-AD85-4ADE-A914-E441C986DDCA}" sibTransId="{91E19B7B-38EF-46FC-AEA4-9600DA943E7F}"/>
    <dgm:cxn modelId="{84A943CC-702E-474A-AA63-ED3EC4B98AC2}" type="presOf" srcId="{ABFB0869-74BE-474B-A24F-A97077D37FD4}" destId="{0563FD44-131C-4C07-AF36-477E8F21B65B}" srcOrd="0" destOrd="0" presId="urn:microsoft.com/office/officeart/2008/layout/HorizontalMultiLevelHierarchy"/>
    <dgm:cxn modelId="{475FE528-E940-44FE-ACE5-A1A14E1588A0}" type="presOf" srcId="{114CCB5C-676B-43F8-A7EC-F5C09EBA28BB}" destId="{A1F97340-080C-403D-A0A3-7369D1E0AAD8}" srcOrd="0" destOrd="0" presId="urn:microsoft.com/office/officeart/2008/layout/HorizontalMultiLevelHierarchy"/>
    <dgm:cxn modelId="{4E749912-945A-48F0-9922-F8B19E07003F}" type="presOf" srcId="{ABFB0869-74BE-474B-A24F-A97077D37FD4}" destId="{29869AB3-AD4C-4017-927D-11F992255A70}" srcOrd="1" destOrd="0" presId="urn:microsoft.com/office/officeart/2008/layout/HorizontalMultiLevelHierarchy"/>
    <dgm:cxn modelId="{414E5B22-EA65-4746-8034-AA7A8419DA34}" type="presOf" srcId="{21475859-2E35-4FCD-AF9E-6A75921C613B}" destId="{E9B7FFCA-6142-474F-9601-116FC7AB6A7F}" srcOrd="0" destOrd="0" presId="urn:microsoft.com/office/officeart/2008/layout/HorizontalMultiLevelHierarchy"/>
    <dgm:cxn modelId="{7C94B83A-A7C8-4AF6-B022-66C3838C8837}" srcId="{76560FBF-178E-461F-B2E4-9259C524094B}" destId="{1CC107B8-044B-4BE8-B810-023917621E0D}" srcOrd="2" destOrd="0" parTransId="{3C5F7EBA-AA90-4282-816A-96EF9F5FFAA4}" sibTransId="{15907684-7034-4EF2-98DE-8852DA0A158A}"/>
    <dgm:cxn modelId="{C000B473-6565-4AAD-8230-D8D7FB7B80C2}" srcId="{76560FBF-178E-461F-B2E4-9259C524094B}" destId="{0AA328FA-A861-484D-BD44-F4B16DA6D18E}" srcOrd="1" destOrd="0" parTransId="{B72C7E49-230A-406B-A106-39336A40FF27}" sibTransId="{E957A6DC-A7C8-49A1-A7E1-7263D56BB4F0}"/>
    <dgm:cxn modelId="{83D23780-D416-4136-9770-F3F39DC4420A}" srcId="{0AA328FA-A861-484D-BD44-F4B16DA6D18E}" destId="{E33E175D-8DB5-45A7-AF0F-6C1D72DDDF77}" srcOrd="0" destOrd="0" parTransId="{4A4841D1-39CB-4F87-8D80-C221F5C2913D}" sibTransId="{1C235690-67D3-459A-8555-87F7786D11DA}"/>
    <dgm:cxn modelId="{878D0845-907B-464E-AF0B-8A6D35FDCFDA}" type="presOf" srcId="{43B9025E-8C71-4E9D-AC4C-59616D25690A}" destId="{CD4FB366-3FA8-4AEA-92D9-3834DB1F5E1E}" srcOrd="0" destOrd="0" presId="urn:microsoft.com/office/officeart/2008/layout/HorizontalMultiLevelHierarchy"/>
    <dgm:cxn modelId="{E3A34A83-AE3B-412C-9610-625B6FFDB71A}" type="presOf" srcId="{1CC107B8-044B-4BE8-B810-023917621E0D}" destId="{9896AF9B-D946-48EE-9823-1C03D835383C}" srcOrd="0" destOrd="0" presId="urn:microsoft.com/office/officeart/2008/layout/HorizontalMultiLevelHierarchy"/>
    <dgm:cxn modelId="{1C3F8B7C-BE9C-4540-A6B8-3EA525936744}" type="presOf" srcId="{0DC670F6-AD85-4ADE-A914-E441C986DDCA}" destId="{842F57AD-599E-45DB-9BC9-C40C9615DF8E}" srcOrd="0" destOrd="0" presId="urn:microsoft.com/office/officeart/2008/layout/HorizontalMultiLevelHierarchy"/>
    <dgm:cxn modelId="{DF1F38EC-D995-4DF6-A4B5-01468EE5EEAC}" type="presOf" srcId="{B72C7E49-230A-406B-A106-39336A40FF27}" destId="{CF22D457-B063-4920-97E1-4E5A8420C239}" srcOrd="0" destOrd="0" presId="urn:microsoft.com/office/officeart/2008/layout/HorizontalMultiLevelHierarchy"/>
    <dgm:cxn modelId="{495A8732-999F-45CA-B6A3-69D2A72AE086}" type="presParOf" srcId="{F4245894-4C31-4502-9858-A1BA5FA5D0B9}" destId="{BE74625A-4A35-43BF-BF5E-568D0FA68569}" srcOrd="0" destOrd="0" presId="urn:microsoft.com/office/officeart/2008/layout/HorizontalMultiLevelHierarchy"/>
    <dgm:cxn modelId="{1F328331-78D2-478E-AA94-D2C893E2869C}" type="presParOf" srcId="{BE74625A-4A35-43BF-BF5E-568D0FA68569}" destId="{479432BA-7071-4542-9CA1-262FD3B674B6}" srcOrd="0" destOrd="0" presId="urn:microsoft.com/office/officeart/2008/layout/HorizontalMultiLevelHierarchy"/>
    <dgm:cxn modelId="{CB214EC2-A951-47BF-B87F-012D7EA45432}" type="presParOf" srcId="{BE74625A-4A35-43BF-BF5E-568D0FA68569}" destId="{34E20255-01D3-42C8-AF40-B82C07E4E34B}" srcOrd="1" destOrd="0" presId="urn:microsoft.com/office/officeart/2008/layout/HorizontalMultiLevelHierarchy"/>
    <dgm:cxn modelId="{A8E05C19-CDF8-4C2B-B458-034A27833EBA}" type="presParOf" srcId="{34E20255-01D3-42C8-AF40-B82C07E4E34B}" destId="{0563FD44-131C-4C07-AF36-477E8F21B65B}" srcOrd="0" destOrd="0" presId="urn:microsoft.com/office/officeart/2008/layout/HorizontalMultiLevelHierarchy"/>
    <dgm:cxn modelId="{B4B78B88-76CE-4E99-88AD-84314BEF0456}" type="presParOf" srcId="{0563FD44-131C-4C07-AF36-477E8F21B65B}" destId="{29869AB3-AD4C-4017-927D-11F992255A70}" srcOrd="0" destOrd="0" presId="urn:microsoft.com/office/officeart/2008/layout/HorizontalMultiLevelHierarchy"/>
    <dgm:cxn modelId="{E74C8C99-D2CB-4F90-8496-9AD08918BA69}" type="presParOf" srcId="{34E20255-01D3-42C8-AF40-B82C07E4E34B}" destId="{06A2F204-D64B-4A97-BF77-E2B0101A8993}" srcOrd="1" destOrd="0" presId="urn:microsoft.com/office/officeart/2008/layout/HorizontalMultiLevelHierarchy"/>
    <dgm:cxn modelId="{0809D2D5-9630-43D8-99D4-B08FA95A7B63}" type="presParOf" srcId="{06A2F204-D64B-4A97-BF77-E2B0101A8993}" destId="{E9B7FFCA-6142-474F-9601-116FC7AB6A7F}" srcOrd="0" destOrd="0" presId="urn:microsoft.com/office/officeart/2008/layout/HorizontalMultiLevelHierarchy"/>
    <dgm:cxn modelId="{44532EFC-DFA1-47EE-B535-76E3D7F744D3}" type="presParOf" srcId="{06A2F204-D64B-4A97-BF77-E2B0101A8993}" destId="{9C7257DA-8993-4B21-953F-602C07E7F6A2}" srcOrd="1" destOrd="0" presId="urn:microsoft.com/office/officeart/2008/layout/HorizontalMultiLevelHierarchy"/>
    <dgm:cxn modelId="{76C43446-91B2-4980-AC0B-2F25D1B30707}" type="presParOf" srcId="{9C7257DA-8993-4B21-953F-602C07E7F6A2}" destId="{842F57AD-599E-45DB-9BC9-C40C9615DF8E}" srcOrd="0" destOrd="0" presId="urn:microsoft.com/office/officeart/2008/layout/HorizontalMultiLevelHierarchy"/>
    <dgm:cxn modelId="{42678812-BBE5-46AE-8061-DA3F3FA9806E}" type="presParOf" srcId="{842F57AD-599E-45DB-9BC9-C40C9615DF8E}" destId="{2443DF3C-F8B8-4834-8BD4-DDF9D73886D7}" srcOrd="0" destOrd="0" presId="urn:microsoft.com/office/officeart/2008/layout/HorizontalMultiLevelHierarchy"/>
    <dgm:cxn modelId="{49D9114F-94C3-444F-9169-B59FB9ECFD69}" type="presParOf" srcId="{9C7257DA-8993-4B21-953F-602C07E7F6A2}" destId="{5A75B2DF-A8B1-4106-BE55-42CCC8A87A00}" srcOrd="1" destOrd="0" presId="urn:microsoft.com/office/officeart/2008/layout/HorizontalMultiLevelHierarchy"/>
    <dgm:cxn modelId="{392208BE-4BFF-4C64-80C2-7459EABDAFD1}" type="presParOf" srcId="{5A75B2DF-A8B1-4106-BE55-42CCC8A87A00}" destId="{CD4FB366-3FA8-4AEA-92D9-3834DB1F5E1E}" srcOrd="0" destOrd="0" presId="urn:microsoft.com/office/officeart/2008/layout/HorizontalMultiLevelHierarchy"/>
    <dgm:cxn modelId="{C25BB1B4-A385-4A04-8BE6-E09B72AF38F3}" type="presParOf" srcId="{5A75B2DF-A8B1-4106-BE55-42CCC8A87A00}" destId="{63DCDEC8-A383-4251-9D3C-C2DFE22AE6E9}" srcOrd="1" destOrd="0" presId="urn:microsoft.com/office/officeart/2008/layout/HorizontalMultiLevelHierarchy"/>
    <dgm:cxn modelId="{54C3045F-AE58-4D0F-A3E7-1CCABD55ACC3}" type="presParOf" srcId="{9C7257DA-8993-4B21-953F-602C07E7F6A2}" destId="{A1F97340-080C-403D-A0A3-7369D1E0AAD8}" srcOrd="2" destOrd="0" presId="urn:microsoft.com/office/officeart/2008/layout/HorizontalMultiLevelHierarchy"/>
    <dgm:cxn modelId="{7ADF234D-58C0-4808-9290-BFEC5E2D2B38}" type="presParOf" srcId="{A1F97340-080C-403D-A0A3-7369D1E0AAD8}" destId="{0F43146C-B609-4BB6-A734-5585637BFCA5}" srcOrd="0" destOrd="0" presId="urn:microsoft.com/office/officeart/2008/layout/HorizontalMultiLevelHierarchy"/>
    <dgm:cxn modelId="{8A65ACE2-0189-445C-B66E-AF652682B492}" type="presParOf" srcId="{9C7257DA-8993-4B21-953F-602C07E7F6A2}" destId="{810D2C71-1D99-463E-A14F-2A5D34F42660}" srcOrd="3" destOrd="0" presId="urn:microsoft.com/office/officeart/2008/layout/HorizontalMultiLevelHierarchy"/>
    <dgm:cxn modelId="{D61C3175-67D8-48CC-AAA0-F045C32AB7BF}" type="presParOf" srcId="{810D2C71-1D99-463E-A14F-2A5D34F42660}" destId="{E6DB1B05-84E4-4632-8B3F-16578B694F60}" srcOrd="0" destOrd="0" presId="urn:microsoft.com/office/officeart/2008/layout/HorizontalMultiLevelHierarchy"/>
    <dgm:cxn modelId="{26DEA245-7720-4B6C-A3A6-EAE47C8C8A6D}" type="presParOf" srcId="{810D2C71-1D99-463E-A14F-2A5D34F42660}" destId="{B3C929D6-33CC-438F-9774-60F6D60D0160}" srcOrd="1" destOrd="0" presId="urn:microsoft.com/office/officeart/2008/layout/HorizontalMultiLevelHierarchy"/>
    <dgm:cxn modelId="{E33701E8-CE85-4390-890E-94683504926D}" type="presParOf" srcId="{34E20255-01D3-42C8-AF40-B82C07E4E34B}" destId="{CF22D457-B063-4920-97E1-4E5A8420C239}" srcOrd="2" destOrd="0" presId="urn:microsoft.com/office/officeart/2008/layout/HorizontalMultiLevelHierarchy"/>
    <dgm:cxn modelId="{4A95B5B7-B9D9-41EE-840A-80A72674BCEA}" type="presParOf" srcId="{CF22D457-B063-4920-97E1-4E5A8420C239}" destId="{2476E145-7934-478A-951B-6C1AC49DD2FC}" srcOrd="0" destOrd="0" presId="urn:microsoft.com/office/officeart/2008/layout/HorizontalMultiLevelHierarchy"/>
    <dgm:cxn modelId="{227CF713-D74F-4527-81EE-C8FD5F6D77A1}" type="presParOf" srcId="{34E20255-01D3-42C8-AF40-B82C07E4E34B}" destId="{CDFA46C3-D691-4C58-8038-5E1E4B13C62F}" srcOrd="3" destOrd="0" presId="urn:microsoft.com/office/officeart/2008/layout/HorizontalMultiLevelHierarchy"/>
    <dgm:cxn modelId="{50221E46-04E6-40DC-A604-097AE1F4A7D4}" type="presParOf" srcId="{CDFA46C3-D691-4C58-8038-5E1E4B13C62F}" destId="{D5A9DEE5-C2CE-4D1A-945D-21C6AE39F35A}" srcOrd="0" destOrd="0" presId="urn:microsoft.com/office/officeart/2008/layout/HorizontalMultiLevelHierarchy"/>
    <dgm:cxn modelId="{21974DD0-B92E-4AFF-86BD-9FDF496B6080}" type="presParOf" srcId="{CDFA46C3-D691-4C58-8038-5E1E4B13C62F}" destId="{0E70D528-E3DC-4C7C-B951-4DC7A1BC755B}" srcOrd="1" destOrd="0" presId="urn:microsoft.com/office/officeart/2008/layout/HorizontalMultiLevelHierarchy"/>
    <dgm:cxn modelId="{B27F75DB-A9E9-4D1E-ABF4-403C191FA7DA}" type="presParOf" srcId="{0E70D528-E3DC-4C7C-B951-4DC7A1BC755B}" destId="{CBCFFD44-358C-4FAB-B283-92671A9581BE}" srcOrd="0" destOrd="0" presId="urn:microsoft.com/office/officeart/2008/layout/HorizontalMultiLevelHierarchy"/>
    <dgm:cxn modelId="{582411F9-2743-42D6-B0DD-01FAE9582CE5}" type="presParOf" srcId="{CBCFFD44-358C-4FAB-B283-92671A9581BE}" destId="{E8F2398E-89E0-426D-A770-7D7DF4E5F693}" srcOrd="0" destOrd="0" presId="urn:microsoft.com/office/officeart/2008/layout/HorizontalMultiLevelHierarchy"/>
    <dgm:cxn modelId="{E5A1CCAF-62A3-4E7B-8DF0-D5D0301CFD21}" type="presParOf" srcId="{0E70D528-E3DC-4C7C-B951-4DC7A1BC755B}" destId="{589DCB7D-F75D-4E19-9C47-606A966C0358}" srcOrd="1" destOrd="0" presId="urn:microsoft.com/office/officeart/2008/layout/HorizontalMultiLevelHierarchy"/>
    <dgm:cxn modelId="{733A7B94-EC6D-4420-A5D2-E732CE941107}" type="presParOf" srcId="{589DCB7D-F75D-4E19-9C47-606A966C0358}" destId="{F6DC01A6-1680-4301-AD1D-BEDB3A310CD8}" srcOrd="0" destOrd="0" presId="urn:microsoft.com/office/officeart/2008/layout/HorizontalMultiLevelHierarchy"/>
    <dgm:cxn modelId="{5FB410EF-30B7-42B6-A85B-CA4F734E0C5A}" type="presParOf" srcId="{589DCB7D-F75D-4E19-9C47-606A966C0358}" destId="{3A2FCA8F-E83D-4227-99C1-1522FC646C9B}" srcOrd="1" destOrd="0" presId="urn:microsoft.com/office/officeart/2008/layout/HorizontalMultiLevelHierarchy"/>
    <dgm:cxn modelId="{F6347DB7-7BB8-4236-BB98-8C118EE3CF00}" type="presParOf" srcId="{34E20255-01D3-42C8-AF40-B82C07E4E34B}" destId="{5BA06B78-3322-4D1A-BF24-B7128A7B9044}" srcOrd="4" destOrd="0" presId="urn:microsoft.com/office/officeart/2008/layout/HorizontalMultiLevelHierarchy"/>
    <dgm:cxn modelId="{1C3F6179-4C0D-4346-BE06-B47845254D11}" type="presParOf" srcId="{5BA06B78-3322-4D1A-BF24-B7128A7B9044}" destId="{CE8812BD-F2CD-4901-ABFE-4380A948BD2B}" srcOrd="0" destOrd="0" presId="urn:microsoft.com/office/officeart/2008/layout/HorizontalMultiLevelHierarchy"/>
    <dgm:cxn modelId="{ABBD3CC2-894C-4F8A-882A-BAD31A012584}" type="presParOf" srcId="{34E20255-01D3-42C8-AF40-B82C07E4E34B}" destId="{2977625B-86F4-4AA0-9F28-1FCB0291C108}" srcOrd="5" destOrd="0" presId="urn:microsoft.com/office/officeart/2008/layout/HorizontalMultiLevelHierarchy"/>
    <dgm:cxn modelId="{EC3B1273-5794-48EE-B654-F22F246AC7CF}" type="presParOf" srcId="{2977625B-86F4-4AA0-9F28-1FCB0291C108}" destId="{9896AF9B-D946-48EE-9823-1C03D835383C}" srcOrd="0" destOrd="0" presId="urn:microsoft.com/office/officeart/2008/layout/HorizontalMultiLevelHierarchy"/>
    <dgm:cxn modelId="{EAE41D72-B954-430B-A6B2-C7E51E2116D8}" type="presParOf" srcId="{2977625B-86F4-4AA0-9F28-1FCB0291C108}" destId="{71EF7881-5D95-445E-95A4-2E17155D3DB4}" srcOrd="1" destOrd="0" presId="urn:microsoft.com/office/officeart/2008/layout/HorizontalMultiLevelHierarchy"/>
    <dgm:cxn modelId="{F36CABEC-D79B-4776-B365-DBDDECF11607}" type="presParOf" srcId="{71EF7881-5D95-445E-95A4-2E17155D3DB4}" destId="{3449AE35-669A-4905-AD93-913522602EDC}" srcOrd="0" destOrd="0" presId="urn:microsoft.com/office/officeart/2008/layout/HorizontalMultiLevelHierarchy"/>
    <dgm:cxn modelId="{9BAD023D-578A-4D96-96E5-768BD11C7E0B}" type="presParOf" srcId="{3449AE35-669A-4905-AD93-913522602EDC}" destId="{7DBBA64E-B5F2-4ABF-A73A-C09F04AB8AD0}" srcOrd="0" destOrd="0" presId="urn:microsoft.com/office/officeart/2008/layout/HorizontalMultiLevelHierarchy"/>
    <dgm:cxn modelId="{2535B9DB-A14D-4846-97FD-DEF73F8414DE}" type="presParOf" srcId="{71EF7881-5D95-445E-95A4-2E17155D3DB4}" destId="{A2C68547-1A80-464D-BC9C-16E0EAE2AF75}" srcOrd="1" destOrd="0" presId="urn:microsoft.com/office/officeart/2008/layout/HorizontalMultiLevelHierarchy"/>
    <dgm:cxn modelId="{7321B247-6745-46CA-B84C-816B26E6623E}" type="presParOf" srcId="{A2C68547-1A80-464D-BC9C-16E0EAE2AF75}" destId="{AE49BF29-3C31-42F4-AFF2-65929FE13A71}" srcOrd="0" destOrd="0" presId="urn:microsoft.com/office/officeart/2008/layout/HorizontalMultiLevelHierarchy"/>
    <dgm:cxn modelId="{6C5FAC88-2811-47AC-A75A-E7EC7C7BF275}" type="presParOf" srcId="{A2C68547-1A80-464D-BC9C-16E0EAE2AF75}" destId="{B0972A0B-0315-48A3-94F7-4F8BC005E5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FBEB5-9043-48C4-BEBC-231F9DA1C628}" type="doc">
      <dgm:prSet loTypeId="urn:microsoft.com/office/officeart/2005/8/layout/arrow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0B1C2-5CB7-45F3-8C01-63E67001ACA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ВСОКО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5AA94-DB88-4D76-AC33-03E976184CB5}" type="parTrans" cxnId="{212660EB-B7BC-4A57-8213-1AE52DEB4E4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B7FA5-0F38-4ED1-B189-C210B4683ADF}" type="sibTrans" cxnId="{212660EB-B7BC-4A57-8213-1AE52DEB4E4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49AA7-A202-4621-A673-4D37486C8F5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29CA9-A034-4D34-804A-9DAF8F9E11D8}" type="parTrans" cxnId="{8C63BBB1-80C4-422D-904B-8BAF5A4C9A23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2C22D-5A93-416E-BC40-DAB35D24708F}" type="sibTrans" cxnId="{8C63BBB1-80C4-422D-904B-8BAF5A4C9A23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03646-9E5E-44AD-B891-16A1C98AEAAA}" type="pres">
      <dgm:prSet presAssocID="{F7FFBEB5-9043-48C4-BEBC-231F9DA1C6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F0835-2003-45CB-96D9-7BFE9123DAB9}" type="pres">
      <dgm:prSet presAssocID="{87B0B1C2-5CB7-45F3-8C01-63E67001ACA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B9571-AD04-4929-BA59-8541C5A5042B}" type="pres">
      <dgm:prSet presAssocID="{60349AA7-A202-4621-A673-4D37486C8F5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660EB-B7BC-4A57-8213-1AE52DEB4E49}" srcId="{F7FFBEB5-9043-48C4-BEBC-231F9DA1C628}" destId="{87B0B1C2-5CB7-45F3-8C01-63E67001ACAD}" srcOrd="0" destOrd="0" parTransId="{CE25AA94-DB88-4D76-AC33-03E976184CB5}" sibTransId="{365B7FA5-0F38-4ED1-B189-C210B4683ADF}"/>
    <dgm:cxn modelId="{D5B6C4FA-6CFD-40C0-9796-90975E22B862}" type="presOf" srcId="{87B0B1C2-5CB7-45F3-8C01-63E67001ACAD}" destId="{ADCF0835-2003-45CB-96D9-7BFE9123DAB9}" srcOrd="0" destOrd="0" presId="urn:microsoft.com/office/officeart/2005/8/layout/arrow5"/>
    <dgm:cxn modelId="{785D30BD-C799-4D9D-BC48-85F69E155BC5}" type="presOf" srcId="{60349AA7-A202-4621-A673-4D37486C8F59}" destId="{D79B9571-AD04-4929-BA59-8541C5A5042B}" srcOrd="0" destOrd="0" presId="urn:microsoft.com/office/officeart/2005/8/layout/arrow5"/>
    <dgm:cxn modelId="{8C63BBB1-80C4-422D-904B-8BAF5A4C9A23}" srcId="{F7FFBEB5-9043-48C4-BEBC-231F9DA1C628}" destId="{60349AA7-A202-4621-A673-4D37486C8F59}" srcOrd="1" destOrd="0" parTransId="{32229CA9-A034-4D34-804A-9DAF8F9E11D8}" sibTransId="{E352C22D-5A93-416E-BC40-DAB35D24708F}"/>
    <dgm:cxn modelId="{A5982C43-F00B-4F2E-B148-3879D77182BF}" type="presOf" srcId="{F7FFBEB5-9043-48C4-BEBC-231F9DA1C628}" destId="{9CC03646-9E5E-44AD-B891-16A1C98AEAAA}" srcOrd="0" destOrd="0" presId="urn:microsoft.com/office/officeart/2005/8/layout/arrow5"/>
    <dgm:cxn modelId="{039AD789-1573-468D-A989-73B84C655671}" type="presParOf" srcId="{9CC03646-9E5E-44AD-B891-16A1C98AEAAA}" destId="{ADCF0835-2003-45CB-96D9-7BFE9123DAB9}" srcOrd="0" destOrd="0" presId="urn:microsoft.com/office/officeart/2005/8/layout/arrow5"/>
    <dgm:cxn modelId="{8B4B40E7-4445-4CA9-8950-C0A0B866F2B4}" type="presParOf" srcId="{9CC03646-9E5E-44AD-B891-16A1C98AEAAA}" destId="{D79B9571-AD04-4929-BA59-8541C5A5042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FE10FE-1563-494F-8B96-30316653C02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6CD76E47-0B56-4C32-A8FB-62DC1A01388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Содержательная область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0074B-C9F6-4615-B23F-D405436285B2}" type="parTrans" cxnId="{4609E818-EB17-48CB-9B3D-B809952C96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3D58B-59EA-4310-90CC-DCDA3912B286}" type="sibTrans" cxnId="{4609E818-EB17-48CB-9B3D-B809952C960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146E2-347B-4E14-8487-2EFA58FEAE87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Контексты/</a:t>
          </a:r>
          <a:b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38A29-3E22-49D1-95C8-597F110F2F4D}" type="parTrans" cxnId="{B2B35162-7922-4D91-AA42-1FCA5A982E5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43C57-AB30-4D06-9EC0-3315C0B26960}" type="sibTrans" cxnId="{B2B35162-7922-4D91-AA42-1FCA5A982E5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D9B2B-0D9D-4074-83CB-DA2501B2122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Компетентностная область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262020-828D-439F-A044-CD3A80B057FD}" type="parTrans" cxnId="{66147182-E856-4102-B807-D8BD72F12FC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1DE3F-C5AF-45D7-9372-41E55ACB9A97}" type="sibTrans" cxnId="{66147182-E856-4102-B807-D8BD72F12FCA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E147F-8D47-4E67-9592-1A5779DFA464}" type="pres">
      <dgm:prSet presAssocID="{80FE10FE-1563-494F-8B96-30316653C021}" presName="compositeShape" presStyleCnt="0">
        <dgm:presLayoutVars>
          <dgm:chMax val="7"/>
          <dgm:dir/>
          <dgm:resizeHandles val="exact"/>
        </dgm:presLayoutVars>
      </dgm:prSet>
      <dgm:spPr/>
    </dgm:pt>
    <dgm:pt modelId="{9F8D0370-E768-47D3-9F48-5BAED09B54A2}" type="pres">
      <dgm:prSet presAssocID="{6CD76E47-0B56-4C32-A8FB-62DC1A013886}" presName="circ1" presStyleLbl="vennNode1" presStyleIdx="0" presStyleCnt="3"/>
      <dgm:spPr/>
      <dgm:t>
        <a:bodyPr/>
        <a:lstStyle/>
        <a:p>
          <a:endParaRPr lang="ru-RU"/>
        </a:p>
      </dgm:t>
    </dgm:pt>
    <dgm:pt modelId="{1EA982B5-FC65-4C9C-997E-9EEE67947ED6}" type="pres">
      <dgm:prSet presAssocID="{6CD76E47-0B56-4C32-A8FB-62DC1A0138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4A80-599B-41A9-AAA0-F1C4AD16EB60}" type="pres">
      <dgm:prSet presAssocID="{8CF146E2-347B-4E14-8487-2EFA58FEAE87}" presName="circ2" presStyleLbl="vennNode1" presStyleIdx="1" presStyleCnt="3" custLinFactNeighborX="-2572" custLinFactNeighborY="4833"/>
      <dgm:spPr/>
      <dgm:t>
        <a:bodyPr/>
        <a:lstStyle/>
        <a:p>
          <a:endParaRPr lang="ru-RU"/>
        </a:p>
      </dgm:t>
    </dgm:pt>
    <dgm:pt modelId="{B5421DDE-5742-4A82-B75A-0855D0066D65}" type="pres">
      <dgm:prSet presAssocID="{8CF146E2-347B-4E14-8487-2EFA58FEAE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4EE8B-16A3-4A42-8AF0-A1D79BBD09FE}" type="pres">
      <dgm:prSet presAssocID="{08AD9B2B-0D9D-4074-83CB-DA2501B21224}" presName="circ3" presStyleLbl="vennNode1" presStyleIdx="2" presStyleCnt="3" custScaleX="109962" custLinFactNeighborX="1589" custLinFactNeighborY="4833"/>
      <dgm:spPr/>
      <dgm:t>
        <a:bodyPr/>
        <a:lstStyle/>
        <a:p>
          <a:endParaRPr lang="ru-RU"/>
        </a:p>
      </dgm:t>
    </dgm:pt>
    <dgm:pt modelId="{9CD0ED2E-5FB7-43A6-932B-00F82F951A3F}" type="pres">
      <dgm:prSet presAssocID="{08AD9B2B-0D9D-4074-83CB-DA2501B212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C5561-CA8A-425C-A56A-628610E71689}" type="presOf" srcId="{6CD76E47-0B56-4C32-A8FB-62DC1A013886}" destId="{9F8D0370-E768-47D3-9F48-5BAED09B54A2}" srcOrd="0" destOrd="0" presId="urn:microsoft.com/office/officeart/2005/8/layout/venn1"/>
    <dgm:cxn modelId="{AD061F1C-D861-4E0B-BA5D-67749EED43BB}" type="presOf" srcId="{8CF146E2-347B-4E14-8487-2EFA58FEAE87}" destId="{F06C4A80-599B-41A9-AAA0-F1C4AD16EB60}" srcOrd="0" destOrd="0" presId="urn:microsoft.com/office/officeart/2005/8/layout/venn1"/>
    <dgm:cxn modelId="{14CFE0DD-127B-4C9D-8941-463D2DF2F954}" type="presOf" srcId="{08AD9B2B-0D9D-4074-83CB-DA2501B21224}" destId="{9CD0ED2E-5FB7-43A6-932B-00F82F951A3F}" srcOrd="1" destOrd="0" presId="urn:microsoft.com/office/officeart/2005/8/layout/venn1"/>
    <dgm:cxn modelId="{509C4876-A1E8-47BB-ACB8-A09409E8EF44}" type="presOf" srcId="{08AD9B2B-0D9D-4074-83CB-DA2501B21224}" destId="{EBF4EE8B-16A3-4A42-8AF0-A1D79BBD09FE}" srcOrd="0" destOrd="0" presId="urn:microsoft.com/office/officeart/2005/8/layout/venn1"/>
    <dgm:cxn modelId="{B2B35162-7922-4D91-AA42-1FCA5A982E5B}" srcId="{80FE10FE-1563-494F-8B96-30316653C021}" destId="{8CF146E2-347B-4E14-8487-2EFA58FEAE87}" srcOrd="1" destOrd="0" parTransId="{24338A29-3E22-49D1-95C8-597F110F2F4D}" sibTransId="{AE343C57-AB30-4D06-9EC0-3315C0B26960}"/>
    <dgm:cxn modelId="{7A7A7528-7E32-41EC-BE65-5BF701B700F3}" type="presOf" srcId="{8CF146E2-347B-4E14-8487-2EFA58FEAE87}" destId="{B5421DDE-5742-4A82-B75A-0855D0066D65}" srcOrd="1" destOrd="0" presId="urn:microsoft.com/office/officeart/2005/8/layout/venn1"/>
    <dgm:cxn modelId="{EF2A3D01-78AF-4024-A0BF-5D7D3358FF66}" type="presOf" srcId="{80FE10FE-1563-494F-8B96-30316653C021}" destId="{D12E147F-8D47-4E67-9592-1A5779DFA464}" srcOrd="0" destOrd="0" presId="urn:microsoft.com/office/officeart/2005/8/layout/venn1"/>
    <dgm:cxn modelId="{66147182-E856-4102-B807-D8BD72F12FCA}" srcId="{80FE10FE-1563-494F-8B96-30316653C021}" destId="{08AD9B2B-0D9D-4074-83CB-DA2501B21224}" srcOrd="2" destOrd="0" parTransId="{C4262020-828D-439F-A044-CD3A80B057FD}" sibTransId="{2E81DE3F-C5AF-45D7-9372-41E55ACB9A97}"/>
    <dgm:cxn modelId="{70F9D379-BE55-44F4-AC4B-8EB58925285A}" type="presOf" srcId="{6CD76E47-0B56-4C32-A8FB-62DC1A013886}" destId="{1EA982B5-FC65-4C9C-997E-9EEE67947ED6}" srcOrd="1" destOrd="0" presId="urn:microsoft.com/office/officeart/2005/8/layout/venn1"/>
    <dgm:cxn modelId="{4609E818-EB17-48CB-9B3D-B809952C9604}" srcId="{80FE10FE-1563-494F-8B96-30316653C021}" destId="{6CD76E47-0B56-4C32-A8FB-62DC1A013886}" srcOrd="0" destOrd="0" parTransId="{62E0074B-C9F6-4615-B23F-D405436285B2}" sibTransId="{38C3D58B-59EA-4310-90CC-DCDA3912B286}"/>
    <dgm:cxn modelId="{A62F40F6-FCA2-47D0-858F-5234380858B1}" type="presParOf" srcId="{D12E147F-8D47-4E67-9592-1A5779DFA464}" destId="{9F8D0370-E768-47D3-9F48-5BAED09B54A2}" srcOrd="0" destOrd="0" presId="urn:microsoft.com/office/officeart/2005/8/layout/venn1"/>
    <dgm:cxn modelId="{957ACB17-7CF8-4373-925C-EC10CFE00F95}" type="presParOf" srcId="{D12E147F-8D47-4E67-9592-1A5779DFA464}" destId="{1EA982B5-FC65-4C9C-997E-9EEE67947ED6}" srcOrd="1" destOrd="0" presId="urn:microsoft.com/office/officeart/2005/8/layout/venn1"/>
    <dgm:cxn modelId="{ECA48F9D-54AD-4B75-84C2-6AC912498FAF}" type="presParOf" srcId="{D12E147F-8D47-4E67-9592-1A5779DFA464}" destId="{F06C4A80-599B-41A9-AAA0-F1C4AD16EB60}" srcOrd="2" destOrd="0" presId="urn:microsoft.com/office/officeart/2005/8/layout/venn1"/>
    <dgm:cxn modelId="{051E91E5-7F93-4A8A-ACB9-898512F420EA}" type="presParOf" srcId="{D12E147F-8D47-4E67-9592-1A5779DFA464}" destId="{B5421DDE-5742-4A82-B75A-0855D0066D65}" srcOrd="3" destOrd="0" presId="urn:microsoft.com/office/officeart/2005/8/layout/venn1"/>
    <dgm:cxn modelId="{3C4B1D7A-BADD-48EE-A9FE-379DBEEFC071}" type="presParOf" srcId="{D12E147F-8D47-4E67-9592-1A5779DFA464}" destId="{EBF4EE8B-16A3-4A42-8AF0-A1D79BBD09FE}" srcOrd="4" destOrd="0" presId="urn:microsoft.com/office/officeart/2005/8/layout/venn1"/>
    <dgm:cxn modelId="{42D50511-E855-4759-939E-EEAE7141F98D}" type="presParOf" srcId="{D12E147F-8D47-4E67-9592-1A5779DFA464}" destId="{9CD0ED2E-5FB7-43A6-932B-00F82F951A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008F9-19E3-432F-B5C7-AB1B7E1DC018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7C3B-B4EC-414A-8175-A072152DE592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12F06-EC63-4437-A96A-5FCC6AEAAB7E}" type="par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4AA90-466D-4230-901F-B0F0B6EEC2AD}" type="sib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59D2A-BF14-4D30-A92E-68795CF8ECB4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Деньги и операции с ними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682BD-1A11-4E8A-9404-4881F440504E}" type="par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A467B-718B-42F4-A52A-902D93862576}" type="sib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4721A-71BE-4E1F-9ACA-AD053EF7724E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и управление финансами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F8727-174C-43F6-8395-6B5790DFC752}" type="parTrans" cxnId="{2EAD39D7-F8B5-41E0-8986-91026D682E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34CE4-F3AC-4520-95D7-E23391DDC45C}" type="sibTrans" cxnId="{2EAD39D7-F8B5-41E0-8986-91026D682E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37847-1145-486B-8394-1DDDDC4200BA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D2121-8514-46DC-ADD0-05C79576E9C4}" type="par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A653A-4971-456E-9394-614D0ECE0BD7}" type="sib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50D04-7B53-480D-BC2F-13567F04B5D1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Типы и форматы текстов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B7A08-FB02-43F3-AA0C-C0441AAEA2DB}" type="par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ADA76-9D57-47AE-98C1-167BCCE6953E}" type="sib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B0495-2F1C-44E2-8027-2A9D9EF5255F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ED088-A0F8-4A6B-B74A-EF85ACA0E1D1}" type="par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ED41C-FC4B-4579-8FCA-A93E28544215}" type="sib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AAA2-8BAD-44DD-A179-508A20AF8E27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математики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6A852-8BAF-4CF3-9B5E-65AF948A9D53}" type="par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0EBBC-90F2-4F85-999A-D92B662AF59C}" type="sib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D44F5-E933-4284-B6EE-39B5A4B72E8E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Риски и выгоды (вознаграждения)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15796-585D-4959-9485-15FAC65D1A01}" type="parTrans" cxnId="{C4C1243A-5511-4094-91E1-8389C4549AEA}">
      <dgm:prSet/>
      <dgm:spPr/>
      <dgm:t>
        <a:bodyPr/>
        <a:lstStyle/>
        <a:p>
          <a:endParaRPr lang="ru-RU" sz="2000"/>
        </a:p>
      </dgm:t>
    </dgm:pt>
    <dgm:pt modelId="{AE30D3D9-F5DA-41A7-AC00-ACFB4ACE9809}" type="sibTrans" cxnId="{C4C1243A-5511-4094-91E1-8389C4549AEA}">
      <dgm:prSet/>
      <dgm:spPr/>
      <dgm:t>
        <a:bodyPr/>
        <a:lstStyle/>
        <a:p>
          <a:endParaRPr lang="ru-RU" sz="2000"/>
        </a:p>
      </dgm:t>
    </dgm:pt>
    <dgm:pt modelId="{C44C4EB7-522A-4552-B5EE-8E13374B369D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среда (отдельные вопросы из области финансов)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7C7B4-DD1A-4CF1-86EA-C088859A644A}" type="parTrans" cxnId="{23B4AF5B-1839-4F25-9C55-D40EB35CCF97}">
      <dgm:prSet/>
      <dgm:spPr/>
      <dgm:t>
        <a:bodyPr/>
        <a:lstStyle/>
        <a:p>
          <a:endParaRPr lang="ru-RU" sz="2000"/>
        </a:p>
      </dgm:t>
    </dgm:pt>
    <dgm:pt modelId="{337AF596-6C00-4D8D-82EF-9D3C2D1675E0}" type="sibTrans" cxnId="{23B4AF5B-1839-4F25-9C55-D40EB35CCF97}">
      <dgm:prSet/>
      <dgm:spPr/>
      <dgm:t>
        <a:bodyPr/>
        <a:lstStyle/>
        <a:p>
          <a:endParaRPr lang="ru-RU" sz="2000"/>
        </a:p>
      </dgm:t>
    </dgm:pt>
    <dgm:pt modelId="{F0DD73D4-1215-4EC8-802F-FA792A3462CD}">
      <dgm:prSet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</dgm:t>
    </dgm:pt>
    <dgm:pt modelId="{71044561-A4AB-4FE0-9D33-520A14B07DF2}" type="parTrans" cxnId="{45DB1E41-9A26-49A9-9165-098819AB80CF}">
      <dgm:prSet/>
      <dgm:spPr/>
      <dgm:t>
        <a:bodyPr/>
        <a:lstStyle/>
        <a:p>
          <a:endParaRPr lang="ru-RU" sz="2000"/>
        </a:p>
      </dgm:t>
    </dgm:pt>
    <dgm:pt modelId="{BAD78D21-39D9-4AFA-9345-372E45068A52}" type="sibTrans" cxnId="{45DB1E41-9A26-49A9-9165-098819AB80CF}">
      <dgm:prSet/>
      <dgm:spPr/>
      <dgm:t>
        <a:bodyPr/>
        <a:lstStyle/>
        <a:p>
          <a:endParaRPr lang="ru-RU" sz="2000"/>
        </a:p>
      </dgm:t>
    </dgm:pt>
    <dgm:pt modelId="{7EE3785C-3B44-4EFA-9A29-97D806418FB1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Естественнонаучные предметы</a:t>
          </a:r>
        </a:p>
      </dgm:t>
    </dgm:pt>
    <dgm:pt modelId="{4A85177B-656B-48F0-8CF9-9202A09A6047}" type="parTrans" cxnId="{56627245-7048-4653-AB9B-AFA237E9E937}">
      <dgm:prSet/>
      <dgm:spPr/>
      <dgm:t>
        <a:bodyPr/>
        <a:lstStyle/>
        <a:p>
          <a:endParaRPr lang="ru-RU" sz="2000"/>
        </a:p>
      </dgm:t>
    </dgm:pt>
    <dgm:pt modelId="{9124E557-534B-4F13-A75F-71660B7E8F03}" type="sibTrans" cxnId="{56627245-7048-4653-AB9B-AFA237E9E937}">
      <dgm:prSet/>
      <dgm:spPr/>
      <dgm:t>
        <a:bodyPr/>
        <a:lstStyle/>
        <a:p>
          <a:endParaRPr lang="ru-RU" sz="2000"/>
        </a:p>
      </dgm:t>
    </dgm:pt>
    <dgm:pt modelId="{62090087-65CB-4B17-91D2-F827B49504AF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</a:t>
          </a:r>
        </a:p>
      </dgm:t>
    </dgm:pt>
    <dgm:pt modelId="{BCE22407-7D6B-47CC-97E8-AFC369E6746D}" type="parTrans" cxnId="{EE0D2317-7E44-4BD4-A669-9877186060AB}">
      <dgm:prSet/>
      <dgm:spPr/>
      <dgm:t>
        <a:bodyPr/>
        <a:lstStyle/>
        <a:p>
          <a:endParaRPr lang="ru-RU" sz="2000"/>
        </a:p>
      </dgm:t>
    </dgm:pt>
    <dgm:pt modelId="{3180B860-E422-43AA-9539-B8BBC093697F}" type="sibTrans" cxnId="{EE0D2317-7E44-4BD4-A669-9877186060AB}">
      <dgm:prSet/>
      <dgm:spPr/>
      <dgm:t>
        <a:bodyPr/>
        <a:lstStyle/>
        <a:p>
          <a:endParaRPr lang="ru-RU" sz="2000"/>
        </a:p>
      </dgm:t>
    </dgm:pt>
    <dgm:pt modelId="{1F57DA95-5C63-46AF-8E37-A5528FC01E9F}" type="pres">
      <dgm:prSet presAssocID="{F01008F9-19E3-432F-B5C7-AB1B7E1DC0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2A745-B8A8-4B0B-84EC-860B2242B8AE}" type="pres">
      <dgm:prSet presAssocID="{01167C3B-B4EC-414A-8175-A072152DE592}" presName="comp" presStyleCnt="0"/>
      <dgm:spPr/>
    </dgm:pt>
    <dgm:pt modelId="{74A09BE8-A0CA-49A4-8BB7-F033659C8865}" type="pres">
      <dgm:prSet presAssocID="{01167C3B-B4EC-414A-8175-A072152DE592}" presName="box" presStyleLbl="node1" presStyleIdx="0" presStyleCnt="4" custScaleY="168339" custLinFactNeighborY="-17847"/>
      <dgm:spPr/>
      <dgm:t>
        <a:bodyPr/>
        <a:lstStyle/>
        <a:p>
          <a:endParaRPr lang="ru-RU"/>
        </a:p>
      </dgm:t>
    </dgm:pt>
    <dgm:pt modelId="{A7EB1599-372F-4D70-9F83-E6F1D62A9701}" type="pres">
      <dgm:prSet presAssocID="{01167C3B-B4EC-414A-8175-A072152DE59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C8FC43-EBB8-4812-871B-E6887B2EEDD3}" type="pres">
      <dgm:prSet presAssocID="{01167C3B-B4EC-414A-8175-A072152DE5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897A-E598-4207-8460-5161613D43EE}" type="pres">
      <dgm:prSet presAssocID="{AD44AA90-466D-4230-901F-B0F0B6EEC2AD}" presName="spacer" presStyleCnt="0"/>
      <dgm:spPr/>
    </dgm:pt>
    <dgm:pt modelId="{2A505E72-02C0-4702-B5A4-197F33849AD3}" type="pres">
      <dgm:prSet presAssocID="{DB537847-1145-486B-8394-1DDDDC4200BA}" presName="comp" presStyleCnt="0"/>
      <dgm:spPr/>
    </dgm:pt>
    <dgm:pt modelId="{F14D418A-24D4-4CD6-8F5C-ABD27521D87F}" type="pres">
      <dgm:prSet presAssocID="{DB537847-1145-486B-8394-1DDDDC4200BA}" presName="box" presStyleLbl="node1" presStyleIdx="1" presStyleCnt="4"/>
      <dgm:spPr/>
      <dgm:t>
        <a:bodyPr/>
        <a:lstStyle/>
        <a:p>
          <a:endParaRPr lang="ru-RU"/>
        </a:p>
      </dgm:t>
    </dgm:pt>
    <dgm:pt modelId="{0BD09227-4653-4E8F-B7F7-060B0EEEE217}" type="pres">
      <dgm:prSet presAssocID="{DB537847-1145-486B-8394-1DDDDC4200B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E058A5-5833-427F-8764-CA7F001B695A}" type="pres">
      <dgm:prSet presAssocID="{DB537847-1145-486B-8394-1DDDDC4200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392ED-FE26-42DA-A0A3-18F276B38A48}" type="pres">
      <dgm:prSet presAssocID="{A79A653A-4971-456E-9394-614D0ECE0BD7}" presName="spacer" presStyleCnt="0"/>
      <dgm:spPr/>
    </dgm:pt>
    <dgm:pt modelId="{A27086C8-5F9F-4C30-9685-77F04E519504}" type="pres">
      <dgm:prSet presAssocID="{61AB0495-2F1C-44E2-8027-2A9D9EF5255F}" presName="comp" presStyleCnt="0"/>
      <dgm:spPr/>
    </dgm:pt>
    <dgm:pt modelId="{BD7EBAC6-0A57-473E-9187-3AB1B76CC249}" type="pres">
      <dgm:prSet presAssocID="{61AB0495-2F1C-44E2-8027-2A9D9EF5255F}" presName="box" presStyleLbl="node1" presStyleIdx="2" presStyleCnt="4"/>
      <dgm:spPr/>
      <dgm:t>
        <a:bodyPr/>
        <a:lstStyle/>
        <a:p>
          <a:endParaRPr lang="ru-RU"/>
        </a:p>
      </dgm:t>
    </dgm:pt>
    <dgm:pt modelId="{98689255-8A9E-4A6E-8173-16D916044C90}" type="pres">
      <dgm:prSet presAssocID="{61AB0495-2F1C-44E2-8027-2A9D9EF5255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155BC6-C75C-496C-861D-3CC64694801A}" type="pres">
      <dgm:prSet presAssocID="{61AB0495-2F1C-44E2-8027-2A9D9EF525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46A69-4652-4B28-8B08-C1EDDA0E30F7}" type="pres">
      <dgm:prSet presAssocID="{763ED41C-FC4B-4579-8FCA-A93E28544215}" presName="spacer" presStyleCnt="0"/>
      <dgm:spPr/>
    </dgm:pt>
    <dgm:pt modelId="{E5D2E9F8-D311-4905-BA3B-A360D5A01BA2}" type="pres">
      <dgm:prSet presAssocID="{F0DD73D4-1215-4EC8-802F-FA792A3462CD}" presName="comp" presStyleCnt="0"/>
      <dgm:spPr/>
    </dgm:pt>
    <dgm:pt modelId="{3457D56C-2183-4D2F-9248-1397BA076CE9}" type="pres">
      <dgm:prSet presAssocID="{F0DD73D4-1215-4EC8-802F-FA792A3462CD}" presName="box" presStyleLbl="node1" presStyleIdx="3" presStyleCnt="4" custScaleY="111555"/>
      <dgm:spPr/>
      <dgm:t>
        <a:bodyPr/>
        <a:lstStyle/>
        <a:p>
          <a:endParaRPr lang="ru-RU"/>
        </a:p>
      </dgm:t>
    </dgm:pt>
    <dgm:pt modelId="{3B3898A3-8DBA-4BED-BEBB-652CCD570087}" type="pres">
      <dgm:prSet presAssocID="{F0DD73D4-1215-4EC8-802F-FA792A3462C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37F4E4A-30C7-41DE-A172-5FCD74C731FF}" type="pres">
      <dgm:prSet presAssocID="{F0DD73D4-1215-4EC8-802F-FA792A3462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0D810-8ECD-40FE-AF90-A586F23B0FAE}" type="presOf" srcId="{C44C4EB7-522A-4552-B5EE-8E13374B369D}" destId="{74A09BE8-A0CA-49A4-8BB7-F033659C8865}" srcOrd="0" destOrd="4" presId="urn:microsoft.com/office/officeart/2005/8/layout/vList4"/>
    <dgm:cxn modelId="{74751EF0-51EC-463C-9E32-ABABD2DF9F40}" type="presOf" srcId="{62090087-65CB-4B17-91D2-F827B49504AF}" destId="{3457D56C-2183-4D2F-9248-1397BA076CE9}" srcOrd="0" destOrd="2" presId="urn:microsoft.com/office/officeart/2005/8/layout/vList4"/>
    <dgm:cxn modelId="{3E2443FA-48F9-4E0D-ACEB-6D5DD9DAD7F2}" srcId="{01167C3B-B4EC-414A-8175-A072152DE592}" destId="{6CE59D2A-BF14-4D30-A92E-68795CF8ECB4}" srcOrd="0" destOrd="0" parTransId="{CB3682BD-1A11-4E8A-9404-4881F440504E}" sibTransId="{67DA467B-718B-42F4-A52A-902D93862576}"/>
    <dgm:cxn modelId="{DC0F294E-F893-4609-9228-BA86DD48085D}" type="presOf" srcId="{C44C4EB7-522A-4552-B5EE-8E13374B369D}" destId="{FEC8FC43-EBB8-4812-871B-E6887B2EEDD3}" srcOrd="1" destOrd="4" presId="urn:microsoft.com/office/officeart/2005/8/layout/vList4"/>
    <dgm:cxn modelId="{E27A23A7-9BA5-4DDB-8604-3C3C01924DE9}" type="presOf" srcId="{A314721A-71BE-4E1F-9ACA-AD053EF7724E}" destId="{74A09BE8-A0CA-49A4-8BB7-F033659C8865}" srcOrd="0" destOrd="2" presId="urn:microsoft.com/office/officeart/2005/8/layout/vList4"/>
    <dgm:cxn modelId="{D45828E4-034C-4874-AD9D-A5B78C42027D}" type="presOf" srcId="{6CE59D2A-BF14-4D30-A92E-68795CF8ECB4}" destId="{FEC8FC43-EBB8-4812-871B-E6887B2EEDD3}" srcOrd="1" destOrd="1" presId="urn:microsoft.com/office/officeart/2005/8/layout/vList4"/>
    <dgm:cxn modelId="{1F3B9179-7309-44BA-91C5-90DA6F34199A}" type="presOf" srcId="{AEB50D04-7B53-480D-BC2F-13567F04B5D1}" destId="{F14D418A-24D4-4CD6-8F5C-ABD27521D87F}" srcOrd="0" destOrd="1" presId="urn:microsoft.com/office/officeart/2005/8/layout/vList4"/>
    <dgm:cxn modelId="{244718F2-B78A-4829-9BA2-75A16B3FFB2F}" type="presOf" srcId="{01167C3B-B4EC-414A-8175-A072152DE592}" destId="{74A09BE8-A0CA-49A4-8BB7-F033659C8865}" srcOrd="0" destOrd="0" presId="urn:microsoft.com/office/officeart/2005/8/layout/vList4"/>
    <dgm:cxn modelId="{0193F7C3-41DD-4618-80D2-252E663233F9}" type="presOf" srcId="{AEB50D04-7B53-480D-BC2F-13567F04B5D1}" destId="{A8E058A5-5833-427F-8764-CA7F001B695A}" srcOrd="1" destOrd="1" presId="urn:microsoft.com/office/officeart/2005/8/layout/vList4"/>
    <dgm:cxn modelId="{47581735-3171-433D-AB67-58EFF2BAB5A5}" type="presOf" srcId="{DB537847-1145-486B-8394-1DDDDC4200BA}" destId="{F14D418A-24D4-4CD6-8F5C-ABD27521D87F}" srcOrd="0" destOrd="0" presId="urn:microsoft.com/office/officeart/2005/8/layout/vList4"/>
    <dgm:cxn modelId="{56627245-7048-4653-AB9B-AFA237E9E937}" srcId="{F0DD73D4-1215-4EC8-802F-FA792A3462CD}" destId="{7EE3785C-3B44-4EFA-9A29-97D806418FB1}" srcOrd="0" destOrd="0" parTransId="{4A85177B-656B-48F0-8CF9-9202A09A6047}" sibTransId="{9124E557-534B-4F13-A75F-71660B7E8F03}"/>
    <dgm:cxn modelId="{238D1BB3-C155-444A-9031-4A3B89E04B95}" type="presOf" srcId="{F0DD73D4-1215-4EC8-802F-FA792A3462CD}" destId="{737F4E4A-30C7-41DE-A172-5FCD74C731FF}" srcOrd="1" destOrd="0" presId="urn:microsoft.com/office/officeart/2005/8/layout/vList4"/>
    <dgm:cxn modelId="{ECD27D4C-2A81-4E97-8DC5-CA805272FAB2}" type="presOf" srcId="{7EE3785C-3B44-4EFA-9A29-97D806418FB1}" destId="{737F4E4A-30C7-41DE-A172-5FCD74C731FF}" srcOrd="1" destOrd="1" presId="urn:microsoft.com/office/officeart/2005/8/layout/vList4"/>
    <dgm:cxn modelId="{2EAD39D7-F8B5-41E0-8986-91026D682E15}" srcId="{01167C3B-B4EC-414A-8175-A072152DE592}" destId="{A314721A-71BE-4E1F-9ACA-AD053EF7724E}" srcOrd="1" destOrd="0" parTransId="{24FF8727-174C-43F6-8395-6B5790DFC752}" sibTransId="{74834CE4-F3AC-4520-95D7-E23391DDC45C}"/>
    <dgm:cxn modelId="{2D5A5C0D-1B6E-4643-A4F0-6C0FD79BC250}" type="presOf" srcId="{3F47AAA2-8BAD-44DD-A179-508A20AF8E27}" destId="{BD7EBAC6-0A57-473E-9187-3AB1B76CC249}" srcOrd="0" destOrd="1" presId="urn:microsoft.com/office/officeart/2005/8/layout/vList4"/>
    <dgm:cxn modelId="{23B4AF5B-1839-4F25-9C55-D40EB35CCF97}" srcId="{01167C3B-B4EC-414A-8175-A072152DE592}" destId="{C44C4EB7-522A-4552-B5EE-8E13374B369D}" srcOrd="3" destOrd="0" parTransId="{CED7C7B4-DD1A-4CF1-86EA-C088859A644A}" sibTransId="{337AF596-6C00-4D8D-82EF-9D3C2D1675E0}"/>
    <dgm:cxn modelId="{EE0D2317-7E44-4BD4-A669-9877186060AB}" srcId="{F0DD73D4-1215-4EC8-802F-FA792A3462CD}" destId="{62090087-65CB-4B17-91D2-F827B49504AF}" srcOrd="1" destOrd="0" parTransId="{BCE22407-7D6B-47CC-97E8-AFC369E6746D}" sibTransId="{3180B860-E422-43AA-9539-B8BBC093697F}"/>
    <dgm:cxn modelId="{8CC5C56B-018A-40CB-BCBD-CB9A4B5676FA}" type="presOf" srcId="{874D44F5-E933-4284-B6EE-39B5A4B72E8E}" destId="{FEC8FC43-EBB8-4812-871B-E6887B2EEDD3}" srcOrd="1" destOrd="3" presId="urn:microsoft.com/office/officeart/2005/8/layout/vList4"/>
    <dgm:cxn modelId="{86121BD1-768F-4627-9099-B6A36DA10036}" srcId="{DB537847-1145-486B-8394-1DDDDC4200BA}" destId="{AEB50D04-7B53-480D-BC2F-13567F04B5D1}" srcOrd="0" destOrd="0" parTransId="{AF2B7A08-FB02-43F3-AA0C-C0441AAEA2DB}" sibTransId="{3B5ADA76-9D57-47AE-98C1-167BCCE6953E}"/>
    <dgm:cxn modelId="{3313BF68-EDAB-4F0C-AA46-7A0C98108D95}" type="presOf" srcId="{A314721A-71BE-4E1F-9ACA-AD053EF7724E}" destId="{FEC8FC43-EBB8-4812-871B-E6887B2EEDD3}" srcOrd="1" destOrd="2" presId="urn:microsoft.com/office/officeart/2005/8/layout/vList4"/>
    <dgm:cxn modelId="{C187FEAD-3D83-436C-B3F3-09903C799685}" srcId="{F01008F9-19E3-432F-B5C7-AB1B7E1DC018}" destId="{61AB0495-2F1C-44E2-8027-2A9D9EF5255F}" srcOrd="2" destOrd="0" parTransId="{D14ED088-A0F8-4A6B-B74A-EF85ACA0E1D1}" sibTransId="{763ED41C-FC4B-4579-8FCA-A93E28544215}"/>
    <dgm:cxn modelId="{6EC05D19-94D8-409C-BD86-C341D2DD25B7}" type="presOf" srcId="{7EE3785C-3B44-4EFA-9A29-97D806418FB1}" destId="{3457D56C-2183-4D2F-9248-1397BA076CE9}" srcOrd="0" destOrd="1" presId="urn:microsoft.com/office/officeart/2005/8/layout/vList4"/>
    <dgm:cxn modelId="{7E2DCD78-790C-46C6-9337-806495AB6A05}" type="presOf" srcId="{61AB0495-2F1C-44E2-8027-2A9D9EF5255F}" destId="{BD7EBAC6-0A57-473E-9187-3AB1B76CC249}" srcOrd="0" destOrd="0" presId="urn:microsoft.com/office/officeart/2005/8/layout/vList4"/>
    <dgm:cxn modelId="{E970B8E1-8D21-429D-B917-1514800630C7}" type="presOf" srcId="{61AB0495-2F1C-44E2-8027-2A9D9EF5255F}" destId="{FC155BC6-C75C-496C-861D-3CC64694801A}" srcOrd="1" destOrd="0" presId="urn:microsoft.com/office/officeart/2005/8/layout/vList4"/>
    <dgm:cxn modelId="{7D3EFE09-FF6C-426C-865C-0DCFA14C27E1}" srcId="{61AB0495-2F1C-44E2-8027-2A9D9EF5255F}" destId="{3F47AAA2-8BAD-44DD-A179-508A20AF8E27}" srcOrd="0" destOrd="0" parTransId="{7A36A852-8BAF-4CF3-9B5E-65AF948A9D53}" sibTransId="{F2F0EBBC-90F2-4F85-999A-D92B662AF59C}"/>
    <dgm:cxn modelId="{45DB1E41-9A26-49A9-9165-098819AB80CF}" srcId="{F01008F9-19E3-432F-B5C7-AB1B7E1DC018}" destId="{F0DD73D4-1215-4EC8-802F-FA792A3462CD}" srcOrd="3" destOrd="0" parTransId="{71044561-A4AB-4FE0-9D33-520A14B07DF2}" sibTransId="{BAD78D21-39D9-4AFA-9345-372E45068A52}"/>
    <dgm:cxn modelId="{7A05338B-879D-4EEA-8DA0-3531373CABBF}" type="presOf" srcId="{62090087-65CB-4B17-91D2-F827B49504AF}" destId="{737F4E4A-30C7-41DE-A172-5FCD74C731FF}" srcOrd="1" destOrd="2" presId="urn:microsoft.com/office/officeart/2005/8/layout/vList4"/>
    <dgm:cxn modelId="{98F3E411-24CB-4A2E-A2B5-7598E91D6EC1}" type="presOf" srcId="{874D44F5-E933-4284-B6EE-39B5A4B72E8E}" destId="{74A09BE8-A0CA-49A4-8BB7-F033659C8865}" srcOrd="0" destOrd="3" presId="urn:microsoft.com/office/officeart/2005/8/layout/vList4"/>
    <dgm:cxn modelId="{97AF8FF3-0482-4211-B4D6-DE2015DC6D74}" type="presOf" srcId="{3F47AAA2-8BAD-44DD-A179-508A20AF8E27}" destId="{FC155BC6-C75C-496C-861D-3CC64694801A}" srcOrd="1" destOrd="1" presId="urn:microsoft.com/office/officeart/2005/8/layout/vList4"/>
    <dgm:cxn modelId="{A7D80C8C-8BF7-40C6-8449-BB40EA1827F5}" type="presOf" srcId="{F0DD73D4-1215-4EC8-802F-FA792A3462CD}" destId="{3457D56C-2183-4D2F-9248-1397BA076CE9}" srcOrd="0" destOrd="0" presId="urn:microsoft.com/office/officeart/2005/8/layout/vList4"/>
    <dgm:cxn modelId="{FCB5DD69-901E-4327-8BDB-19D6A1D8BA05}" type="presOf" srcId="{F01008F9-19E3-432F-B5C7-AB1B7E1DC018}" destId="{1F57DA95-5C63-46AF-8E37-A5528FC01E9F}" srcOrd="0" destOrd="0" presId="urn:microsoft.com/office/officeart/2005/8/layout/vList4"/>
    <dgm:cxn modelId="{C4C1243A-5511-4094-91E1-8389C4549AEA}" srcId="{01167C3B-B4EC-414A-8175-A072152DE592}" destId="{874D44F5-E933-4284-B6EE-39B5A4B72E8E}" srcOrd="2" destOrd="0" parTransId="{B5815796-585D-4959-9485-15FAC65D1A01}" sibTransId="{AE30D3D9-F5DA-41A7-AC00-ACFB4ACE9809}"/>
    <dgm:cxn modelId="{405BCE47-51E1-4D61-9A19-0F74D3BC15E3}" srcId="{F01008F9-19E3-432F-B5C7-AB1B7E1DC018}" destId="{DB537847-1145-486B-8394-1DDDDC4200BA}" srcOrd="1" destOrd="0" parTransId="{18DD2121-8514-46DC-ADD0-05C79576E9C4}" sibTransId="{A79A653A-4971-456E-9394-614D0ECE0BD7}"/>
    <dgm:cxn modelId="{870C073F-DA12-4946-949D-07D5F0D9A02C}" type="presOf" srcId="{6CE59D2A-BF14-4D30-A92E-68795CF8ECB4}" destId="{74A09BE8-A0CA-49A4-8BB7-F033659C8865}" srcOrd="0" destOrd="1" presId="urn:microsoft.com/office/officeart/2005/8/layout/vList4"/>
    <dgm:cxn modelId="{9FF2201F-77F7-4412-BE22-C16E27894DC2}" srcId="{F01008F9-19E3-432F-B5C7-AB1B7E1DC018}" destId="{01167C3B-B4EC-414A-8175-A072152DE592}" srcOrd="0" destOrd="0" parTransId="{20312F06-EC63-4437-A96A-5FCC6AEAAB7E}" sibTransId="{AD44AA90-466D-4230-901F-B0F0B6EEC2AD}"/>
    <dgm:cxn modelId="{89CAC439-630A-4C62-AAA0-18F450A7DA55}" type="presOf" srcId="{01167C3B-B4EC-414A-8175-A072152DE592}" destId="{FEC8FC43-EBB8-4812-871B-E6887B2EEDD3}" srcOrd="1" destOrd="0" presId="urn:microsoft.com/office/officeart/2005/8/layout/vList4"/>
    <dgm:cxn modelId="{7661D5B0-DEAF-45E8-8371-2F462BDEB30E}" type="presOf" srcId="{DB537847-1145-486B-8394-1DDDDC4200BA}" destId="{A8E058A5-5833-427F-8764-CA7F001B695A}" srcOrd="1" destOrd="0" presId="urn:microsoft.com/office/officeart/2005/8/layout/vList4"/>
    <dgm:cxn modelId="{FF2EEF10-70BB-426C-93B4-1A24E37A6E0A}" type="presParOf" srcId="{1F57DA95-5C63-46AF-8E37-A5528FC01E9F}" destId="{CBE2A745-B8A8-4B0B-84EC-860B2242B8AE}" srcOrd="0" destOrd="0" presId="urn:microsoft.com/office/officeart/2005/8/layout/vList4"/>
    <dgm:cxn modelId="{4ECDC456-0499-4B34-926A-818CE761A86F}" type="presParOf" srcId="{CBE2A745-B8A8-4B0B-84EC-860B2242B8AE}" destId="{74A09BE8-A0CA-49A4-8BB7-F033659C8865}" srcOrd="0" destOrd="0" presId="urn:microsoft.com/office/officeart/2005/8/layout/vList4"/>
    <dgm:cxn modelId="{C9CB5E4C-5CDE-45C3-B438-E5177EE3DFD2}" type="presParOf" srcId="{CBE2A745-B8A8-4B0B-84EC-860B2242B8AE}" destId="{A7EB1599-372F-4D70-9F83-E6F1D62A9701}" srcOrd="1" destOrd="0" presId="urn:microsoft.com/office/officeart/2005/8/layout/vList4"/>
    <dgm:cxn modelId="{77E655A0-B4B4-45D1-B521-62EAAC0DA8F4}" type="presParOf" srcId="{CBE2A745-B8A8-4B0B-84EC-860B2242B8AE}" destId="{FEC8FC43-EBB8-4812-871B-E6887B2EEDD3}" srcOrd="2" destOrd="0" presId="urn:microsoft.com/office/officeart/2005/8/layout/vList4"/>
    <dgm:cxn modelId="{688B606D-06EA-409A-B58E-849860FFA4E1}" type="presParOf" srcId="{1F57DA95-5C63-46AF-8E37-A5528FC01E9F}" destId="{21BB897A-E598-4207-8460-5161613D43EE}" srcOrd="1" destOrd="0" presId="urn:microsoft.com/office/officeart/2005/8/layout/vList4"/>
    <dgm:cxn modelId="{B1A5768F-00E5-4BA7-BD44-2CD82121C4FE}" type="presParOf" srcId="{1F57DA95-5C63-46AF-8E37-A5528FC01E9F}" destId="{2A505E72-02C0-4702-B5A4-197F33849AD3}" srcOrd="2" destOrd="0" presId="urn:microsoft.com/office/officeart/2005/8/layout/vList4"/>
    <dgm:cxn modelId="{0576D233-F323-43FC-9596-DC32BBEA83A2}" type="presParOf" srcId="{2A505E72-02C0-4702-B5A4-197F33849AD3}" destId="{F14D418A-24D4-4CD6-8F5C-ABD27521D87F}" srcOrd="0" destOrd="0" presId="urn:microsoft.com/office/officeart/2005/8/layout/vList4"/>
    <dgm:cxn modelId="{A9CC9B6E-0E2C-443F-AC92-6AA4C3E5C63A}" type="presParOf" srcId="{2A505E72-02C0-4702-B5A4-197F33849AD3}" destId="{0BD09227-4653-4E8F-B7F7-060B0EEEE217}" srcOrd="1" destOrd="0" presId="urn:microsoft.com/office/officeart/2005/8/layout/vList4"/>
    <dgm:cxn modelId="{C9102E1B-557F-401E-8218-882F96410DFD}" type="presParOf" srcId="{2A505E72-02C0-4702-B5A4-197F33849AD3}" destId="{A8E058A5-5833-427F-8764-CA7F001B695A}" srcOrd="2" destOrd="0" presId="urn:microsoft.com/office/officeart/2005/8/layout/vList4"/>
    <dgm:cxn modelId="{A49AC3E6-7E8F-49BA-9AFD-3C98BBAB6492}" type="presParOf" srcId="{1F57DA95-5C63-46AF-8E37-A5528FC01E9F}" destId="{89A392ED-FE26-42DA-A0A3-18F276B38A48}" srcOrd="3" destOrd="0" presId="urn:microsoft.com/office/officeart/2005/8/layout/vList4"/>
    <dgm:cxn modelId="{4968FAB1-2C79-4C63-8334-63EB6A9FD26F}" type="presParOf" srcId="{1F57DA95-5C63-46AF-8E37-A5528FC01E9F}" destId="{A27086C8-5F9F-4C30-9685-77F04E519504}" srcOrd="4" destOrd="0" presId="urn:microsoft.com/office/officeart/2005/8/layout/vList4"/>
    <dgm:cxn modelId="{46C30671-F3BE-48F8-AB33-D1BFBBF96FA1}" type="presParOf" srcId="{A27086C8-5F9F-4C30-9685-77F04E519504}" destId="{BD7EBAC6-0A57-473E-9187-3AB1B76CC249}" srcOrd="0" destOrd="0" presId="urn:microsoft.com/office/officeart/2005/8/layout/vList4"/>
    <dgm:cxn modelId="{6AD3F0C1-D5B2-42B1-8792-A282589B280F}" type="presParOf" srcId="{A27086C8-5F9F-4C30-9685-77F04E519504}" destId="{98689255-8A9E-4A6E-8173-16D916044C90}" srcOrd="1" destOrd="0" presId="urn:microsoft.com/office/officeart/2005/8/layout/vList4"/>
    <dgm:cxn modelId="{E10329BC-8873-459E-9D93-EE55481BEB1B}" type="presParOf" srcId="{A27086C8-5F9F-4C30-9685-77F04E519504}" destId="{FC155BC6-C75C-496C-861D-3CC64694801A}" srcOrd="2" destOrd="0" presId="urn:microsoft.com/office/officeart/2005/8/layout/vList4"/>
    <dgm:cxn modelId="{5638B3DC-EFB2-4ABA-A6C4-FC722112071F}" type="presParOf" srcId="{1F57DA95-5C63-46AF-8E37-A5528FC01E9F}" destId="{45F46A69-4652-4B28-8B08-C1EDDA0E30F7}" srcOrd="5" destOrd="0" presId="urn:microsoft.com/office/officeart/2005/8/layout/vList4"/>
    <dgm:cxn modelId="{E9BFED3C-CE4B-4929-9A55-EC488B82A628}" type="presParOf" srcId="{1F57DA95-5C63-46AF-8E37-A5528FC01E9F}" destId="{E5D2E9F8-D311-4905-BA3B-A360D5A01BA2}" srcOrd="6" destOrd="0" presId="urn:microsoft.com/office/officeart/2005/8/layout/vList4"/>
    <dgm:cxn modelId="{1715AC98-8C50-4EF3-9FD8-AF4B6F2501EF}" type="presParOf" srcId="{E5D2E9F8-D311-4905-BA3B-A360D5A01BA2}" destId="{3457D56C-2183-4D2F-9248-1397BA076CE9}" srcOrd="0" destOrd="0" presId="urn:microsoft.com/office/officeart/2005/8/layout/vList4"/>
    <dgm:cxn modelId="{6076654B-D04B-4E65-8AD8-3B25B162BED2}" type="presParOf" srcId="{E5D2E9F8-D311-4905-BA3B-A360D5A01BA2}" destId="{3B3898A3-8DBA-4BED-BEBB-652CCD570087}" srcOrd="1" destOrd="0" presId="urn:microsoft.com/office/officeart/2005/8/layout/vList4"/>
    <dgm:cxn modelId="{3853ABFD-1A32-4C97-9637-B26384A40326}" type="presParOf" srcId="{E5D2E9F8-D311-4905-BA3B-A360D5A01BA2}" destId="{737F4E4A-30C7-41DE-A172-5FCD74C731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008F9-19E3-432F-B5C7-AB1B7E1DC018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7C3B-B4EC-414A-8175-A072152DE592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12F06-EC63-4437-A96A-5FCC6AEAAB7E}" type="par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4AA90-466D-4230-901F-B0F0B6EEC2AD}" type="sib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59D2A-BF14-4D30-A92E-68795CF8ECB4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финансовой информации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682BD-1A11-4E8A-9404-4881F440504E}" type="par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A467B-718B-42F4-A52A-902D93862576}" type="sib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37847-1145-486B-8394-1DDDDC4200BA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 </a:t>
          </a:r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(работать с информацией):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D2121-8514-46DC-ADD0-05C79576E9C4}" type="par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A653A-4971-456E-9394-614D0ECE0BD7}" type="sib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50D04-7B53-480D-BC2F-13567F04B5D1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Находить и извлекать, осмысливать и оценивать, интерпретировать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B7A08-FB02-43F3-AA0C-C0441AAEA2DB}" type="par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ADA76-9D57-47AE-98C1-167BCCE6953E}" type="sib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B0495-2F1C-44E2-8027-2A9D9EF5255F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ED088-A0F8-4A6B-B74A-EF85ACA0E1D1}" type="par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ED41C-FC4B-4579-8FCA-A93E28544215}" type="sib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AAA2-8BAD-44DD-A179-508A20AF8E27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Формулировать, применять, интерпретировать и оценивать результаты с позиции математики и реальной проблемы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6A852-8BAF-4CF3-9B5E-65AF948A9D53}" type="par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0EBBC-90F2-4F85-999A-D92B662AF59C}" type="sib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D73D4-1215-4EC8-802F-FA792A3462CD}">
      <dgm:prSet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</dgm:t>
    </dgm:pt>
    <dgm:pt modelId="{71044561-A4AB-4FE0-9D33-520A14B07DF2}" type="parTrans" cxnId="{45DB1E41-9A26-49A9-9165-098819AB80CF}">
      <dgm:prSet/>
      <dgm:spPr/>
      <dgm:t>
        <a:bodyPr/>
        <a:lstStyle/>
        <a:p>
          <a:endParaRPr lang="ru-RU" sz="2000"/>
        </a:p>
      </dgm:t>
    </dgm:pt>
    <dgm:pt modelId="{BAD78D21-39D9-4AFA-9345-372E45068A52}" type="sibTrans" cxnId="{45DB1E41-9A26-49A9-9165-098819AB80CF}">
      <dgm:prSet/>
      <dgm:spPr/>
      <dgm:t>
        <a:bodyPr/>
        <a:lstStyle/>
        <a:p>
          <a:endParaRPr lang="ru-RU" sz="2000"/>
        </a:p>
      </dgm:t>
    </dgm:pt>
    <dgm:pt modelId="{7EE3785C-3B44-4EFA-9A29-97D806418FB1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Давать научные объяснения</a:t>
          </a:r>
        </a:p>
      </dgm:t>
    </dgm:pt>
    <dgm:pt modelId="{4A85177B-656B-48F0-8CF9-9202A09A6047}" type="parTrans" cxnId="{56627245-7048-4653-AB9B-AFA237E9E937}">
      <dgm:prSet/>
      <dgm:spPr/>
      <dgm:t>
        <a:bodyPr/>
        <a:lstStyle/>
        <a:p>
          <a:endParaRPr lang="ru-RU" sz="2000"/>
        </a:p>
      </dgm:t>
    </dgm:pt>
    <dgm:pt modelId="{9124E557-534B-4F13-A75F-71660B7E8F03}" type="sibTrans" cxnId="{56627245-7048-4653-AB9B-AFA237E9E937}">
      <dgm:prSet/>
      <dgm:spPr/>
      <dgm:t>
        <a:bodyPr/>
        <a:lstStyle/>
        <a:p>
          <a:endParaRPr lang="ru-RU" sz="2000"/>
        </a:p>
      </dgm:t>
    </dgm:pt>
    <dgm:pt modelId="{60801201-177B-4260-B203-3354B11A2650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информации в финансовом контексте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333EA-BAED-4B89-9F06-B6940E3FF632}" type="parTrans" cxnId="{B2644CFC-8F8E-4F99-A45F-C0939145113E}">
      <dgm:prSet/>
      <dgm:spPr/>
      <dgm:t>
        <a:bodyPr/>
        <a:lstStyle/>
        <a:p>
          <a:endParaRPr lang="ru-RU" sz="1600"/>
        </a:p>
      </dgm:t>
    </dgm:pt>
    <dgm:pt modelId="{26799A88-EFEB-4538-8EAC-803B27537C72}" type="sibTrans" cxnId="{B2644CFC-8F8E-4F99-A45F-C0939145113E}">
      <dgm:prSet/>
      <dgm:spPr/>
      <dgm:t>
        <a:bodyPr/>
        <a:lstStyle/>
        <a:p>
          <a:endParaRPr lang="ru-RU" sz="1600"/>
        </a:p>
      </dgm:t>
    </dgm:pt>
    <dgm:pt modelId="{69165094-4CB1-45E2-AB52-FE6D5343257B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финансовых проблем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94FD9-774A-4089-8904-2933A8D4847A}" type="parTrans" cxnId="{5D17D937-64C6-4369-A2F3-A7AC2CB63F3A}">
      <dgm:prSet/>
      <dgm:spPr/>
      <dgm:t>
        <a:bodyPr/>
        <a:lstStyle/>
        <a:p>
          <a:endParaRPr lang="ru-RU" sz="1600"/>
        </a:p>
      </dgm:t>
    </dgm:pt>
    <dgm:pt modelId="{5F62BAC9-8192-406C-8207-0C7E912FEE46}" type="sibTrans" cxnId="{5D17D937-64C6-4369-A2F3-A7AC2CB63F3A}">
      <dgm:prSet/>
      <dgm:spPr/>
      <dgm:t>
        <a:bodyPr/>
        <a:lstStyle/>
        <a:p>
          <a:endParaRPr lang="ru-RU" sz="1600"/>
        </a:p>
      </dgm:t>
    </dgm:pt>
    <dgm:pt modelId="{2766315F-F05D-4DA0-A67C-E001D96A805E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финансовых знаний и понимание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F592D-7CEC-4967-A44A-D891E6310034}" type="parTrans" cxnId="{A199E76B-1CCF-452E-A9F5-AFB0EFD278C9}">
      <dgm:prSet/>
      <dgm:spPr/>
      <dgm:t>
        <a:bodyPr/>
        <a:lstStyle/>
        <a:p>
          <a:endParaRPr lang="ru-RU" sz="1600"/>
        </a:p>
      </dgm:t>
    </dgm:pt>
    <dgm:pt modelId="{BEFF24DB-63C0-412A-8565-9386B00E8A55}" type="sibTrans" cxnId="{A199E76B-1CCF-452E-A9F5-AFB0EFD278C9}">
      <dgm:prSet/>
      <dgm:spPr/>
      <dgm:t>
        <a:bodyPr/>
        <a:lstStyle/>
        <a:p>
          <a:endParaRPr lang="ru-RU" sz="1600"/>
        </a:p>
      </dgm:t>
    </dgm:pt>
    <dgm:pt modelId="{DFBD37E2-CF41-42E4-9C22-A4A69FA81698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е/н методы исследования</a:t>
          </a:r>
        </a:p>
      </dgm:t>
    </dgm:pt>
    <dgm:pt modelId="{DBBDA65A-09B2-4591-AEDA-2E21BB820A7D}" type="parTrans" cxnId="{95155CA3-7E56-4F86-B555-3C8A82592362}">
      <dgm:prSet/>
      <dgm:spPr/>
      <dgm:t>
        <a:bodyPr/>
        <a:lstStyle/>
        <a:p>
          <a:endParaRPr lang="ru-RU" sz="1600"/>
        </a:p>
      </dgm:t>
    </dgm:pt>
    <dgm:pt modelId="{00413F2E-1ACA-4392-921A-585977CF0B20}" type="sibTrans" cxnId="{95155CA3-7E56-4F86-B555-3C8A82592362}">
      <dgm:prSet/>
      <dgm:spPr/>
      <dgm:t>
        <a:bodyPr/>
        <a:lstStyle/>
        <a:p>
          <a:endParaRPr lang="ru-RU" sz="1600"/>
        </a:p>
      </dgm:t>
    </dgm:pt>
    <dgm:pt modelId="{9476A7C9-36DC-4F8B-B7A2-3EB5C0313B99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Интерпретировать данные, делать выводы</a:t>
          </a:r>
        </a:p>
      </dgm:t>
    </dgm:pt>
    <dgm:pt modelId="{49FBF790-757B-4FE8-909E-563A7E61874E}" type="parTrans" cxnId="{73B47FCB-C848-49B1-BE81-3D501D9356B5}">
      <dgm:prSet/>
      <dgm:spPr/>
      <dgm:t>
        <a:bodyPr/>
        <a:lstStyle/>
        <a:p>
          <a:endParaRPr lang="ru-RU" sz="1600"/>
        </a:p>
      </dgm:t>
    </dgm:pt>
    <dgm:pt modelId="{2F034D53-6725-4C87-AA5B-56D4F98DDBB2}" type="sibTrans" cxnId="{73B47FCB-C848-49B1-BE81-3D501D9356B5}">
      <dgm:prSet/>
      <dgm:spPr/>
      <dgm:t>
        <a:bodyPr/>
        <a:lstStyle/>
        <a:p>
          <a:endParaRPr lang="ru-RU" sz="1600"/>
        </a:p>
      </dgm:t>
    </dgm:pt>
    <dgm:pt modelId="{1F57DA95-5C63-46AF-8E37-A5528FC01E9F}" type="pres">
      <dgm:prSet presAssocID="{F01008F9-19E3-432F-B5C7-AB1B7E1DC0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2A745-B8A8-4B0B-84EC-860B2242B8AE}" type="pres">
      <dgm:prSet presAssocID="{01167C3B-B4EC-414A-8175-A072152DE592}" presName="comp" presStyleCnt="0"/>
      <dgm:spPr/>
    </dgm:pt>
    <dgm:pt modelId="{74A09BE8-A0CA-49A4-8BB7-F033659C8865}" type="pres">
      <dgm:prSet presAssocID="{01167C3B-B4EC-414A-8175-A072152DE592}" presName="box" presStyleLbl="node1" presStyleIdx="0" presStyleCnt="4" custScaleY="111691"/>
      <dgm:spPr/>
      <dgm:t>
        <a:bodyPr/>
        <a:lstStyle/>
        <a:p>
          <a:endParaRPr lang="ru-RU"/>
        </a:p>
      </dgm:t>
    </dgm:pt>
    <dgm:pt modelId="{A7EB1599-372F-4D70-9F83-E6F1D62A9701}" type="pres">
      <dgm:prSet presAssocID="{01167C3B-B4EC-414A-8175-A072152DE59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C8FC43-EBB8-4812-871B-E6887B2EEDD3}" type="pres">
      <dgm:prSet presAssocID="{01167C3B-B4EC-414A-8175-A072152DE5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897A-E598-4207-8460-5161613D43EE}" type="pres">
      <dgm:prSet presAssocID="{AD44AA90-466D-4230-901F-B0F0B6EEC2AD}" presName="spacer" presStyleCnt="0"/>
      <dgm:spPr/>
    </dgm:pt>
    <dgm:pt modelId="{2A505E72-02C0-4702-B5A4-197F33849AD3}" type="pres">
      <dgm:prSet presAssocID="{DB537847-1145-486B-8394-1DDDDC4200BA}" presName="comp" presStyleCnt="0"/>
      <dgm:spPr/>
    </dgm:pt>
    <dgm:pt modelId="{F14D418A-24D4-4CD6-8F5C-ABD27521D87F}" type="pres">
      <dgm:prSet presAssocID="{DB537847-1145-486B-8394-1DDDDC4200BA}" presName="box" presStyleLbl="node1" presStyleIdx="1" presStyleCnt="4" custScaleY="107965" custLinFactNeighborY="-4569"/>
      <dgm:spPr/>
      <dgm:t>
        <a:bodyPr/>
        <a:lstStyle/>
        <a:p>
          <a:endParaRPr lang="ru-RU"/>
        </a:p>
      </dgm:t>
    </dgm:pt>
    <dgm:pt modelId="{0BD09227-4653-4E8F-B7F7-060B0EEEE217}" type="pres">
      <dgm:prSet presAssocID="{DB537847-1145-486B-8394-1DDDDC4200B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E058A5-5833-427F-8764-CA7F001B695A}" type="pres">
      <dgm:prSet presAssocID="{DB537847-1145-486B-8394-1DDDDC4200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392ED-FE26-42DA-A0A3-18F276B38A48}" type="pres">
      <dgm:prSet presAssocID="{A79A653A-4971-456E-9394-614D0ECE0BD7}" presName="spacer" presStyleCnt="0"/>
      <dgm:spPr/>
    </dgm:pt>
    <dgm:pt modelId="{A27086C8-5F9F-4C30-9685-77F04E519504}" type="pres">
      <dgm:prSet presAssocID="{61AB0495-2F1C-44E2-8027-2A9D9EF5255F}" presName="comp" presStyleCnt="0"/>
      <dgm:spPr/>
    </dgm:pt>
    <dgm:pt modelId="{BD7EBAC6-0A57-473E-9187-3AB1B76CC249}" type="pres">
      <dgm:prSet presAssocID="{61AB0495-2F1C-44E2-8027-2A9D9EF5255F}" presName="box" presStyleLbl="node1" presStyleIdx="2" presStyleCnt="4" custScaleY="103476"/>
      <dgm:spPr/>
      <dgm:t>
        <a:bodyPr/>
        <a:lstStyle/>
        <a:p>
          <a:endParaRPr lang="ru-RU"/>
        </a:p>
      </dgm:t>
    </dgm:pt>
    <dgm:pt modelId="{98689255-8A9E-4A6E-8173-16D916044C90}" type="pres">
      <dgm:prSet presAssocID="{61AB0495-2F1C-44E2-8027-2A9D9EF5255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155BC6-C75C-496C-861D-3CC64694801A}" type="pres">
      <dgm:prSet presAssocID="{61AB0495-2F1C-44E2-8027-2A9D9EF525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46A69-4652-4B28-8B08-C1EDDA0E30F7}" type="pres">
      <dgm:prSet presAssocID="{763ED41C-FC4B-4579-8FCA-A93E28544215}" presName="spacer" presStyleCnt="0"/>
      <dgm:spPr/>
    </dgm:pt>
    <dgm:pt modelId="{E5D2E9F8-D311-4905-BA3B-A360D5A01BA2}" type="pres">
      <dgm:prSet presAssocID="{F0DD73D4-1215-4EC8-802F-FA792A3462CD}" presName="comp" presStyleCnt="0"/>
      <dgm:spPr/>
    </dgm:pt>
    <dgm:pt modelId="{3457D56C-2183-4D2F-9248-1397BA076CE9}" type="pres">
      <dgm:prSet presAssocID="{F0DD73D4-1215-4EC8-802F-FA792A3462CD}" presName="box" presStyleLbl="node1" presStyleIdx="3" presStyleCnt="4" custScaleY="89575"/>
      <dgm:spPr/>
      <dgm:t>
        <a:bodyPr/>
        <a:lstStyle/>
        <a:p>
          <a:endParaRPr lang="ru-RU"/>
        </a:p>
      </dgm:t>
    </dgm:pt>
    <dgm:pt modelId="{3B3898A3-8DBA-4BED-BEBB-652CCD570087}" type="pres">
      <dgm:prSet presAssocID="{F0DD73D4-1215-4EC8-802F-FA792A3462C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37F4E4A-30C7-41DE-A172-5FCD74C731FF}" type="pres">
      <dgm:prSet presAssocID="{F0DD73D4-1215-4EC8-802F-FA792A3462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D89370-632A-41F9-BBAF-E1068DE6D4F5}" type="presOf" srcId="{60801201-177B-4260-B203-3354B11A2650}" destId="{74A09BE8-A0CA-49A4-8BB7-F033659C8865}" srcOrd="0" destOrd="2" presId="urn:microsoft.com/office/officeart/2005/8/layout/vList4"/>
    <dgm:cxn modelId="{7802DEF9-0447-4DD2-A445-0239BDB1871B}" type="presOf" srcId="{2766315F-F05D-4DA0-A67C-E001D96A805E}" destId="{FEC8FC43-EBB8-4812-871B-E6887B2EEDD3}" srcOrd="1" destOrd="4" presId="urn:microsoft.com/office/officeart/2005/8/layout/vList4"/>
    <dgm:cxn modelId="{12D07919-9615-4D65-B498-24385572C398}" type="presOf" srcId="{69165094-4CB1-45E2-AB52-FE6D5343257B}" destId="{74A09BE8-A0CA-49A4-8BB7-F033659C8865}" srcOrd="0" destOrd="3" presId="urn:microsoft.com/office/officeart/2005/8/layout/vList4"/>
    <dgm:cxn modelId="{5D17D937-64C6-4369-A2F3-A7AC2CB63F3A}" srcId="{01167C3B-B4EC-414A-8175-A072152DE592}" destId="{69165094-4CB1-45E2-AB52-FE6D5343257B}" srcOrd="2" destOrd="0" parTransId="{51594FD9-774A-4089-8904-2933A8D4847A}" sibTransId="{5F62BAC9-8192-406C-8207-0C7E912FEE46}"/>
    <dgm:cxn modelId="{51797EFC-42F4-4198-99D4-DAE832C9BF84}" type="presOf" srcId="{9476A7C9-36DC-4F8B-B7A2-3EB5C0313B99}" destId="{3457D56C-2183-4D2F-9248-1397BA076CE9}" srcOrd="0" destOrd="3" presId="urn:microsoft.com/office/officeart/2005/8/layout/vList4"/>
    <dgm:cxn modelId="{0642CD18-6900-4252-8A05-0C46A6DEA33A}" type="presOf" srcId="{F01008F9-19E3-432F-B5C7-AB1B7E1DC018}" destId="{1F57DA95-5C63-46AF-8E37-A5528FC01E9F}" srcOrd="0" destOrd="0" presId="urn:microsoft.com/office/officeart/2005/8/layout/vList4"/>
    <dgm:cxn modelId="{B2644CFC-8F8E-4F99-A45F-C0939145113E}" srcId="{01167C3B-B4EC-414A-8175-A072152DE592}" destId="{60801201-177B-4260-B203-3354B11A2650}" srcOrd="1" destOrd="0" parTransId="{4F6333EA-BAED-4B89-9F06-B6940E3FF632}" sibTransId="{26799A88-EFEB-4538-8EAC-803B27537C72}"/>
    <dgm:cxn modelId="{A7C77CEB-29BA-4685-8B8A-1B9ED0CEF750}" type="presOf" srcId="{7EE3785C-3B44-4EFA-9A29-97D806418FB1}" destId="{3457D56C-2183-4D2F-9248-1397BA076CE9}" srcOrd="0" destOrd="1" presId="urn:microsoft.com/office/officeart/2005/8/layout/vList4"/>
    <dgm:cxn modelId="{92E42426-B326-4E88-BC19-5B4201E2E646}" type="presOf" srcId="{61AB0495-2F1C-44E2-8027-2A9D9EF5255F}" destId="{BD7EBAC6-0A57-473E-9187-3AB1B76CC249}" srcOrd="0" destOrd="0" presId="urn:microsoft.com/office/officeart/2005/8/layout/vList4"/>
    <dgm:cxn modelId="{3E2443FA-48F9-4E0D-ACEB-6D5DD9DAD7F2}" srcId="{01167C3B-B4EC-414A-8175-A072152DE592}" destId="{6CE59D2A-BF14-4D30-A92E-68795CF8ECB4}" srcOrd="0" destOrd="0" parTransId="{CB3682BD-1A11-4E8A-9404-4881F440504E}" sibTransId="{67DA467B-718B-42F4-A52A-902D93862576}"/>
    <dgm:cxn modelId="{73B47FCB-C848-49B1-BE81-3D501D9356B5}" srcId="{F0DD73D4-1215-4EC8-802F-FA792A3462CD}" destId="{9476A7C9-36DC-4F8B-B7A2-3EB5C0313B99}" srcOrd="2" destOrd="0" parTransId="{49FBF790-757B-4FE8-909E-563A7E61874E}" sibTransId="{2F034D53-6725-4C87-AA5B-56D4F98DDBB2}"/>
    <dgm:cxn modelId="{48FFAB55-25FD-41B6-BA41-FA6CFD3E0A7D}" type="presOf" srcId="{60801201-177B-4260-B203-3354B11A2650}" destId="{FEC8FC43-EBB8-4812-871B-E6887B2EEDD3}" srcOrd="1" destOrd="2" presId="urn:microsoft.com/office/officeart/2005/8/layout/vList4"/>
    <dgm:cxn modelId="{BD560DF7-38EE-4066-8CAC-BF075F6E1C20}" type="presOf" srcId="{6CE59D2A-BF14-4D30-A92E-68795CF8ECB4}" destId="{74A09BE8-A0CA-49A4-8BB7-F033659C8865}" srcOrd="0" destOrd="1" presId="urn:microsoft.com/office/officeart/2005/8/layout/vList4"/>
    <dgm:cxn modelId="{A199E76B-1CCF-452E-A9F5-AFB0EFD278C9}" srcId="{01167C3B-B4EC-414A-8175-A072152DE592}" destId="{2766315F-F05D-4DA0-A67C-E001D96A805E}" srcOrd="3" destOrd="0" parTransId="{671F592D-7CEC-4967-A44A-D891E6310034}" sibTransId="{BEFF24DB-63C0-412A-8565-9386B00E8A55}"/>
    <dgm:cxn modelId="{56627245-7048-4653-AB9B-AFA237E9E937}" srcId="{F0DD73D4-1215-4EC8-802F-FA792A3462CD}" destId="{7EE3785C-3B44-4EFA-9A29-97D806418FB1}" srcOrd="0" destOrd="0" parTransId="{4A85177B-656B-48F0-8CF9-9202A09A6047}" sibTransId="{9124E557-534B-4F13-A75F-71660B7E8F03}"/>
    <dgm:cxn modelId="{CC91033A-41F4-45E4-A2A2-DF3797973402}" type="presOf" srcId="{01167C3B-B4EC-414A-8175-A072152DE592}" destId="{74A09BE8-A0CA-49A4-8BB7-F033659C8865}" srcOrd="0" destOrd="0" presId="urn:microsoft.com/office/officeart/2005/8/layout/vList4"/>
    <dgm:cxn modelId="{FD23074B-0AB1-4A80-B169-C5814FA62491}" type="presOf" srcId="{61AB0495-2F1C-44E2-8027-2A9D9EF5255F}" destId="{FC155BC6-C75C-496C-861D-3CC64694801A}" srcOrd="1" destOrd="0" presId="urn:microsoft.com/office/officeart/2005/8/layout/vList4"/>
    <dgm:cxn modelId="{C648C799-1913-454D-8327-C4761D74F559}" type="presOf" srcId="{AEB50D04-7B53-480D-BC2F-13567F04B5D1}" destId="{F14D418A-24D4-4CD6-8F5C-ABD27521D87F}" srcOrd="0" destOrd="1" presId="urn:microsoft.com/office/officeart/2005/8/layout/vList4"/>
    <dgm:cxn modelId="{86121BD1-768F-4627-9099-B6A36DA10036}" srcId="{DB537847-1145-486B-8394-1DDDDC4200BA}" destId="{AEB50D04-7B53-480D-BC2F-13567F04B5D1}" srcOrd="0" destOrd="0" parTransId="{AF2B7A08-FB02-43F3-AA0C-C0441AAEA2DB}" sibTransId="{3B5ADA76-9D57-47AE-98C1-167BCCE6953E}"/>
    <dgm:cxn modelId="{14B8C241-9E6B-44D0-B3C7-6F6E99975CA4}" type="presOf" srcId="{AEB50D04-7B53-480D-BC2F-13567F04B5D1}" destId="{A8E058A5-5833-427F-8764-CA7F001B695A}" srcOrd="1" destOrd="1" presId="urn:microsoft.com/office/officeart/2005/8/layout/vList4"/>
    <dgm:cxn modelId="{D4B0FCA6-AAF1-48DA-B0DD-61C5ECF65FDC}" type="presOf" srcId="{3F47AAA2-8BAD-44DD-A179-508A20AF8E27}" destId="{BD7EBAC6-0A57-473E-9187-3AB1B76CC249}" srcOrd="0" destOrd="1" presId="urn:microsoft.com/office/officeart/2005/8/layout/vList4"/>
    <dgm:cxn modelId="{95155CA3-7E56-4F86-B555-3C8A82592362}" srcId="{F0DD73D4-1215-4EC8-802F-FA792A3462CD}" destId="{DFBD37E2-CF41-42E4-9C22-A4A69FA81698}" srcOrd="1" destOrd="0" parTransId="{DBBDA65A-09B2-4591-AEDA-2E21BB820A7D}" sibTransId="{00413F2E-1ACA-4392-921A-585977CF0B20}"/>
    <dgm:cxn modelId="{C187FEAD-3D83-436C-B3F3-09903C799685}" srcId="{F01008F9-19E3-432F-B5C7-AB1B7E1DC018}" destId="{61AB0495-2F1C-44E2-8027-2A9D9EF5255F}" srcOrd="2" destOrd="0" parTransId="{D14ED088-A0F8-4A6B-B74A-EF85ACA0E1D1}" sibTransId="{763ED41C-FC4B-4579-8FCA-A93E28544215}"/>
    <dgm:cxn modelId="{DADC78FF-96FD-4D73-932D-A549B5BA3B5C}" type="presOf" srcId="{DB537847-1145-486B-8394-1DDDDC4200BA}" destId="{F14D418A-24D4-4CD6-8F5C-ABD27521D87F}" srcOrd="0" destOrd="0" presId="urn:microsoft.com/office/officeart/2005/8/layout/vList4"/>
    <dgm:cxn modelId="{7D3EFE09-FF6C-426C-865C-0DCFA14C27E1}" srcId="{61AB0495-2F1C-44E2-8027-2A9D9EF5255F}" destId="{3F47AAA2-8BAD-44DD-A179-508A20AF8E27}" srcOrd="0" destOrd="0" parTransId="{7A36A852-8BAF-4CF3-9B5E-65AF948A9D53}" sibTransId="{F2F0EBBC-90F2-4F85-999A-D92B662AF59C}"/>
    <dgm:cxn modelId="{45DB1E41-9A26-49A9-9165-098819AB80CF}" srcId="{F01008F9-19E3-432F-B5C7-AB1B7E1DC018}" destId="{F0DD73D4-1215-4EC8-802F-FA792A3462CD}" srcOrd="3" destOrd="0" parTransId="{71044561-A4AB-4FE0-9D33-520A14B07DF2}" sibTransId="{BAD78D21-39D9-4AFA-9345-372E45068A52}"/>
    <dgm:cxn modelId="{C8C12846-D533-4344-842D-5975BECD79D3}" type="presOf" srcId="{9476A7C9-36DC-4F8B-B7A2-3EB5C0313B99}" destId="{737F4E4A-30C7-41DE-A172-5FCD74C731FF}" srcOrd="1" destOrd="3" presId="urn:microsoft.com/office/officeart/2005/8/layout/vList4"/>
    <dgm:cxn modelId="{82852E95-AC5F-42F0-8F71-00283B6A022A}" type="presOf" srcId="{DB537847-1145-486B-8394-1DDDDC4200BA}" destId="{A8E058A5-5833-427F-8764-CA7F001B695A}" srcOrd="1" destOrd="0" presId="urn:microsoft.com/office/officeart/2005/8/layout/vList4"/>
    <dgm:cxn modelId="{19B3128A-62EE-451E-AF5A-F695A9708087}" type="presOf" srcId="{3F47AAA2-8BAD-44DD-A179-508A20AF8E27}" destId="{FC155BC6-C75C-496C-861D-3CC64694801A}" srcOrd="1" destOrd="1" presId="urn:microsoft.com/office/officeart/2005/8/layout/vList4"/>
    <dgm:cxn modelId="{405BCE47-51E1-4D61-9A19-0F74D3BC15E3}" srcId="{F01008F9-19E3-432F-B5C7-AB1B7E1DC018}" destId="{DB537847-1145-486B-8394-1DDDDC4200BA}" srcOrd="1" destOrd="0" parTransId="{18DD2121-8514-46DC-ADD0-05C79576E9C4}" sibTransId="{A79A653A-4971-456E-9394-614D0ECE0BD7}"/>
    <dgm:cxn modelId="{7092EA6C-29E7-46EA-8221-81B99F94026B}" type="presOf" srcId="{DFBD37E2-CF41-42E4-9C22-A4A69FA81698}" destId="{737F4E4A-30C7-41DE-A172-5FCD74C731FF}" srcOrd="1" destOrd="2" presId="urn:microsoft.com/office/officeart/2005/8/layout/vList4"/>
    <dgm:cxn modelId="{37E82F79-E60C-4EBE-B854-3428511B0702}" type="presOf" srcId="{F0DD73D4-1215-4EC8-802F-FA792A3462CD}" destId="{3457D56C-2183-4D2F-9248-1397BA076CE9}" srcOrd="0" destOrd="0" presId="urn:microsoft.com/office/officeart/2005/8/layout/vList4"/>
    <dgm:cxn modelId="{0EC5D97A-816E-4832-8D1E-500D75955BBA}" type="presOf" srcId="{F0DD73D4-1215-4EC8-802F-FA792A3462CD}" destId="{737F4E4A-30C7-41DE-A172-5FCD74C731FF}" srcOrd="1" destOrd="0" presId="urn:microsoft.com/office/officeart/2005/8/layout/vList4"/>
    <dgm:cxn modelId="{E9843042-8EEE-4295-B2ED-E0A897D84BBB}" type="presOf" srcId="{DFBD37E2-CF41-42E4-9C22-A4A69FA81698}" destId="{3457D56C-2183-4D2F-9248-1397BA076CE9}" srcOrd="0" destOrd="2" presId="urn:microsoft.com/office/officeart/2005/8/layout/vList4"/>
    <dgm:cxn modelId="{D6A39238-5E3F-4ECB-9EFC-CA16C79FCF4F}" type="presOf" srcId="{01167C3B-B4EC-414A-8175-A072152DE592}" destId="{FEC8FC43-EBB8-4812-871B-E6887B2EEDD3}" srcOrd="1" destOrd="0" presId="urn:microsoft.com/office/officeart/2005/8/layout/vList4"/>
    <dgm:cxn modelId="{4E05AC3A-C14C-474B-AB08-6F0607A81FA8}" type="presOf" srcId="{6CE59D2A-BF14-4D30-A92E-68795CF8ECB4}" destId="{FEC8FC43-EBB8-4812-871B-E6887B2EEDD3}" srcOrd="1" destOrd="1" presId="urn:microsoft.com/office/officeart/2005/8/layout/vList4"/>
    <dgm:cxn modelId="{9FF2201F-77F7-4412-BE22-C16E27894DC2}" srcId="{F01008F9-19E3-432F-B5C7-AB1B7E1DC018}" destId="{01167C3B-B4EC-414A-8175-A072152DE592}" srcOrd="0" destOrd="0" parTransId="{20312F06-EC63-4437-A96A-5FCC6AEAAB7E}" sibTransId="{AD44AA90-466D-4230-901F-B0F0B6EEC2AD}"/>
    <dgm:cxn modelId="{45A630F9-B4A7-49AF-B520-2C1B947CEB7A}" type="presOf" srcId="{2766315F-F05D-4DA0-A67C-E001D96A805E}" destId="{74A09BE8-A0CA-49A4-8BB7-F033659C8865}" srcOrd="0" destOrd="4" presId="urn:microsoft.com/office/officeart/2005/8/layout/vList4"/>
    <dgm:cxn modelId="{9CD264DB-E12C-472B-928C-BFFCC0B03D9A}" type="presOf" srcId="{69165094-4CB1-45E2-AB52-FE6D5343257B}" destId="{FEC8FC43-EBB8-4812-871B-E6887B2EEDD3}" srcOrd="1" destOrd="3" presId="urn:microsoft.com/office/officeart/2005/8/layout/vList4"/>
    <dgm:cxn modelId="{464B967F-3608-4930-9B42-22F36AB5368F}" type="presOf" srcId="{7EE3785C-3B44-4EFA-9A29-97D806418FB1}" destId="{737F4E4A-30C7-41DE-A172-5FCD74C731FF}" srcOrd="1" destOrd="1" presId="urn:microsoft.com/office/officeart/2005/8/layout/vList4"/>
    <dgm:cxn modelId="{5CF0A229-9C3D-4F08-889F-36EC0EAA0512}" type="presParOf" srcId="{1F57DA95-5C63-46AF-8E37-A5528FC01E9F}" destId="{CBE2A745-B8A8-4B0B-84EC-860B2242B8AE}" srcOrd="0" destOrd="0" presId="urn:microsoft.com/office/officeart/2005/8/layout/vList4"/>
    <dgm:cxn modelId="{76F5652F-AA0F-4520-855B-D501CEDE8D4D}" type="presParOf" srcId="{CBE2A745-B8A8-4B0B-84EC-860B2242B8AE}" destId="{74A09BE8-A0CA-49A4-8BB7-F033659C8865}" srcOrd="0" destOrd="0" presId="urn:microsoft.com/office/officeart/2005/8/layout/vList4"/>
    <dgm:cxn modelId="{213BCAF2-8F00-42C0-B479-6141839ECB85}" type="presParOf" srcId="{CBE2A745-B8A8-4B0B-84EC-860B2242B8AE}" destId="{A7EB1599-372F-4D70-9F83-E6F1D62A9701}" srcOrd="1" destOrd="0" presId="urn:microsoft.com/office/officeart/2005/8/layout/vList4"/>
    <dgm:cxn modelId="{373E8615-367E-4EC1-A6C7-38218E071AF2}" type="presParOf" srcId="{CBE2A745-B8A8-4B0B-84EC-860B2242B8AE}" destId="{FEC8FC43-EBB8-4812-871B-E6887B2EEDD3}" srcOrd="2" destOrd="0" presId="urn:microsoft.com/office/officeart/2005/8/layout/vList4"/>
    <dgm:cxn modelId="{3A574757-B133-418A-A216-AE129F89BBB5}" type="presParOf" srcId="{1F57DA95-5C63-46AF-8E37-A5528FC01E9F}" destId="{21BB897A-E598-4207-8460-5161613D43EE}" srcOrd="1" destOrd="0" presId="urn:microsoft.com/office/officeart/2005/8/layout/vList4"/>
    <dgm:cxn modelId="{5B8EE430-D52E-4C4D-BD16-EE6111E85B05}" type="presParOf" srcId="{1F57DA95-5C63-46AF-8E37-A5528FC01E9F}" destId="{2A505E72-02C0-4702-B5A4-197F33849AD3}" srcOrd="2" destOrd="0" presId="urn:microsoft.com/office/officeart/2005/8/layout/vList4"/>
    <dgm:cxn modelId="{6F36BBE2-FB0D-4800-B9C6-12EF2FE52A19}" type="presParOf" srcId="{2A505E72-02C0-4702-B5A4-197F33849AD3}" destId="{F14D418A-24D4-4CD6-8F5C-ABD27521D87F}" srcOrd="0" destOrd="0" presId="urn:microsoft.com/office/officeart/2005/8/layout/vList4"/>
    <dgm:cxn modelId="{D874A457-21DA-451C-987A-2293068A46A1}" type="presParOf" srcId="{2A505E72-02C0-4702-B5A4-197F33849AD3}" destId="{0BD09227-4653-4E8F-B7F7-060B0EEEE217}" srcOrd="1" destOrd="0" presId="urn:microsoft.com/office/officeart/2005/8/layout/vList4"/>
    <dgm:cxn modelId="{04FD1E58-C7F6-416A-B131-AD2CC5CBF4A0}" type="presParOf" srcId="{2A505E72-02C0-4702-B5A4-197F33849AD3}" destId="{A8E058A5-5833-427F-8764-CA7F001B695A}" srcOrd="2" destOrd="0" presId="urn:microsoft.com/office/officeart/2005/8/layout/vList4"/>
    <dgm:cxn modelId="{210B9E80-A8D9-4C41-93CD-8ABCD180BA67}" type="presParOf" srcId="{1F57DA95-5C63-46AF-8E37-A5528FC01E9F}" destId="{89A392ED-FE26-42DA-A0A3-18F276B38A48}" srcOrd="3" destOrd="0" presId="urn:microsoft.com/office/officeart/2005/8/layout/vList4"/>
    <dgm:cxn modelId="{6F26D79A-8DF3-4FE4-A2A7-0C7A797BC9A4}" type="presParOf" srcId="{1F57DA95-5C63-46AF-8E37-A5528FC01E9F}" destId="{A27086C8-5F9F-4C30-9685-77F04E519504}" srcOrd="4" destOrd="0" presId="urn:microsoft.com/office/officeart/2005/8/layout/vList4"/>
    <dgm:cxn modelId="{9B2EB74C-C417-4D23-96BC-605FAA53835E}" type="presParOf" srcId="{A27086C8-5F9F-4C30-9685-77F04E519504}" destId="{BD7EBAC6-0A57-473E-9187-3AB1B76CC249}" srcOrd="0" destOrd="0" presId="urn:microsoft.com/office/officeart/2005/8/layout/vList4"/>
    <dgm:cxn modelId="{4CBC88AE-97B9-4C64-8140-3640903AEFEC}" type="presParOf" srcId="{A27086C8-5F9F-4C30-9685-77F04E519504}" destId="{98689255-8A9E-4A6E-8173-16D916044C90}" srcOrd="1" destOrd="0" presId="urn:microsoft.com/office/officeart/2005/8/layout/vList4"/>
    <dgm:cxn modelId="{1669767A-BA3C-4A32-A818-0298FD8EC6EE}" type="presParOf" srcId="{A27086C8-5F9F-4C30-9685-77F04E519504}" destId="{FC155BC6-C75C-496C-861D-3CC64694801A}" srcOrd="2" destOrd="0" presId="urn:microsoft.com/office/officeart/2005/8/layout/vList4"/>
    <dgm:cxn modelId="{40E09A4D-DAFD-4688-A21B-47EFA212488F}" type="presParOf" srcId="{1F57DA95-5C63-46AF-8E37-A5528FC01E9F}" destId="{45F46A69-4652-4B28-8B08-C1EDDA0E30F7}" srcOrd="5" destOrd="0" presId="urn:microsoft.com/office/officeart/2005/8/layout/vList4"/>
    <dgm:cxn modelId="{5237A857-B41F-4EF9-82BF-3F188F221CDF}" type="presParOf" srcId="{1F57DA95-5C63-46AF-8E37-A5528FC01E9F}" destId="{E5D2E9F8-D311-4905-BA3B-A360D5A01BA2}" srcOrd="6" destOrd="0" presId="urn:microsoft.com/office/officeart/2005/8/layout/vList4"/>
    <dgm:cxn modelId="{21881553-A617-4DD1-B754-BAB8FE057C17}" type="presParOf" srcId="{E5D2E9F8-D311-4905-BA3B-A360D5A01BA2}" destId="{3457D56C-2183-4D2F-9248-1397BA076CE9}" srcOrd="0" destOrd="0" presId="urn:microsoft.com/office/officeart/2005/8/layout/vList4"/>
    <dgm:cxn modelId="{8A615A0B-49EC-4839-A3A5-0D47B78C8ACE}" type="presParOf" srcId="{E5D2E9F8-D311-4905-BA3B-A360D5A01BA2}" destId="{3B3898A3-8DBA-4BED-BEBB-652CCD570087}" srcOrd="1" destOrd="0" presId="urn:microsoft.com/office/officeart/2005/8/layout/vList4"/>
    <dgm:cxn modelId="{9C0E9BB3-CB99-41D3-BC3D-CB84C1403498}" type="presParOf" srcId="{E5D2E9F8-D311-4905-BA3B-A360D5A01BA2}" destId="{737F4E4A-30C7-41DE-A172-5FCD74C731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08F9-19E3-432F-B5C7-AB1B7E1DC018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67C3B-B4EC-414A-8175-A072152DE592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12F06-EC63-4437-A96A-5FCC6AEAAB7E}" type="par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44AA90-466D-4230-901F-B0F0B6EEC2AD}" type="sibTrans" cxnId="{9FF2201F-77F7-4412-BE22-C16E27894D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59D2A-BF14-4D30-A92E-68795CF8ECB4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и работа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682BD-1A11-4E8A-9404-4881F440504E}" type="par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A467B-718B-42F4-A52A-902D93862576}" type="sibTrans" cxnId="{3E2443FA-48F9-4E0D-ACEB-6D5DD9DAD7F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37847-1145-486B-8394-1DDDDC4200BA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D2121-8514-46DC-ADD0-05C79576E9C4}" type="par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A653A-4971-456E-9394-614D0ECE0BD7}" type="sibTrans" cxnId="{405BCE47-51E1-4D61-9A19-0F74D3BC15E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50D04-7B53-480D-BC2F-13567F04B5D1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 функционирования текста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B7A08-FB02-43F3-AA0C-C0441AAEA2DB}" type="par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5ADA76-9D57-47AE-98C1-167BCCE6953E}" type="sibTrans" cxnId="{86121BD1-768F-4627-9099-B6A36DA100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B0495-2F1C-44E2-8027-2A9D9EF5255F}">
      <dgm:prSet phldrT="[Текст]"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ED088-A0F8-4A6B-B74A-EF85ACA0E1D1}" type="par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ED41C-FC4B-4579-8FCA-A93E28544215}" type="sibTrans" cxnId="{C187FEAD-3D83-436C-B3F3-09903C79968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AAA2-8BAD-44DD-A179-508A20AF8E27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 индивидуума, социума, образования и науки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6A852-8BAF-4CF3-9B5E-65AF948A9D53}" type="par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0EBBC-90F2-4F85-999A-D92B662AF59C}" type="sibTrans" cxnId="{7D3EFE09-FF6C-426C-865C-0DCFA14C27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DD73D4-1215-4EC8-802F-FA792A3462CD}">
      <dgm:prSet custT="1"/>
      <dgm:spPr/>
      <dgm:t>
        <a:bodyPr/>
        <a:lstStyle/>
        <a:p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</dgm:t>
    </dgm:pt>
    <dgm:pt modelId="{71044561-A4AB-4FE0-9D33-520A14B07DF2}" type="parTrans" cxnId="{45DB1E41-9A26-49A9-9165-098819AB80CF}">
      <dgm:prSet/>
      <dgm:spPr/>
      <dgm:t>
        <a:bodyPr/>
        <a:lstStyle/>
        <a:p>
          <a:endParaRPr lang="ru-RU" sz="2000"/>
        </a:p>
      </dgm:t>
    </dgm:pt>
    <dgm:pt modelId="{BAD78D21-39D9-4AFA-9345-372E45068A52}" type="sibTrans" cxnId="{45DB1E41-9A26-49A9-9165-098819AB80CF}">
      <dgm:prSet/>
      <dgm:spPr/>
      <dgm:t>
        <a:bodyPr/>
        <a:lstStyle/>
        <a:p>
          <a:endParaRPr lang="ru-RU" sz="2000"/>
        </a:p>
      </dgm:t>
    </dgm:pt>
    <dgm:pt modelId="{7EE3785C-3B44-4EFA-9A29-97D806418FB1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Здоровье, ресурсы, окружающая среда,</a:t>
          </a:r>
        </a:p>
      </dgm:t>
    </dgm:pt>
    <dgm:pt modelId="{4A85177B-656B-48F0-8CF9-9202A09A6047}" type="parTrans" cxnId="{56627245-7048-4653-AB9B-AFA237E9E937}">
      <dgm:prSet/>
      <dgm:spPr/>
      <dgm:t>
        <a:bodyPr/>
        <a:lstStyle/>
        <a:p>
          <a:endParaRPr lang="ru-RU" sz="2000"/>
        </a:p>
      </dgm:t>
    </dgm:pt>
    <dgm:pt modelId="{9124E557-534B-4F13-A75F-71660B7E8F03}" type="sibTrans" cxnId="{56627245-7048-4653-AB9B-AFA237E9E937}">
      <dgm:prSet/>
      <dgm:spPr/>
      <dgm:t>
        <a:bodyPr/>
        <a:lstStyle/>
        <a:p>
          <a:endParaRPr lang="ru-RU" sz="2000"/>
        </a:p>
      </dgm:t>
    </dgm:pt>
    <dgm:pt modelId="{F2B46DE5-86A6-4CEC-9FA0-A44B0A9733E5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 и семья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B562F-5708-4DF2-B3D9-0269E18E7891}" type="parTrans" cxnId="{A93B4A75-478E-4804-B60B-B37DB091A138}">
      <dgm:prSet/>
      <dgm:spPr/>
      <dgm:t>
        <a:bodyPr/>
        <a:lstStyle/>
        <a:p>
          <a:endParaRPr lang="ru-RU"/>
        </a:p>
      </dgm:t>
    </dgm:pt>
    <dgm:pt modelId="{42C86848-E63F-490E-9C3D-324E30E15E9F}" type="sibTrans" cxnId="{A93B4A75-478E-4804-B60B-B37DB091A138}">
      <dgm:prSet/>
      <dgm:spPr/>
      <dgm:t>
        <a:bodyPr/>
        <a:lstStyle/>
        <a:p>
          <a:endParaRPr lang="ru-RU"/>
        </a:p>
      </dgm:t>
    </dgm:pt>
    <dgm:pt modelId="{7B3B062E-B900-42AE-A004-61C00D256024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траты, досуг и отдых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C1386-ACEA-49E7-BC38-B40C9DEB8A69}" type="parTrans" cxnId="{33FA2CE4-995B-45BA-87AB-057818BBE9A4}">
      <dgm:prSet/>
      <dgm:spPr/>
      <dgm:t>
        <a:bodyPr/>
        <a:lstStyle/>
        <a:p>
          <a:endParaRPr lang="ru-RU"/>
        </a:p>
      </dgm:t>
    </dgm:pt>
    <dgm:pt modelId="{1D55A004-73A2-4861-B8F1-32FBF4A28B0D}" type="sibTrans" cxnId="{33FA2CE4-995B-45BA-87AB-057818BBE9A4}">
      <dgm:prSet/>
      <dgm:spPr/>
      <dgm:t>
        <a:bodyPr/>
        <a:lstStyle/>
        <a:p>
          <a:endParaRPr lang="ru-RU"/>
        </a:p>
      </dgm:t>
    </dgm:pt>
    <dgm:pt modelId="{2F1DB472-B332-4132-8B90-4C434F278989}">
      <dgm:prSet phldrT="[Текст]" custT="1"/>
      <dgm:spPr/>
      <dgm:t>
        <a:bodyPr/>
        <a:lstStyle/>
        <a:p>
          <a:r>
            <a: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и гражданин</a:t>
          </a:r>
          <a:endParaRPr lang="ru-RU" sz="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FC7B6-A49D-4C64-B0A6-D86A3BD458B4}" type="parTrans" cxnId="{53BF15AA-A257-45C8-9A78-462699CC28AC}">
      <dgm:prSet/>
      <dgm:spPr/>
      <dgm:t>
        <a:bodyPr/>
        <a:lstStyle/>
        <a:p>
          <a:endParaRPr lang="ru-RU"/>
        </a:p>
      </dgm:t>
    </dgm:pt>
    <dgm:pt modelId="{6DC1C56E-E957-4192-935E-A3385AECB9BD}" type="sibTrans" cxnId="{53BF15AA-A257-45C8-9A78-462699CC28AC}">
      <dgm:prSet/>
      <dgm:spPr/>
      <dgm:t>
        <a:bodyPr/>
        <a:lstStyle/>
        <a:p>
          <a:endParaRPr lang="ru-RU"/>
        </a:p>
      </dgm:t>
    </dgm:pt>
    <dgm:pt modelId="{86DFF18B-DE36-4411-98E6-19DEEC3DD7D9}">
      <dgm:prSet custT="1"/>
      <dgm:spPr/>
      <dgm:t>
        <a:bodyPr/>
        <a:lstStyle/>
        <a:p>
          <a:r>
            <a:rPr lang="ru-RU" sz="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Связь науки и технологии</a:t>
          </a:r>
        </a:p>
      </dgm:t>
    </dgm:pt>
    <dgm:pt modelId="{042356B4-D561-4655-8A8D-CC28B49473FC}" type="parTrans" cxnId="{54DF500E-2A1E-4A1C-BBD7-B8BE7031BF62}">
      <dgm:prSet/>
      <dgm:spPr/>
      <dgm:t>
        <a:bodyPr/>
        <a:lstStyle/>
        <a:p>
          <a:endParaRPr lang="ru-RU"/>
        </a:p>
      </dgm:t>
    </dgm:pt>
    <dgm:pt modelId="{F60407B7-FE22-4F83-93AF-10900331B8BE}" type="sibTrans" cxnId="{54DF500E-2A1E-4A1C-BBD7-B8BE7031BF62}">
      <dgm:prSet/>
      <dgm:spPr/>
      <dgm:t>
        <a:bodyPr/>
        <a:lstStyle/>
        <a:p>
          <a:endParaRPr lang="ru-RU"/>
        </a:p>
      </dgm:t>
    </dgm:pt>
    <dgm:pt modelId="{1F57DA95-5C63-46AF-8E37-A5528FC01E9F}" type="pres">
      <dgm:prSet presAssocID="{F01008F9-19E3-432F-B5C7-AB1B7E1DC0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2A745-B8A8-4B0B-84EC-860B2242B8AE}" type="pres">
      <dgm:prSet presAssocID="{01167C3B-B4EC-414A-8175-A072152DE592}" presName="comp" presStyleCnt="0"/>
      <dgm:spPr/>
    </dgm:pt>
    <dgm:pt modelId="{74A09BE8-A0CA-49A4-8BB7-F033659C8865}" type="pres">
      <dgm:prSet presAssocID="{01167C3B-B4EC-414A-8175-A072152DE592}" presName="box" presStyleLbl="node1" presStyleIdx="0" presStyleCnt="4" custScaleY="132141" custLinFactNeighborY="-16942"/>
      <dgm:spPr/>
      <dgm:t>
        <a:bodyPr/>
        <a:lstStyle/>
        <a:p>
          <a:endParaRPr lang="ru-RU"/>
        </a:p>
      </dgm:t>
    </dgm:pt>
    <dgm:pt modelId="{A7EB1599-372F-4D70-9F83-E6F1D62A9701}" type="pres">
      <dgm:prSet presAssocID="{01167C3B-B4EC-414A-8175-A072152DE59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C8FC43-EBB8-4812-871B-E6887B2EEDD3}" type="pres">
      <dgm:prSet presAssocID="{01167C3B-B4EC-414A-8175-A072152DE5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B897A-E598-4207-8460-5161613D43EE}" type="pres">
      <dgm:prSet presAssocID="{AD44AA90-466D-4230-901F-B0F0B6EEC2AD}" presName="spacer" presStyleCnt="0"/>
      <dgm:spPr/>
    </dgm:pt>
    <dgm:pt modelId="{2A505E72-02C0-4702-B5A4-197F33849AD3}" type="pres">
      <dgm:prSet presAssocID="{DB537847-1145-486B-8394-1DDDDC4200BA}" presName="comp" presStyleCnt="0"/>
      <dgm:spPr/>
    </dgm:pt>
    <dgm:pt modelId="{F14D418A-24D4-4CD6-8F5C-ABD27521D87F}" type="pres">
      <dgm:prSet presAssocID="{DB537847-1145-486B-8394-1DDDDC4200BA}" presName="box" presStyleLbl="node1" presStyleIdx="1" presStyleCnt="4" custScaleY="113640" custLinFactNeighborY="-4569"/>
      <dgm:spPr/>
      <dgm:t>
        <a:bodyPr/>
        <a:lstStyle/>
        <a:p>
          <a:endParaRPr lang="ru-RU"/>
        </a:p>
      </dgm:t>
    </dgm:pt>
    <dgm:pt modelId="{0BD09227-4653-4E8F-B7F7-060B0EEEE217}" type="pres">
      <dgm:prSet presAssocID="{DB537847-1145-486B-8394-1DDDDC4200B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8E058A5-5833-427F-8764-CA7F001B695A}" type="pres">
      <dgm:prSet presAssocID="{DB537847-1145-486B-8394-1DDDDC4200B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392ED-FE26-42DA-A0A3-18F276B38A48}" type="pres">
      <dgm:prSet presAssocID="{A79A653A-4971-456E-9394-614D0ECE0BD7}" presName="spacer" presStyleCnt="0"/>
      <dgm:spPr/>
    </dgm:pt>
    <dgm:pt modelId="{A27086C8-5F9F-4C30-9685-77F04E519504}" type="pres">
      <dgm:prSet presAssocID="{61AB0495-2F1C-44E2-8027-2A9D9EF5255F}" presName="comp" presStyleCnt="0"/>
      <dgm:spPr/>
    </dgm:pt>
    <dgm:pt modelId="{BD7EBAC6-0A57-473E-9187-3AB1B76CC249}" type="pres">
      <dgm:prSet presAssocID="{61AB0495-2F1C-44E2-8027-2A9D9EF5255F}" presName="box" presStyleLbl="node1" presStyleIdx="2" presStyleCnt="4" custScaleY="126239"/>
      <dgm:spPr/>
      <dgm:t>
        <a:bodyPr/>
        <a:lstStyle/>
        <a:p>
          <a:endParaRPr lang="ru-RU"/>
        </a:p>
      </dgm:t>
    </dgm:pt>
    <dgm:pt modelId="{98689255-8A9E-4A6E-8173-16D916044C90}" type="pres">
      <dgm:prSet presAssocID="{61AB0495-2F1C-44E2-8027-2A9D9EF5255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C155BC6-C75C-496C-861D-3CC64694801A}" type="pres">
      <dgm:prSet presAssocID="{61AB0495-2F1C-44E2-8027-2A9D9EF5255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46A69-4652-4B28-8B08-C1EDDA0E30F7}" type="pres">
      <dgm:prSet presAssocID="{763ED41C-FC4B-4579-8FCA-A93E28544215}" presName="spacer" presStyleCnt="0"/>
      <dgm:spPr/>
    </dgm:pt>
    <dgm:pt modelId="{E5D2E9F8-D311-4905-BA3B-A360D5A01BA2}" type="pres">
      <dgm:prSet presAssocID="{F0DD73D4-1215-4EC8-802F-FA792A3462CD}" presName="comp" presStyleCnt="0"/>
      <dgm:spPr/>
    </dgm:pt>
    <dgm:pt modelId="{3457D56C-2183-4D2F-9248-1397BA076CE9}" type="pres">
      <dgm:prSet presAssocID="{F0DD73D4-1215-4EC8-802F-FA792A3462CD}" presName="box" presStyleLbl="node1" presStyleIdx="3" presStyleCnt="4" custScaleY="111555"/>
      <dgm:spPr/>
      <dgm:t>
        <a:bodyPr/>
        <a:lstStyle/>
        <a:p>
          <a:endParaRPr lang="ru-RU"/>
        </a:p>
      </dgm:t>
    </dgm:pt>
    <dgm:pt modelId="{3B3898A3-8DBA-4BED-BEBB-652CCD570087}" type="pres">
      <dgm:prSet presAssocID="{F0DD73D4-1215-4EC8-802F-FA792A3462C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37F4E4A-30C7-41DE-A172-5FCD74C731FF}" type="pres">
      <dgm:prSet presAssocID="{F0DD73D4-1215-4EC8-802F-FA792A3462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7FF78-0319-4199-BA41-B9CF3EFC2E53}" type="presOf" srcId="{7B3B062E-B900-42AE-A004-61C00D256024}" destId="{74A09BE8-A0CA-49A4-8BB7-F033659C8865}" srcOrd="0" destOrd="3" presId="urn:microsoft.com/office/officeart/2005/8/layout/vList4"/>
    <dgm:cxn modelId="{94BB314F-15B2-428C-AC3C-A8A12F445168}" type="presOf" srcId="{3F47AAA2-8BAD-44DD-A179-508A20AF8E27}" destId="{FC155BC6-C75C-496C-861D-3CC64694801A}" srcOrd="1" destOrd="1" presId="urn:microsoft.com/office/officeart/2005/8/layout/vList4"/>
    <dgm:cxn modelId="{D4A35255-B67A-410D-8986-0879617CBDA4}" type="presOf" srcId="{3F47AAA2-8BAD-44DD-A179-508A20AF8E27}" destId="{BD7EBAC6-0A57-473E-9187-3AB1B76CC249}" srcOrd="0" destOrd="1" presId="urn:microsoft.com/office/officeart/2005/8/layout/vList4"/>
    <dgm:cxn modelId="{2AA1FD56-8AB0-43DF-AC31-5F9462DF5836}" type="presOf" srcId="{DB537847-1145-486B-8394-1DDDDC4200BA}" destId="{F14D418A-24D4-4CD6-8F5C-ABD27521D87F}" srcOrd="0" destOrd="0" presId="urn:microsoft.com/office/officeart/2005/8/layout/vList4"/>
    <dgm:cxn modelId="{53BF15AA-A257-45C8-9A78-462699CC28AC}" srcId="{01167C3B-B4EC-414A-8175-A072152DE592}" destId="{2F1DB472-B332-4132-8B90-4C434F278989}" srcOrd="3" destOrd="0" parTransId="{BF2FC7B6-A49D-4C64-B0A6-D86A3BD458B4}" sibTransId="{6DC1C56E-E957-4192-935E-A3385AECB9BD}"/>
    <dgm:cxn modelId="{9C8CE784-8369-43E0-9338-4738086E66EE}" type="presOf" srcId="{AEB50D04-7B53-480D-BC2F-13567F04B5D1}" destId="{F14D418A-24D4-4CD6-8F5C-ABD27521D87F}" srcOrd="0" destOrd="1" presId="urn:microsoft.com/office/officeart/2005/8/layout/vList4"/>
    <dgm:cxn modelId="{80BDDEEA-67F1-443E-8FE0-588F8721822D}" type="presOf" srcId="{01167C3B-B4EC-414A-8175-A072152DE592}" destId="{74A09BE8-A0CA-49A4-8BB7-F033659C8865}" srcOrd="0" destOrd="0" presId="urn:microsoft.com/office/officeart/2005/8/layout/vList4"/>
    <dgm:cxn modelId="{E20FA01E-04EB-472C-A15E-C3648CF65D3E}" type="presOf" srcId="{F2B46DE5-86A6-4CEC-9FA0-A44B0A9733E5}" destId="{74A09BE8-A0CA-49A4-8BB7-F033659C8865}" srcOrd="0" destOrd="2" presId="urn:microsoft.com/office/officeart/2005/8/layout/vList4"/>
    <dgm:cxn modelId="{7D3EFE09-FF6C-426C-865C-0DCFA14C27E1}" srcId="{61AB0495-2F1C-44E2-8027-2A9D9EF5255F}" destId="{3F47AAA2-8BAD-44DD-A179-508A20AF8E27}" srcOrd="0" destOrd="0" parTransId="{7A36A852-8BAF-4CF3-9B5E-65AF948A9D53}" sibTransId="{F2F0EBBC-90F2-4F85-999A-D92B662AF59C}"/>
    <dgm:cxn modelId="{8016362C-DAF0-471F-BFCE-BB2E2551AD1A}" type="presOf" srcId="{2F1DB472-B332-4132-8B90-4C434F278989}" destId="{74A09BE8-A0CA-49A4-8BB7-F033659C8865}" srcOrd="0" destOrd="4" presId="urn:microsoft.com/office/officeart/2005/8/layout/vList4"/>
    <dgm:cxn modelId="{5C9A5FFC-C780-43D8-A5FD-A717D01C0DEA}" type="presOf" srcId="{AEB50D04-7B53-480D-BC2F-13567F04B5D1}" destId="{A8E058A5-5833-427F-8764-CA7F001B695A}" srcOrd="1" destOrd="1" presId="urn:microsoft.com/office/officeart/2005/8/layout/vList4"/>
    <dgm:cxn modelId="{0C9CA1EE-A391-49B5-AC8A-73A31DC994FF}" type="presOf" srcId="{61AB0495-2F1C-44E2-8027-2A9D9EF5255F}" destId="{FC155BC6-C75C-496C-861D-3CC64694801A}" srcOrd="1" destOrd="0" presId="urn:microsoft.com/office/officeart/2005/8/layout/vList4"/>
    <dgm:cxn modelId="{EC741020-01D8-4374-AA46-8F1E4E3E5F9D}" type="presOf" srcId="{7EE3785C-3B44-4EFA-9A29-97D806418FB1}" destId="{737F4E4A-30C7-41DE-A172-5FCD74C731FF}" srcOrd="1" destOrd="1" presId="urn:microsoft.com/office/officeart/2005/8/layout/vList4"/>
    <dgm:cxn modelId="{1D71DCBC-DCBA-4DEC-AB88-3C1D552202E7}" type="presOf" srcId="{6CE59D2A-BF14-4D30-A92E-68795CF8ECB4}" destId="{74A09BE8-A0CA-49A4-8BB7-F033659C8865}" srcOrd="0" destOrd="1" presId="urn:microsoft.com/office/officeart/2005/8/layout/vList4"/>
    <dgm:cxn modelId="{D78908D2-F77E-4183-A31F-7E7A2677F56F}" type="presOf" srcId="{F0DD73D4-1215-4EC8-802F-FA792A3462CD}" destId="{3457D56C-2183-4D2F-9248-1397BA076CE9}" srcOrd="0" destOrd="0" presId="urn:microsoft.com/office/officeart/2005/8/layout/vList4"/>
    <dgm:cxn modelId="{0551A1CA-0ADB-4B02-B4B8-BBCACCE757D8}" type="presOf" srcId="{01167C3B-B4EC-414A-8175-A072152DE592}" destId="{FEC8FC43-EBB8-4812-871B-E6887B2EEDD3}" srcOrd="1" destOrd="0" presId="urn:microsoft.com/office/officeart/2005/8/layout/vList4"/>
    <dgm:cxn modelId="{54DF500E-2A1E-4A1C-BBD7-B8BE7031BF62}" srcId="{F0DD73D4-1215-4EC8-802F-FA792A3462CD}" destId="{86DFF18B-DE36-4411-98E6-19DEEC3DD7D9}" srcOrd="1" destOrd="0" parTransId="{042356B4-D561-4655-8A8D-CC28B49473FC}" sibTransId="{F60407B7-FE22-4F83-93AF-10900331B8BE}"/>
    <dgm:cxn modelId="{45DB1E41-9A26-49A9-9165-098819AB80CF}" srcId="{F01008F9-19E3-432F-B5C7-AB1B7E1DC018}" destId="{F0DD73D4-1215-4EC8-802F-FA792A3462CD}" srcOrd="3" destOrd="0" parTransId="{71044561-A4AB-4FE0-9D33-520A14B07DF2}" sibTransId="{BAD78D21-39D9-4AFA-9345-372E45068A52}"/>
    <dgm:cxn modelId="{2EE1A054-EC8D-4FA4-B73D-954C8DEFD47A}" type="presOf" srcId="{7B3B062E-B900-42AE-A004-61C00D256024}" destId="{FEC8FC43-EBB8-4812-871B-E6887B2EEDD3}" srcOrd="1" destOrd="3" presId="urn:microsoft.com/office/officeart/2005/8/layout/vList4"/>
    <dgm:cxn modelId="{BF2B82D1-BBB6-40DB-8310-2002DADAC18D}" type="presOf" srcId="{7EE3785C-3B44-4EFA-9A29-97D806418FB1}" destId="{3457D56C-2183-4D2F-9248-1397BA076CE9}" srcOrd="0" destOrd="1" presId="urn:microsoft.com/office/officeart/2005/8/layout/vList4"/>
    <dgm:cxn modelId="{38099E6D-CA44-4FD1-BDDA-AAC005C02D9C}" type="presOf" srcId="{F2B46DE5-86A6-4CEC-9FA0-A44B0A9733E5}" destId="{FEC8FC43-EBB8-4812-871B-E6887B2EEDD3}" srcOrd="1" destOrd="2" presId="urn:microsoft.com/office/officeart/2005/8/layout/vList4"/>
    <dgm:cxn modelId="{86121BD1-768F-4627-9099-B6A36DA10036}" srcId="{DB537847-1145-486B-8394-1DDDDC4200BA}" destId="{AEB50D04-7B53-480D-BC2F-13567F04B5D1}" srcOrd="0" destOrd="0" parTransId="{AF2B7A08-FB02-43F3-AA0C-C0441AAEA2DB}" sibTransId="{3B5ADA76-9D57-47AE-98C1-167BCCE6953E}"/>
    <dgm:cxn modelId="{96E3402C-1DD0-4AAC-9391-72181486CE20}" type="presOf" srcId="{6CE59D2A-BF14-4D30-A92E-68795CF8ECB4}" destId="{FEC8FC43-EBB8-4812-871B-E6887B2EEDD3}" srcOrd="1" destOrd="1" presId="urn:microsoft.com/office/officeart/2005/8/layout/vList4"/>
    <dgm:cxn modelId="{0C20CAEE-F0A4-4AC0-BED0-24F456A2A090}" type="presOf" srcId="{86DFF18B-DE36-4411-98E6-19DEEC3DD7D9}" destId="{3457D56C-2183-4D2F-9248-1397BA076CE9}" srcOrd="0" destOrd="2" presId="urn:microsoft.com/office/officeart/2005/8/layout/vList4"/>
    <dgm:cxn modelId="{8F6E4B6A-1812-41D3-9272-AC83527AB014}" type="presOf" srcId="{86DFF18B-DE36-4411-98E6-19DEEC3DD7D9}" destId="{737F4E4A-30C7-41DE-A172-5FCD74C731FF}" srcOrd="1" destOrd="2" presId="urn:microsoft.com/office/officeart/2005/8/layout/vList4"/>
    <dgm:cxn modelId="{296F5C31-4766-4790-A8AB-9EF16749FC3D}" type="presOf" srcId="{2F1DB472-B332-4132-8B90-4C434F278989}" destId="{FEC8FC43-EBB8-4812-871B-E6887B2EEDD3}" srcOrd="1" destOrd="4" presId="urn:microsoft.com/office/officeart/2005/8/layout/vList4"/>
    <dgm:cxn modelId="{9FF2201F-77F7-4412-BE22-C16E27894DC2}" srcId="{F01008F9-19E3-432F-B5C7-AB1B7E1DC018}" destId="{01167C3B-B4EC-414A-8175-A072152DE592}" srcOrd="0" destOrd="0" parTransId="{20312F06-EC63-4437-A96A-5FCC6AEAAB7E}" sibTransId="{AD44AA90-466D-4230-901F-B0F0B6EEC2AD}"/>
    <dgm:cxn modelId="{2B2A6960-1DB1-4F20-8D7D-37038BC1F8CA}" type="presOf" srcId="{F0DD73D4-1215-4EC8-802F-FA792A3462CD}" destId="{737F4E4A-30C7-41DE-A172-5FCD74C731FF}" srcOrd="1" destOrd="0" presId="urn:microsoft.com/office/officeart/2005/8/layout/vList4"/>
    <dgm:cxn modelId="{97F5946F-9087-4823-8744-050AD0352D17}" type="presOf" srcId="{61AB0495-2F1C-44E2-8027-2A9D9EF5255F}" destId="{BD7EBAC6-0A57-473E-9187-3AB1B76CC249}" srcOrd="0" destOrd="0" presId="urn:microsoft.com/office/officeart/2005/8/layout/vList4"/>
    <dgm:cxn modelId="{3E2443FA-48F9-4E0D-ACEB-6D5DD9DAD7F2}" srcId="{01167C3B-B4EC-414A-8175-A072152DE592}" destId="{6CE59D2A-BF14-4D30-A92E-68795CF8ECB4}" srcOrd="0" destOrd="0" parTransId="{CB3682BD-1A11-4E8A-9404-4881F440504E}" sibTransId="{67DA467B-718B-42F4-A52A-902D93862576}"/>
    <dgm:cxn modelId="{33FA2CE4-995B-45BA-87AB-057818BBE9A4}" srcId="{01167C3B-B4EC-414A-8175-A072152DE592}" destId="{7B3B062E-B900-42AE-A004-61C00D256024}" srcOrd="2" destOrd="0" parTransId="{E22C1386-ACEA-49E7-BC38-B40C9DEB8A69}" sibTransId="{1D55A004-73A2-4861-B8F1-32FBF4A28B0D}"/>
    <dgm:cxn modelId="{CCC90E59-4042-4CCA-B78A-46557F3F851D}" type="presOf" srcId="{DB537847-1145-486B-8394-1DDDDC4200BA}" destId="{A8E058A5-5833-427F-8764-CA7F001B695A}" srcOrd="1" destOrd="0" presId="urn:microsoft.com/office/officeart/2005/8/layout/vList4"/>
    <dgm:cxn modelId="{56627245-7048-4653-AB9B-AFA237E9E937}" srcId="{F0DD73D4-1215-4EC8-802F-FA792A3462CD}" destId="{7EE3785C-3B44-4EFA-9A29-97D806418FB1}" srcOrd="0" destOrd="0" parTransId="{4A85177B-656B-48F0-8CF9-9202A09A6047}" sibTransId="{9124E557-534B-4F13-A75F-71660B7E8F03}"/>
    <dgm:cxn modelId="{405BCE47-51E1-4D61-9A19-0F74D3BC15E3}" srcId="{F01008F9-19E3-432F-B5C7-AB1B7E1DC018}" destId="{DB537847-1145-486B-8394-1DDDDC4200BA}" srcOrd="1" destOrd="0" parTransId="{18DD2121-8514-46DC-ADD0-05C79576E9C4}" sibTransId="{A79A653A-4971-456E-9394-614D0ECE0BD7}"/>
    <dgm:cxn modelId="{A93B4A75-478E-4804-B60B-B37DB091A138}" srcId="{01167C3B-B4EC-414A-8175-A072152DE592}" destId="{F2B46DE5-86A6-4CEC-9FA0-A44B0A9733E5}" srcOrd="1" destOrd="0" parTransId="{7CAB562F-5708-4DF2-B3D9-0269E18E7891}" sibTransId="{42C86848-E63F-490E-9C3D-324E30E15E9F}"/>
    <dgm:cxn modelId="{12AB8313-E477-44A7-AB47-E1CAE8C27AAB}" type="presOf" srcId="{F01008F9-19E3-432F-B5C7-AB1B7E1DC018}" destId="{1F57DA95-5C63-46AF-8E37-A5528FC01E9F}" srcOrd="0" destOrd="0" presId="urn:microsoft.com/office/officeart/2005/8/layout/vList4"/>
    <dgm:cxn modelId="{C187FEAD-3D83-436C-B3F3-09903C799685}" srcId="{F01008F9-19E3-432F-B5C7-AB1B7E1DC018}" destId="{61AB0495-2F1C-44E2-8027-2A9D9EF5255F}" srcOrd="2" destOrd="0" parTransId="{D14ED088-A0F8-4A6B-B74A-EF85ACA0E1D1}" sibTransId="{763ED41C-FC4B-4579-8FCA-A93E28544215}"/>
    <dgm:cxn modelId="{B06BAC87-5DC3-474B-92CC-E5129499264E}" type="presParOf" srcId="{1F57DA95-5C63-46AF-8E37-A5528FC01E9F}" destId="{CBE2A745-B8A8-4B0B-84EC-860B2242B8AE}" srcOrd="0" destOrd="0" presId="urn:microsoft.com/office/officeart/2005/8/layout/vList4"/>
    <dgm:cxn modelId="{E0022C5A-D1AB-4ED8-A440-C5EB5F2D580D}" type="presParOf" srcId="{CBE2A745-B8A8-4B0B-84EC-860B2242B8AE}" destId="{74A09BE8-A0CA-49A4-8BB7-F033659C8865}" srcOrd="0" destOrd="0" presId="urn:microsoft.com/office/officeart/2005/8/layout/vList4"/>
    <dgm:cxn modelId="{AD56BB32-F5B6-4AC6-8BBA-DCBC8006DC84}" type="presParOf" srcId="{CBE2A745-B8A8-4B0B-84EC-860B2242B8AE}" destId="{A7EB1599-372F-4D70-9F83-E6F1D62A9701}" srcOrd="1" destOrd="0" presId="urn:microsoft.com/office/officeart/2005/8/layout/vList4"/>
    <dgm:cxn modelId="{5412E63C-A4AA-4606-B608-37582944D579}" type="presParOf" srcId="{CBE2A745-B8A8-4B0B-84EC-860B2242B8AE}" destId="{FEC8FC43-EBB8-4812-871B-E6887B2EEDD3}" srcOrd="2" destOrd="0" presId="urn:microsoft.com/office/officeart/2005/8/layout/vList4"/>
    <dgm:cxn modelId="{104ECA7C-7199-430A-B28B-4DBBD7D90B66}" type="presParOf" srcId="{1F57DA95-5C63-46AF-8E37-A5528FC01E9F}" destId="{21BB897A-E598-4207-8460-5161613D43EE}" srcOrd="1" destOrd="0" presId="urn:microsoft.com/office/officeart/2005/8/layout/vList4"/>
    <dgm:cxn modelId="{FB8A0A0F-15C0-42C3-9117-18AEB535FDB1}" type="presParOf" srcId="{1F57DA95-5C63-46AF-8E37-A5528FC01E9F}" destId="{2A505E72-02C0-4702-B5A4-197F33849AD3}" srcOrd="2" destOrd="0" presId="urn:microsoft.com/office/officeart/2005/8/layout/vList4"/>
    <dgm:cxn modelId="{1186CE69-8B48-4F09-9DDE-3C5D54346AD5}" type="presParOf" srcId="{2A505E72-02C0-4702-B5A4-197F33849AD3}" destId="{F14D418A-24D4-4CD6-8F5C-ABD27521D87F}" srcOrd="0" destOrd="0" presId="urn:microsoft.com/office/officeart/2005/8/layout/vList4"/>
    <dgm:cxn modelId="{57AF1E60-CD31-4746-A8A6-139AE28CD66B}" type="presParOf" srcId="{2A505E72-02C0-4702-B5A4-197F33849AD3}" destId="{0BD09227-4653-4E8F-B7F7-060B0EEEE217}" srcOrd="1" destOrd="0" presId="urn:microsoft.com/office/officeart/2005/8/layout/vList4"/>
    <dgm:cxn modelId="{788432F0-1FDA-42E6-B1E5-1117803AEA86}" type="presParOf" srcId="{2A505E72-02C0-4702-B5A4-197F33849AD3}" destId="{A8E058A5-5833-427F-8764-CA7F001B695A}" srcOrd="2" destOrd="0" presId="urn:microsoft.com/office/officeart/2005/8/layout/vList4"/>
    <dgm:cxn modelId="{E4209F7C-9AC7-46BE-810D-B99091D3F3AB}" type="presParOf" srcId="{1F57DA95-5C63-46AF-8E37-A5528FC01E9F}" destId="{89A392ED-FE26-42DA-A0A3-18F276B38A48}" srcOrd="3" destOrd="0" presId="urn:microsoft.com/office/officeart/2005/8/layout/vList4"/>
    <dgm:cxn modelId="{8E3FCA0E-ABA2-494E-AA31-506B5F6D13FE}" type="presParOf" srcId="{1F57DA95-5C63-46AF-8E37-A5528FC01E9F}" destId="{A27086C8-5F9F-4C30-9685-77F04E519504}" srcOrd="4" destOrd="0" presId="urn:microsoft.com/office/officeart/2005/8/layout/vList4"/>
    <dgm:cxn modelId="{D670F8D4-6511-4E16-A0B7-5A7A7F924DC5}" type="presParOf" srcId="{A27086C8-5F9F-4C30-9685-77F04E519504}" destId="{BD7EBAC6-0A57-473E-9187-3AB1B76CC249}" srcOrd="0" destOrd="0" presId="urn:microsoft.com/office/officeart/2005/8/layout/vList4"/>
    <dgm:cxn modelId="{702A77B2-16F8-4BF0-9CBE-1FF2175765B4}" type="presParOf" srcId="{A27086C8-5F9F-4C30-9685-77F04E519504}" destId="{98689255-8A9E-4A6E-8173-16D916044C90}" srcOrd="1" destOrd="0" presId="urn:microsoft.com/office/officeart/2005/8/layout/vList4"/>
    <dgm:cxn modelId="{ABD62D7C-6AD5-4403-B3D2-C0B39AC8CB63}" type="presParOf" srcId="{A27086C8-5F9F-4C30-9685-77F04E519504}" destId="{FC155BC6-C75C-496C-861D-3CC64694801A}" srcOrd="2" destOrd="0" presId="urn:microsoft.com/office/officeart/2005/8/layout/vList4"/>
    <dgm:cxn modelId="{2483DF37-E540-409D-AE27-2F532EB91224}" type="presParOf" srcId="{1F57DA95-5C63-46AF-8E37-A5528FC01E9F}" destId="{45F46A69-4652-4B28-8B08-C1EDDA0E30F7}" srcOrd="5" destOrd="0" presId="urn:microsoft.com/office/officeart/2005/8/layout/vList4"/>
    <dgm:cxn modelId="{5065598D-331A-4259-9CA8-76D75B144A17}" type="presParOf" srcId="{1F57DA95-5C63-46AF-8E37-A5528FC01E9F}" destId="{E5D2E9F8-D311-4905-BA3B-A360D5A01BA2}" srcOrd="6" destOrd="0" presId="urn:microsoft.com/office/officeart/2005/8/layout/vList4"/>
    <dgm:cxn modelId="{CF67A058-3735-48B3-9188-8E84AC4341CB}" type="presParOf" srcId="{E5D2E9F8-D311-4905-BA3B-A360D5A01BA2}" destId="{3457D56C-2183-4D2F-9248-1397BA076CE9}" srcOrd="0" destOrd="0" presId="urn:microsoft.com/office/officeart/2005/8/layout/vList4"/>
    <dgm:cxn modelId="{85F9B3F7-CFB2-4BA4-A0D5-BD97930E92AF}" type="presParOf" srcId="{E5D2E9F8-D311-4905-BA3B-A360D5A01BA2}" destId="{3B3898A3-8DBA-4BED-BEBB-652CCD570087}" srcOrd="1" destOrd="0" presId="urn:microsoft.com/office/officeart/2005/8/layout/vList4"/>
    <dgm:cxn modelId="{70117624-519B-4AF7-A5EB-D7A5847A1FAD}" type="presParOf" srcId="{E5D2E9F8-D311-4905-BA3B-A360D5A01BA2}" destId="{737F4E4A-30C7-41DE-A172-5FCD74C731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120F6-4054-428B-8415-8D07C754C858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D265CA27-1237-490B-B405-1CE7C14B776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эффективности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6C8D2-7E4C-4C90-B788-8B78B6AE4E65}" type="parTrans" cxnId="{CC153D2B-0F3E-43B4-86AA-E42E7E005BB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11B5C-A5D5-4CA1-AB4D-8246D9F26281}" type="sibTrans" cxnId="{CC153D2B-0F3E-43B4-86AA-E42E7E005BB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8E864-F096-42B5-BD5E-4507822FC47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ресурсов по достижению цели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AD6EB-6DFE-45DF-A74B-4D7C427C9821}" type="parTrans" cxnId="{1C951BAE-E4AB-4BEF-8BCB-27E7CAB756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FE0EA-D3DE-4919-9E7D-E93DDA9640B8}" type="sibTrans" cxnId="{1C951BAE-E4AB-4BEF-8BCB-27E7CAB756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F6A2E-A752-4890-8FF2-6DFA9727CFD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оценки качества образования на основе процедур и содержания международных исследований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FA906-3993-4E28-978C-5E91AC0D39D6}" type="parTrans" cxnId="{C7EA8A00-97E4-4E99-9CC0-2EDEBB63B1A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064E7-2141-4998-8159-28A7FD25ADA8}" type="sibTrans" cxnId="{C7EA8A00-97E4-4E99-9CC0-2EDEBB63B1A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0A7E0-896E-4E30-AF57-E98DA0042A6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E0727-E21F-432B-89C3-FEF4D42484E4}" type="parTrans" cxnId="{BD2291A7-A603-462E-A6E9-DDAC1C22E79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C2B4B-8C2A-4DC3-929E-CCE37806E9C6}" type="sibTrans" cxnId="{BD2291A7-A603-462E-A6E9-DDAC1C22E79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3813B-9CA5-466A-A08D-2AABF2B05F8D}" type="pres">
      <dgm:prSet presAssocID="{968120F6-4054-428B-8415-8D07C754C858}" presName="Name0" presStyleCnt="0">
        <dgm:presLayoutVars>
          <dgm:dir/>
          <dgm:resizeHandles val="exact"/>
        </dgm:presLayoutVars>
      </dgm:prSet>
      <dgm:spPr/>
    </dgm:pt>
    <dgm:pt modelId="{90E6932F-D9A9-468A-A10A-63353171FD0D}" type="pres">
      <dgm:prSet presAssocID="{968120F6-4054-428B-8415-8D07C754C858}" presName="fgShape" presStyleLbl="fgShp" presStyleIdx="0" presStyleCnt="1" custScaleX="106645"/>
      <dgm:spPr>
        <a:prstGeom prst="leftRightArrow">
          <a:avLst/>
        </a:prstGeom>
      </dgm:spPr>
    </dgm:pt>
    <dgm:pt modelId="{741430EC-E818-4EE4-88A5-DDC9D6749434}" type="pres">
      <dgm:prSet presAssocID="{968120F6-4054-428B-8415-8D07C754C858}" presName="linComp" presStyleCnt="0"/>
      <dgm:spPr/>
    </dgm:pt>
    <dgm:pt modelId="{0F237071-FE38-4445-842E-F34CB6D6F41C}" type="pres">
      <dgm:prSet presAssocID="{B240A7E0-896E-4E30-AF57-E98DA0042A6F}" presName="compNode" presStyleCnt="0"/>
      <dgm:spPr/>
    </dgm:pt>
    <dgm:pt modelId="{85DD9A5B-831E-409B-AF7A-C1E9A22CA082}" type="pres">
      <dgm:prSet presAssocID="{B240A7E0-896E-4E30-AF57-E98DA0042A6F}" presName="bkgdShape" presStyleLbl="node1" presStyleIdx="0" presStyleCnt="4"/>
      <dgm:spPr/>
      <dgm:t>
        <a:bodyPr/>
        <a:lstStyle/>
        <a:p>
          <a:endParaRPr lang="ru-RU"/>
        </a:p>
      </dgm:t>
    </dgm:pt>
    <dgm:pt modelId="{CF21AE0C-FB1F-4245-A8CB-63CDE3817B68}" type="pres">
      <dgm:prSet presAssocID="{B240A7E0-896E-4E30-AF57-E98DA0042A6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6072-CFF9-45F0-B24C-0976DF05C888}" type="pres">
      <dgm:prSet presAssocID="{B240A7E0-896E-4E30-AF57-E98DA0042A6F}" presName="invisiNode" presStyleLbl="node1" presStyleIdx="0" presStyleCnt="4"/>
      <dgm:spPr/>
    </dgm:pt>
    <dgm:pt modelId="{2E7BBAC8-B743-485E-83C0-364B005BA305}" type="pres">
      <dgm:prSet presAssocID="{B240A7E0-896E-4E30-AF57-E98DA0042A6F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8223D6-F883-441A-9700-751FFB4F672A}" type="pres">
      <dgm:prSet presAssocID="{CA2C2B4B-8C2A-4DC3-929E-CCE37806E9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0E268FA-3438-4508-A3B0-449BE52B0F11}" type="pres">
      <dgm:prSet presAssocID="{D265CA27-1237-490B-B405-1CE7C14B7764}" presName="compNode" presStyleCnt="0"/>
      <dgm:spPr/>
    </dgm:pt>
    <dgm:pt modelId="{0BC3D23C-DF59-420A-A91C-0DC14320D7DE}" type="pres">
      <dgm:prSet presAssocID="{D265CA27-1237-490B-B405-1CE7C14B7764}" presName="bkgdShape" presStyleLbl="node1" presStyleIdx="1" presStyleCnt="4"/>
      <dgm:spPr/>
      <dgm:t>
        <a:bodyPr/>
        <a:lstStyle/>
        <a:p>
          <a:endParaRPr lang="ru-RU"/>
        </a:p>
      </dgm:t>
    </dgm:pt>
    <dgm:pt modelId="{3A54553D-E2A0-4C92-9BC8-C30D00B5CB54}" type="pres">
      <dgm:prSet presAssocID="{D265CA27-1237-490B-B405-1CE7C14B776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5441-56BB-4777-A02A-80FAFB8A721D}" type="pres">
      <dgm:prSet presAssocID="{D265CA27-1237-490B-B405-1CE7C14B7764}" presName="invisiNode" presStyleLbl="node1" presStyleIdx="1" presStyleCnt="4"/>
      <dgm:spPr/>
    </dgm:pt>
    <dgm:pt modelId="{C2AACC12-76FC-41E3-85CC-4B7EA4B80BE4}" type="pres">
      <dgm:prSet presAssocID="{D265CA27-1237-490B-B405-1CE7C14B776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3EA04F-6251-4338-90E6-2BB3B5431225}" type="pres">
      <dgm:prSet presAssocID="{47911B5C-A5D5-4CA1-AB4D-8246D9F2628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7CAD46-A4DF-4E82-B514-A6155B2893D2}" type="pres">
      <dgm:prSet presAssocID="{DB88E864-F096-42B5-BD5E-4507822FC47D}" presName="compNode" presStyleCnt="0"/>
      <dgm:spPr/>
    </dgm:pt>
    <dgm:pt modelId="{3548F92D-D155-4C9C-8FC8-9EB72BA48A82}" type="pres">
      <dgm:prSet presAssocID="{DB88E864-F096-42B5-BD5E-4507822FC47D}" presName="bkgdShape" presStyleLbl="node1" presStyleIdx="2" presStyleCnt="4"/>
      <dgm:spPr/>
      <dgm:t>
        <a:bodyPr/>
        <a:lstStyle/>
        <a:p>
          <a:endParaRPr lang="ru-RU"/>
        </a:p>
      </dgm:t>
    </dgm:pt>
    <dgm:pt modelId="{885D7E59-36D7-46FE-96C4-96C616529BB6}" type="pres">
      <dgm:prSet presAssocID="{DB88E864-F096-42B5-BD5E-4507822FC47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75B3-06C6-4830-8545-20E5EC066DAC}" type="pres">
      <dgm:prSet presAssocID="{DB88E864-F096-42B5-BD5E-4507822FC47D}" presName="invisiNode" presStyleLbl="node1" presStyleIdx="2" presStyleCnt="4"/>
      <dgm:spPr/>
    </dgm:pt>
    <dgm:pt modelId="{4CA204D3-C7DA-4784-86BF-BD2D2E93BCD2}" type="pres">
      <dgm:prSet presAssocID="{DB88E864-F096-42B5-BD5E-4507822FC47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0FF04B-673F-422B-ADD8-9660B4E6BFE1}" type="pres">
      <dgm:prSet presAssocID="{1ADFE0EA-D3DE-4919-9E7D-E93DDA9640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57B6B8-6033-49E6-B9FD-0864F1008E89}" type="pres">
      <dgm:prSet presAssocID="{907F6A2E-A752-4890-8FF2-6DFA9727CFD6}" presName="compNode" presStyleCnt="0"/>
      <dgm:spPr/>
    </dgm:pt>
    <dgm:pt modelId="{53AC3F84-3F0E-4E34-9D2F-06B2E9AAB693}" type="pres">
      <dgm:prSet presAssocID="{907F6A2E-A752-4890-8FF2-6DFA9727CFD6}" presName="bkgdShape" presStyleLbl="node1" presStyleIdx="3" presStyleCnt="4"/>
      <dgm:spPr/>
      <dgm:t>
        <a:bodyPr/>
        <a:lstStyle/>
        <a:p>
          <a:endParaRPr lang="ru-RU"/>
        </a:p>
      </dgm:t>
    </dgm:pt>
    <dgm:pt modelId="{BFC1DF6A-76AA-4BC5-8E3D-60A92B0FF65D}" type="pres">
      <dgm:prSet presAssocID="{907F6A2E-A752-4890-8FF2-6DFA9727C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59C85-E4F4-4D44-952E-F724512D3238}" type="pres">
      <dgm:prSet presAssocID="{907F6A2E-A752-4890-8FF2-6DFA9727CFD6}" presName="invisiNode" presStyleLbl="node1" presStyleIdx="3" presStyleCnt="4"/>
      <dgm:spPr/>
    </dgm:pt>
    <dgm:pt modelId="{F444BA35-6C83-434B-AD44-0E232BF961BF}" type="pres">
      <dgm:prSet presAssocID="{907F6A2E-A752-4890-8FF2-6DFA9727CFD6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D2291A7-A603-462E-A6E9-DDAC1C22E794}" srcId="{968120F6-4054-428B-8415-8D07C754C858}" destId="{B240A7E0-896E-4E30-AF57-E98DA0042A6F}" srcOrd="0" destOrd="0" parTransId="{5BCE0727-E21F-432B-89C3-FEF4D42484E4}" sibTransId="{CA2C2B4B-8C2A-4DC3-929E-CCE37806E9C6}"/>
    <dgm:cxn modelId="{D017085C-7AA4-463F-936D-A523853363C5}" type="presOf" srcId="{D265CA27-1237-490B-B405-1CE7C14B7764}" destId="{0BC3D23C-DF59-420A-A91C-0DC14320D7DE}" srcOrd="0" destOrd="0" presId="urn:microsoft.com/office/officeart/2005/8/layout/hList7"/>
    <dgm:cxn modelId="{C7EA8A00-97E4-4E99-9CC0-2EDEBB63B1AF}" srcId="{968120F6-4054-428B-8415-8D07C754C858}" destId="{907F6A2E-A752-4890-8FF2-6DFA9727CFD6}" srcOrd="3" destOrd="0" parTransId="{D72FA906-3993-4E28-978C-5E91AC0D39D6}" sibTransId="{F01064E7-2141-4998-8159-28A7FD25ADA8}"/>
    <dgm:cxn modelId="{CC153D2B-0F3E-43B4-86AA-E42E7E005BB7}" srcId="{968120F6-4054-428B-8415-8D07C754C858}" destId="{D265CA27-1237-490B-B405-1CE7C14B7764}" srcOrd="1" destOrd="0" parTransId="{9586C8D2-7E4C-4C90-B788-8B78B6AE4E65}" sibTransId="{47911B5C-A5D5-4CA1-AB4D-8246D9F26281}"/>
    <dgm:cxn modelId="{70999806-5CC9-4C8A-8D4C-C5C70FC332AC}" type="presOf" srcId="{907F6A2E-A752-4890-8FF2-6DFA9727CFD6}" destId="{BFC1DF6A-76AA-4BC5-8E3D-60A92B0FF65D}" srcOrd="1" destOrd="0" presId="urn:microsoft.com/office/officeart/2005/8/layout/hList7"/>
    <dgm:cxn modelId="{8AAFEB2E-4A7B-4397-9698-8045A9536A87}" type="presOf" srcId="{968120F6-4054-428B-8415-8D07C754C858}" destId="{6913813B-9CA5-466A-A08D-2AABF2B05F8D}" srcOrd="0" destOrd="0" presId="urn:microsoft.com/office/officeart/2005/8/layout/hList7"/>
    <dgm:cxn modelId="{F122F900-233C-4776-B42C-C797DF1C59D1}" type="presOf" srcId="{DB88E864-F096-42B5-BD5E-4507822FC47D}" destId="{885D7E59-36D7-46FE-96C4-96C616529BB6}" srcOrd="1" destOrd="0" presId="urn:microsoft.com/office/officeart/2005/8/layout/hList7"/>
    <dgm:cxn modelId="{7996AF8B-2851-47D7-99B9-C3EAB9B3FC56}" type="presOf" srcId="{CA2C2B4B-8C2A-4DC3-929E-CCE37806E9C6}" destId="{0D8223D6-F883-441A-9700-751FFB4F672A}" srcOrd="0" destOrd="0" presId="urn:microsoft.com/office/officeart/2005/8/layout/hList7"/>
    <dgm:cxn modelId="{0166E372-1F6F-4676-A467-997745521336}" type="presOf" srcId="{B240A7E0-896E-4E30-AF57-E98DA0042A6F}" destId="{CF21AE0C-FB1F-4245-A8CB-63CDE3817B68}" srcOrd="1" destOrd="0" presId="urn:microsoft.com/office/officeart/2005/8/layout/hList7"/>
    <dgm:cxn modelId="{8FA9811A-F563-4F0F-9944-388D544C81E1}" type="presOf" srcId="{B240A7E0-896E-4E30-AF57-E98DA0042A6F}" destId="{85DD9A5B-831E-409B-AF7A-C1E9A22CA082}" srcOrd="0" destOrd="0" presId="urn:microsoft.com/office/officeart/2005/8/layout/hList7"/>
    <dgm:cxn modelId="{F0895BFD-83D7-4A23-B150-41B1FB565AA9}" type="presOf" srcId="{1ADFE0EA-D3DE-4919-9E7D-E93DDA9640B8}" destId="{700FF04B-673F-422B-ADD8-9660B4E6BFE1}" srcOrd="0" destOrd="0" presId="urn:microsoft.com/office/officeart/2005/8/layout/hList7"/>
    <dgm:cxn modelId="{CE5FBE53-FDD3-4086-8F11-2CBE3BD8D499}" type="presOf" srcId="{D265CA27-1237-490B-B405-1CE7C14B7764}" destId="{3A54553D-E2A0-4C92-9BC8-C30D00B5CB54}" srcOrd="1" destOrd="0" presId="urn:microsoft.com/office/officeart/2005/8/layout/hList7"/>
    <dgm:cxn modelId="{BCEFBA23-BAE4-42DA-8AA5-4470FDC0DE23}" type="presOf" srcId="{47911B5C-A5D5-4CA1-AB4D-8246D9F26281}" destId="{3A3EA04F-6251-4338-90E6-2BB3B5431225}" srcOrd="0" destOrd="0" presId="urn:microsoft.com/office/officeart/2005/8/layout/hList7"/>
    <dgm:cxn modelId="{8239E908-CE96-40FC-834E-82846ADE7085}" type="presOf" srcId="{907F6A2E-A752-4890-8FF2-6DFA9727CFD6}" destId="{53AC3F84-3F0E-4E34-9D2F-06B2E9AAB693}" srcOrd="0" destOrd="0" presId="urn:microsoft.com/office/officeart/2005/8/layout/hList7"/>
    <dgm:cxn modelId="{C21BB45C-A3B9-4171-93B9-5DFA5C39A82E}" type="presOf" srcId="{DB88E864-F096-42B5-BD5E-4507822FC47D}" destId="{3548F92D-D155-4C9C-8FC8-9EB72BA48A82}" srcOrd="0" destOrd="0" presId="urn:microsoft.com/office/officeart/2005/8/layout/hList7"/>
    <dgm:cxn modelId="{1C951BAE-E4AB-4BEF-8BCB-27E7CAB7560E}" srcId="{968120F6-4054-428B-8415-8D07C754C858}" destId="{DB88E864-F096-42B5-BD5E-4507822FC47D}" srcOrd="2" destOrd="0" parTransId="{384AD6EB-6DFE-45DF-A74B-4D7C427C9821}" sibTransId="{1ADFE0EA-D3DE-4919-9E7D-E93DDA9640B8}"/>
    <dgm:cxn modelId="{1F7216D3-2596-4F6C-B3F0-917E0F92E1F7}" type="presParOf" srcId="{6913813B-9CA5-466A-A08D-2AABF2B05F8D}" destId="{90E6932F-D9A9-468A-A10A-63353171FD0D}" srcOrd="0" destOrd="0" presId="urn:microsoft.com/office/officeart/2005/8/layout/hList7"/>
    <dgm:cxn modelId="{69DF6526-F6E2-4590-925F-35562528A4DC}" type="presParOf" srcId="{6913813B-9CA5-466A-A08D-2AABF2B05F8D}" destId="{741430EC-E818-4EE4-88A5-DDC9D6749434}" srcOrd="1" destOrd="0" presId="urn:microsoft.com/office/officeart/2005/8/layout/hList7"/>
    <dgm:cxn modelId="{E0FF800B-7042-490C-A58C-D8C4C244FAAF}" type="presParOf" srcId="{741430EC-E818-4EE4-88A5-DDC9D6749434}" destId="{0F237071-FE38-4445-842E-F34CB6D6F41C}" srcOrd="0" destOrd="0" presId="urn:microsoft.com/office/officeart/2005/8/layout/hList7"/>
    <dgm:cxn modelId="{9DADF1F4-C693-420F-B22A-6B6F84049CEF}" type="presParOf" srcId="{0F237071-FE38-4445-842E-F34CB6D6F41C}" destId="{85DD9A5B-831E-409B-AF7A-C1E9A22CA082}" srcOrd="0" destOrd="0" presId="urn:microsoft.com/office/officeart/2005/8/layout/hList7"/>
    <dgm:cxn modelId="{DF9EBC79-621F-4508-B3E5-C46479D26882}" type="presParOf" srcId="{0F237071-FE38-4445-842E-F34CB6D6F41C}" destId="{CF21AE0C-FB1F-4245-A8CB-63CDE3817B68}" srcOrd="1" destOrd="0" presId="urn:microsoft.com/office/officeart/2005/8/layout/hList7"/>
    <dgm:cxn modelId="{42613AB1-8885-46ED-BC88-E2D7E3633D7F}" type="presParOf" srcId="{0F237071-FE38-4445-842E-F34CB6D6F41C}" destId="{73526072-CFF9-45F0-B24C-0976DF05C888}" srcOrd="2" destOrd="0" presId="urn:microsoft.com/office/officeart/2005/8/layout/hList7"/>
    <dgm:cxn modelId="{F2982838-88A2-4544-88AF-BBC787ECA49D}" type="presParOf" srcId="{0F237071-FE38-4445-842E-F34CB6D6F41C}" destId="{2E7BBAC8-B743-485E-83C0-364B005BA305}" srcOrd="3" destOrd="0" presId="urn:microsoft.com/office/officeart/2005/8/layout/hList7"/>
    <dgm:cxn modelId="{D9624EBF-676D-4216-88E5-6EAA60003F7E}" type="presParOf" srcId="{741430EC-E818-4EE4-88A5-DDC9D6749434}" destId="{0D8223D6-F883-441A-9700-751FFB4F672A}" srcOrd="1" destOrd="0" presId="urn:microsoft.com/office/officeart/2005/8/layout/hList7"/>
    <dgm:cxn modelId="{11276CF4-A627-42EF-A017-00EA6E693936}" type="presParOf" srcId="{741430EC-E818-4EE4-88A5-DDC9D6749434}" destId="{80E268FA-3438-4508-A3B0-449BE52B0F11}" srcOrd="2" destOrd="0" presId="urn:microsoft.com/office/officeart/2005/8/layout/hList7"/>
    <dgm:cxn modelId="{A6E9C97C-F33D-43B6-8244-E6F39509EB0A}" type="presParOf" srcId="{80E268FA-3438-4508-A3B0-449BE52B0F11}" destId="{0BC3D23C-DF59-420A-A91C-0DC14320D7DE}" srcOrd="0" destOrd="0" presId="urn:microsoft.com/office/officeart/2005/8/layout/hList7"/>
    <dgm:cxn modelId="{CB2AAD0A-5C0F-4B58-9B1D-F7C7C2F0FB5B}" type="presParOf" srcId="{80E268FA-3438-4508-A3B0-449BE52B0F11}" destId="{3A54553D-E2A0-4C92-9BC8-C30D00B5CB54}" srcOrd="1" destOrd="0" presId="urn:microsoft.com/office/officeart/2005/8/layout/hList7"/>
    <dgm:cxn modelId="{B8BC8BA1-E865-4AE3-9460-86AFEE492E2F}" type="presParOf" srcId="{80E268FA-3438-4508-A3B0-449BE52B0F11}" destId="{60945441-56BB-4777-A02A-80FAFB8A721D}" srcOrd="2" destOrd="0" presId="urn:microsoft.com/office/officeart/2005/8/layout/hList7"/>
    <dgm:cxn modelId="{4616F94C-4103-4271-9FA6-872022C886FA}" type="presParOf" srcId="{80E268FA-3438-4508-A3B0-449BE52B0F11}" destId="{C2AACC12-76FC-41E3-85CC-4B7EA4B80BE4}" srcOrd="3" destOrd="0" presId="urn:microsoft.com/office/officeart/2005/8/layout/hList7"/>
    <dgm:cxn modelId="{44AA7BC0-0DCA-4EF5-A314-4C4627F2D15C}" type="presParOf" srcId="{741430EC-E818-4EE4-88A5-DDC9D6749434}" destId="{3A3EA04F-6251-4338-90E6-2BB3B5431225}" srcOrd="3" destOrd="0" presId="urn:microsoft.com/office/officeart/2005/8/layout/hList7"/>
    <dgm:cxn modelId="{16F49C5D-7390-4E6F-8526-F8C5ADFA8EE0}" type="presParOf" srcId="{741430EC-E818-4EE4-88A5-DDC9D6749434}" destId="{927CAD46-A4DF-4E82-B514-A6155B2893D2}" srcOrd="4" destOrd="0" presId="urn:microsoft.com/office/officeart/2005/8/layout/hList7"/>
    <dgm:cxn modelId="{3F3C220D-8693-47FA-8236-FC3E28980B33}" type="presParOf" srcId="{927CAD46-A4DF-4E82-B514-A6155B2893D2}" destId="{3548F92D-D155-4C9C-8FC8-9EB72BA48A82}" srcOrd="0" destOrd="0" presId="urn:microsoft.com/office/officeart/2005/8/layout/hList7"/>
    <dgm:cxn modelId="{210CD94A-0909-4E08-97B1-68BD37565D78}" type="presParOf" srcId="{927CAD46-A4DF-4E82-B514-A6155B2893D2}" destId="{885D7E59-36D7-46FE-96C4-96C616529BB6}" srcOrd="1" destOrd="0" presId="urn:microsoft.com/office/officeart/2005/8/layout/hList7"/>
    <dgm:cxn modelId="{2332C389-E27C-459F-8C8D-907BD35A40E8}" type="presParOf" srcId="{927CAD46-A4DF-4E82-B514-A6155B2893D2}" destId="{65D675B3-06C6-4830-8545-20E5EC066DAC}" srcOrd="2" destOrd="0" presId="urn:microsoft.com/office/officeart/2005/8/layout/hList7"/>
    <dgm:cxn modelId="{399F2291-A9BC-4C6E-AE2A-63806F481766}" type="presParOf" srcId="{927CAD46-A4DF-4E82-B514-A6155B2893D2}" destId="{4CA204D3-C7DA-4784-86BF-BD2D2E93BCD2}" srcOrd="3" destOrd="0" presId="urn:microsoft.com/office/officeart/2005/8/layout/hList7"/>
    <dgm:cxn modelId="{2B54E08B-576C-4B35-9CD5-799B8424F46C}" type="presParOf" srcId="{741430EC-E818-4EE4-88A5-DDC9D6749434}" destId="{700FF04B-673F-422B-ADD8-9660B4E6BFE1}" srcOrd="5" destOrd="0" presId="urn:microsoft.com/office/officeart/2005/8/layout/hList7"/>
    <dgm:cxn modelId="{5A124846-D132-461D-A892-E1CDFCDA62FB}" type="presParOf" srcId="{741430EC-E818-4EE4-88A5-DDC9D6749434}" destId="{B557B6B8-6033-49E6-B9FD-0864F1008E89}" srcOrd="6" destOrd="0" presId="urn:microsoft.com/office/officeart/2005/8/layout/hList7"/>
    <dgm:cxn modelId="{4A4596FA-74F8-43ED-8CEF-A229BD655C71}" type="presParOf" srcId="{B557B6B8-6033-49E6-B9FD-0864F1008E89}" destId="{53AC3F84-3F0E-4E34-9D2F-06B2E9AAB693}" srcOrd="0" destOrd="0" presId="urn:microsoft.com/office/officeart/2005/8/layout/hList7"/>
    <dgm:cxn modelId="{AEA8F01B-AFAE-4DF7-888F-1559B7B0B985}" type="presParOf" srcId="{B557B6B8-6033-49E6-B9FD-0864F1008E89}" destId="{BFC1DF6A-76AA-4BC5-8E3D-60A92B0FF65D}" srcOrd="1" destOrd="0" presId="urn:microsoft.com/office/officeart/2005/8/layout/hList7"/>
    <dgm:cxn modelId="{E63D6733-0371-412C-8506-E58899EABFE6}" type="presParOf" srcId="{B557B6B8-6033-49E6-B9FD-0864F1008E89}" destId="{55159C85-E4F4-4D44-952E-F724512D3238}" srcOrd="2" destOrd="0" presId="urn:microsoft.com/office/officeart/2005/8/layout/hList7"/>
    <dgm:cxn modelId="{1992D56F-CC35-4288-B5D4-441089F9209F}" type="presParOf" srcId="{B557B6B8-6033-49E6-B9FD-0864F1008E89}" destId="{F444BA35-6C83-434B-AD44-0E232BF961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69DAB3-C01C-4317-8995-735B1FA537E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4F225136-521E-4272-975A-EA82A93110EA}">
      <dgm:prSet phldrT="[Текст]" custT="1"/>
      <dgm:spPr/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МСОКО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11CE1-132C-4D06-9E9D-E56219FB8E93}" type="parTrans" cxnId="{39CE4345-83A4-4152-86D1-05B2CF5DA598}">
      <dgm:prSet/>
      <dgm:spPr/>
      <dgm:t>
        <a:bodyPr/>
        <a:lstStyle/>
        <a:p>
          <a:endParaRPr lang="ru-RU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A013C-1AD5-4D32-95C5-171674FE185E}" type="sibTrans" cxnId="{39CE4345-83A4-4152-86D1-05B2CF5DA598}">
      <dgm:prSet/>
      <dgm:spPr/>
      <dgm:t>
        <a:bodyPr/>
        <a:lstStyle/>
        <a:p>
          <a:endParaRPr lang="ru-RU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63475-9852-4CCF-9039-4C2FA472D4CE}">
      <dgm:prSet phldrT="[Текст]" custT="1"/>
      <dgm:spPr/>
      <dgm:t>
        <a:bodyPr/>
        <a:lstStyle/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(обновленная)</a:t>
          </a:r>
        </a:p>
        <a:p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РЦОКИО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EE76C-A512-43ED-81C1-174D55EB2600}" type="parTrans" cxnId="{056037F2-77A5-4A45-86F6-00F6F217270C}">
      <dgm:prSet/>
      <dgm:spPr/>
      <dgm:t>
        <a:bodyPr/>
        <a:lstStyle/>
        <a:p>
          <a:endParaRPr lang="ru-RU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A2200-6D88-4454-B374-90B5D067AD69}" type="sibTrans" cxnId="{056037F2-77A5-4A45-86F6-00F6F217270C}">
      <dgm:prSet/>
      <dgm:spPr/>
      <dgm:t>
        <a:bodyPr/>
        <a:lstStyle/>
        <a:p>
          <a:endParaRPr lang="ru-RU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E63E-FBE4-4D29-A3FA-890B88AF2853}" type="pres">
      <dgm:prSet presAssocID="{3769DAB3-C01C-4317-8995-735B1FA537E0}" presName="compositeShape" presStyleCnt="0">
        <dgm:presLayoutVars>
          <dgm:chMax val="7"/>
          <dgm:dir/>
          <dgm:resizeHandles val="exact"/>
        </dgm:presLayoutVars>
      </dgm:prSet>
      <dgm:spPr/>
    </dgm:pt>
    <dgm:pt modelId="{A01365A6-3BB3-48E3-9E2D-8D77463F7D8D}" type="pres">
      <dgm:prSet presAssocID="{4F225136-521E-4272-975A-EA82A93110EA}" presName="circ1" presStyleLbl="vennNode1" presStyleIdx="0" presStyleCnt="2"/>
      <dgm:spPr/>
      <dgm:t>
        <a:bodyPr/>
        <a:lstStyle/>
        <a:p>
          <a:endParaRPr lang="ru-RU"/>
        </a:p>
      </dgm:t>
    </dgm:pt>
    <dgm:pt modelId="{328C48FA-12FE-435F-AC17-BF7B77B514EA}" type="pres">
      <dgm:prSet presAssocID="{4F225136-521E-4272-975A-EA82A93110E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7E9CF-3374-41A4-8E61-70899B277CB1}" type="pres">
      <dgm:prSet presAssocID="{BB363475-9852-4CCF-9039-4C2FA472D4CE}" presName="circ2" presStyleLbl="vennNode1" presStyleIdx="1" presStyleCnt="2"/>
      <dgm:spPr/>
      <dgm:t>
        <a:bodyPr/>
        <a:lstStyle/>
        <a:p>
          <a:endParaRPr lang="ru-RU"/>
        </a:p>
      </dgm:t>
    </dgm:pt>
    <dgm:pt modelId="{CAA99F2B-0A47-42C7-BF56-6B407CB97653}" type="pres">
      <dgm:prSet presAssocID="{BB363475-9852-4CCF-9039-4C2FA472D4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09B51-C408-4FBC-8F15-283486F824FD}" type="presOf" srcId="{4F225136-521E-4272-975A-EA82A93110EA}" destId="{328C48FA-12FE-435F-AC17-BF7B77B514EA}" srcOrd="1" destOrd="0" presId="urn:microsoft.com/office/officeart/2005/8/layout/venn1"/>
    <dgm:cxn modelId="{056037F2-77A5-4A45-86F6-00F6F217270C}" srcId="{3769DAB3-C01C-4317-8995-735B1FA537E0}" destId="{BB363475-9852-4CCF-9039-4C2FA472D4CE}" srcOrd="1" destOrd="0" parTransId="{DBCEE76C-A512-43ED-81C1-174D55EB2600}" sibTransId="{6B2A2200-6D88-4454-B374-90B5D067AD69}"/>
    <dgm:cxn modelId="{39CE4345-83A4-4152-86D1-05B2CF5DA598}" srcId="{3769DAB3-C01C-4317-8995-735B1FA537E0}" destId="{4F225136-521E-4272-975A-EA82A93110EA}" srcOrd="0" destOrd="0" parTransId="{F0611CE1-132C-4D06-9E9D-E56219FB8E93}" sibTransId="{537A013C-1AD5-4D32-95C5-171674FE185E}"/>
    <dgm:cxn modelId="{E26951BA-FC71-4029-8682-BA28B337E99B}" type="presOf" srcId="{BB363475-9852-4CCF-9039-4C2FA472D4CE}" destId="{DC87E9CF-3374-41A4-8E61-70899B277CB1}" srcOrd="0" destOrd="0" presId="urn:microsoft.com/office/officeart/2005/8/layout/venn1"/>
    <dgm:cxn modelId="{F52AA953-5B4A-4054-9869-47D2A2587359}" type="presOf" srcId="{BB363475-9852-4CCF-9039-4C2FA472D4CE}" destId="{CAA99F2B-0A47-42C7-BF56-6B407CB97653}" srcOrd="1" destOrd="0" presId="urn:microsoft.com/office/officeart/2005/8/layout/venn1"/>
    <dgm:cxn modelId="{AE34FC62-46BC-4556-9887-21700327A997}" type="presOf" srcId="{4F225136-521E-4272-975A-EA82A93110EA}" destId="{A01365A6-3BB3-48E3-9E2D-8D77463F7D8D}" srcOrd="0" destOrd="0" presId="urn:microsoft.com/office/officeart/2005/8/layout/venn1"/>
    <dgm:cxn modelId="{B0DC2D63-187F-467D-9AC5-C2874A24BB5D}" type="presOf" srcId="{3769DAB3-C01C-4317-8995-735B1FA537E0}" destId="{1D47E63E-FBE4-4D29-A3FA-890B88AF2853}" srcOrd="0" destOrd="0" presId="urn:microsoft.com/office/officeart/2005/8/layout/venn1"/>
    <dgm:cxn modelId="{7674A5EE-7A1B-4C08-A146-0E329D7E648D}" type="presParOf" srcId="{1D47E63E-FBE4-4D29-A3FA-890B88AF2853}" destId="{A01365A6-3BB3-48E3-9E2D-8D77463F7D8D}" srcOrd="0" destOrd="0" presId="urn:microsoft.com/office/officeart/2005/8/layout/venn1"/>
    <dgm:cxn modelId="{1596E44B-95E2-4C9B-94BE-E8FE7B8D1A73}" type="presParOf" srcId="{1D47E63E-FBE4-4D29-A3FA-890B88AF2853}" destId="{328C48FA-12FE-435F-AC17-BF7B77B514EA}" srcOrd="1" destOrd="0" presId="urn:microsoft.com/office/officeart/2005/8/layout/venn1"/>
    <dgm:cxn modelId="{17BD91D4-5F77-4ADC-838C-04BE390E576A}" type="presParOf" srcId="{1D47E63E-FBE4-4D29-A3FA-890B88AF2853}" destId="{DC87E9CF-3374-41A4-8E61-70899B277CB1}" srcOrd="2" destOrd="0" presId="urn:microsoft.com/office/officeart/2005/8/layout/venn1"/>
    <dgm:cxn modelId="{8730275D-E0C2-4F7D-8B8B-BD95B9552510}" type="presParOf" srcId="{1D47E63E-FBE4-4D29-A3FA-890B88AF2853}" destId="{CAA99F2B-0A47-42C7-BF56-6B407CB9765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E58D1-AED1-4760-9ED7-56F41AE880CC}">
      <dsp:nvSpPr>
        <dsp:cNvPr id="0" name=""/>
        <dsp:cNvSpPr/>
      </dsp:nvSpPr>
      <dsp:spPr>
        <a:xfrm>
          <a:off x="1573509" y="1906352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01F4A-0BCE-4F3B-8619-E2BE5C88091B}">
      <dsp:nvSpPr>
        <dsp:cNvPr id="0" name=""/>
        <dsp:cNvSpPr/>
      </dsp:nvSpPr>
      <dsp:spPr>
        <a:xfrm>
          <a:off x="1479886" y="2056388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0FCD7-BD28-449D-8661-D324E7075451}">
      <dsp:nvSpPr>
        <dsp:cNvPr id="0" name=""/>
        <dsp:cNvSpPr/>
      </dsp:nvSpPr>
      <dsp:spPr>
        <a:xfrm>
          <a:off x="1368308" y="2186286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17B92-6AFA-4E81-BC16-A03336DD2C8D}">
      <dsp:nvSpPr>
        <dsp:cNvPr id="0" name=""/>
        <dsp:cNvSpPr/>
      </dsp:nvSpPr>
      <dsp:spPr>
        <a:xfrm>
          <a:off x="1501689" y="396354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61E76-DB0E-4E81-8F5B-2E79DE5EDD15}">
      <dsp:nvSpPr>
        <dsp:cNvPr id="0" name=""/>
        <dsp:cNvSpPr/>
      </dsp:nvSpPr>
      <dsp:spPr>
        <a:xfrm>
          <a:off x="1644474" y="311267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C72E-5EF7-4FDF-B8A3-AE08E63A3F8D}">
      <dsp:nvSpPr>
        <dsp:cNvPr id="0" name=""/>
        <dsp:cNvSpPr/>
      </dsp:nvSpPr>
      <dsp:spPr>
        <a:xfrm>
          <a:off x="1786832" y="226181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3C41F-70C4-46ED-9F14-5904E264B55E}">
      <dsp:nvSpPr>
        <dsp:cNvPr id="0" name=""/>
        <dsp:cNvSpPr/>
      </dsp:nvSpPr>
      <dsp:spPr>
        <a:xfrm>
          <a:off x="1929191" y="311267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A36B5-CA2F-4A53-811D-E0EF5CF6D8F3}">
      <dsp:nvSpPr>
        <dsp:cNvPr id="0" name=""/>
        <dsp:cNvSpPr/>
      </dsp:nvSpPr>
      <dsp:spPr>
        <a:xfrm>
          <a:off x="2071976" y="396354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1C52-0A31-488F-9378-F5068C2882FA}">
      <dsp:nvSpPr>
        <dsp:cNvPr id="0" name=""/>
        <dsp:cNvSpPr/>
      </dsp:nvSpPr>
      <dsp:spPr>
        <a:xfrm>
          <a:off x="1786832" y="405713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D7861-0444-41F8-BF62-1AAB81317BAB}">
      <dsp:nvSpPr>
        <dsp:cNvPr id="0" name=""/>
        <dsp:cNvSpPr/>
      </dsp:nvSpPr>
      <dsp:spPr>
        <a:xfrm>
          <a:off x="1786832" y="585245"/>
          <a:ext cx="106875" cy="10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419F6-0160-407F-8557-57F10E4A3D31}">
      <dsp:nvSpPr>
        <dsp:cNvPr id="0" name=""/>
        <dsp:cNvSpPr/>
      </dsp:nvSpPr>
      <dsp:spPr>
        <a:xfrm>
          <a:off x="917293" y="2397357"/>
          <a:ext cx="2305090" cy="976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1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4982" y="2445046"/>
        <a:ext cx="2209712" cy="881532"/>
      </dsp:txXfrm>
    </dsp:sp>
    <dsp:sp modelId="{02B2D89C-0963-4CE3-AEBD-60D4BC2F962F}">
      <dsp:nvSpPr>
        <dsp:cNvPr id="0" name=""/>
        <dsp:cNvSpPr/>
      </dsp:nvSpPr>
      <dsp:spPr>
        <a:xfrm>
          <a:off x="278178" y="1970851"/>
          <a:ext cx="1068755" cy="10686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09459-33B9-43D6-BBC1-F5EC952855AF}">
      <dsp:nvSpPr>
        <dsp:cNvPr id="0" name=""/>
        <dsp:cNvSpPr/>
      </dsp:nvSpPr>
      <dsp:spPr>
        <a:xfrm>
          <a:off x="1891570" y="1083567"/>
          <a:ext cx="2305090" cy="1185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911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9455" y="1141452"/>
        <a:ext cx="2189320" cy="1070000"/>
      </dsp:txXfrm>
    </dsp:sp>
    <dsp:sp modelId="{44CDBB4B-807C-4C20-9E56-0BAB6454ADDC}">
      <dsp:nvSpPr>
        <dsp:cNvPr id="0" name=""/>
        <dsp:cNvSpPr/>
      </dsp:nvSpPr>
      <dsp:spPr>
        <a:xfrm>
          <a:off x="1252455" y="761491"/>
          <a:ext cx="1068755" cy="10686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D617F-3695-4A1A-ACD7-6E1E2A666F7E}">
      <dsp:nvSpPr>
        <dsp:cNvPr id="0" name=""/>
        <dsp:cNvSpPr/>
      </dsp:nvSpPr>
      <dsp:spPr>
        <a:xfrm>
          <a:off x="335868" y="0"/>
          <a:ext cx="2088232" cy="2088232"/>
        </a:xfrm>
        <a:prstGeom prst="ellipse">
          <a:avLst/>
        </a:prstGeom>
        <a:solidFill>
          <a:schemeClr val="accent4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ВСОКО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23" y="156617"/>
        <a:ext cx="1096321" cy="354999"/>
      </dsp:txXfrm>
    </dsp:sp>
    <dsp:sp modelId="{87D2A967-A598-4B60-81C6-85BC05527383}">
      <dsp:nvSpPr>
        <dsp:cNvPr id="0" name=""/>
        <dsp:cNvSpPr/>
      </dsp:nvSpPr>
      <dsp:spPr>
        <a:xfrm>
          <a:off x="596897" y="522057"/>
          <a:ext cx="1566174" cy="156617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исследования качества образования</a:t>
          </a:r>
          <a:endParaRPr lang="ru-RU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258" y="913601"/>
        <a:ext cx="1107452" cy="7830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29B07-0615-4EA5-923B-D1E0CD1E3B25}">
      <dsp:nvSpPr>
        <dsp:cNvPr id="0" name=""/>
        <dsp:cNvSpPr/>
      </dsp:nvSpPr>
      <dsp:spPr>
        <a:xfrm>
          <a:off x="289086" y="497130"/>
          <a:ext cx="5153192" cy="46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нормативных документов по внутренней системе оценки качества образования в логике отражения интеграции механизмов управления качеством образования в муниципальной и региональной системах оценки качества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86" y="497130"/>
        <a:ext cx="5153192" cy="468472"/>
      </dsp:txXfrm>
    </dsp:sp>
    <dsp:sp modelId="{84C44CB9-FAEB-42D7-A645-8846CAA112CC}">
      <dsp:nvSpPr>
        <dsp:cNvPr id="0" name=""/>
        <dsp:cNvSpPr/>
      </dsp:nvSpPr>
      <dsp:spPr>
        <a:xfrm>
          <a:off x="289086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04AA0-E614-4B2B-8C7D-FC668710021E}">
      <dsp:nvSpPr>
        <dsp:cNvPr id="0" name=""/>
        <dsp:cNvSpPr/>
      </dsp:nvSpPr>
      <dsp:spPr>
        <a:xfrm>
          <a:off x="1016259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893C8-011E-4FE8-8BE3-94C369492971}">
      <dsp:nvSpPr>
        <dsp:cNvPr id="0" name=""/>
        <dsp:cNvSpPr/>
      </dsp:nvSpPr>
      <dsp:spPr>
        <a:xfrm>
          <a:off x="1743432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58C3-A49C-4376-B718-CE4E672BB2DF}">
      <dsp:nvSpPr>
        <dsp:cNvPr id="0" name=""/>
        <dsp:cNvSpPr/>
      </dsp:nvSpPr>
      <dsp:spPr>
        <a:xfrm>
          <a:off x="2470604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3AC93-F770-4A29-A99D-2B6DF7982A7C}">
      <dsp:nvSpPr>
        <dsp:cNvPr id="0" name=""/>
        <dsp:cNvSpPr/>
      </dsp:nvSpPr>
      <dsp:spPr>
        <a:xfrm>
          <a:off x="3197777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8C3EA-5EF2-41B9-A203-E6EF71276F45}">
      <dsp:nvSpPr>
        <dsp:cNvPr id="0" name=""/>
        <dsp:cNvSpPr/>
      </dsp:nvSpPr>
      <dsp:spPr>
        <a:xfrm>
          <a:off x="3924950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FC85B-3473-4D90-8557-2A2CFB1A3223}">
      <dsp:nvSpPr>
        <dsp:cNvPr id="0" name=""/>
        <dsp:cNvSpPr/>
      </dsp:nvSpPr>
      <dsp:spPr>
        <a:xfrm>
          <a:off x="4652122" y="965605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9D3DD-51CC-4176-9A52-0D790E5F569A}">
      <dsp:nvSpPr>
        <dsp:cNvPr id="0" name=""/>
        <dsp:cNvSpPr/>
      </dsp:nvSpPr>
      <dsp:spPr>
        <a:xfrm>
          <a:off x="289086" y="2153319"/>
          <a:ext cx="5153192" cy="46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ВСОКО – развивающаяся система, основанная на использовании практик международных исследований качества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086" y="2153319"/>
        <a:ext cx="5153192" cy="468472"/>
      </dsp:txXfrm>
    </dsp:sp>
    <dsp:sp modelId="{7C8D9674-60FB-48ED-915B-6ACA8B8D99AB}">
      <dsp:nvSpPr>
        <dsp:cNvPr id="0" name=""/>
        <dsp:cNvSpPr/>
      </dsp:nvSpPr>
      <dsp:spPr>
        <a:xfrm>
          <a:off x="289086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20776-BAE9-4F09-ABC7-10CE4D8B6E0A}">
      <dsp:nvSpPr>
        <dsp:cNvPr id="0" name=""/>
        <dsp:cNvSpPr/>
      </dsp:nvSpPr>
      <dsp:spPr>
        <a:xfrm>
          <a:off x="1016259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8C17E-6BA4-4AEA-8655-AEC18D54AA62}">
      <dsp:nvSpPr>
        <dsp:cNvPr id="0" name=""/>
        <dsp:cNvSpPr/>
      </dsp:nvSpPr>
      <dsp:spPr>
        <a:xfrm>
          <a:off x="1743432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832C3-B82C-4A85-B1F6-9717043F7DA5}">
      <dsp:nvSpPr>
        <dsp:cNvPr id="0" name=""/>
        <dsp:cNvSpPr/>
      </dsp:nvSpPr>
      <dsp:spPr>
        <a:xfrm>
          <a:off x="2470604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B8C0C-DD17-4DB5-BFAB-49CF5B584BFE}">
      <dsp:nvSpPr>
        <dsp:cNvPr id="0" name=""/>
        <dsp:cNvSpPr/>
      </dsp:nvSpPr>
      <dsp:spPr>
        <a:xfrm>
          <a:off x="3197777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0F238-8E33-450B-B0DB-7781B89D74B0}">
      <dsp:nvSpPr>
        <dsp:cNvPr id="0" name=""/>
        <dsp:cNvSpPr/>
      </dsp:nvSpPr>
      <dsp:spPr>
        <a:xfrm>
          <a:off x="3924950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1CA19-BB27-4EAC-B6B4-2D9052149854}">
      <dsp:nvSpPr>
        <dsp:cNvPr id="0" name=""/>
        <dsp:cNvSpPr/>
      </dsp:nvSpPr>
      <dsp:spPr>
        <a:xfrm>
          <a:off x="4652122" y="2621790"/>
          <a:ext cx="687092" cy="11451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ACDAD-1310-45E4-A207-1A3CF654A4F8}">
      <dsp:nvSpPr>
        <dsp:cNvPr id="0" name=""/>
        <dsp:cNvSpPr/>
      </dsp:nvSpPr>
      <dsp:spPr>
        <a:xfrm>
          <a:off x="2288593" y="549054"/>
          <a:ext cx="681094" cy="25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67"/>
              </a:lnTo>
              <a:lnTo>
                <a:pt x="681094" y="171367"/>
              </a:lnTo>
              <a:lnTo>
                <a:pt x="681094" y="25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9A877-9057-4FEA-981D-E48CB18DAE8B}">
      <dsp:nvSpPr>
        <dsp:cNvPr id="0" name=""/>
        <dsp:cNvSpPr/>
      </dsp:nvSpPr>
      <dsp:spPr>
        <a:xfrm>
          <a:off x="1678671" y="1349571"/>
          <a:ext cx="808789" cy="25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67"/>
              </a:lnTo>
              <a:lnTo>
                <a:pt x="808789" y="171367"/>
              </a:lnTo>
              <a:lnTo>
                <a:pt x="808789" y="25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E097E-A248-40DB-B4C4-CFAF9F4443AE}">
      <dsp:nvSpPr>
        <dsp:cNvPr id="0" name=""/>
        <dsp:cNvSpPr/>
      </dsp:nvSpPr>
      <dsp:spPr>
        <a:xfrm>
          <a:off x="1021541" y="1349571"/>
          <a:ext cx="657130" cy="251467"/>
        </a:xfrm>
        <a:custGeom>
          <a:avLst/>
          <a:gdLst/>
          <a:ahLst/>
          <a:cxnLst/>
          <a:rect l="0" t="0" r="0" b="0"/>
          <a:pathLst>
            <a:path>
              <a:moveTo>
                <a:pt x="657130" y="0"/>
              </a:moveTo>
              <a:lnTo>
                <a:pt x="657130" y="171367"/>
              </a:lnTo>
              <a:lnTo>
                <a:pt x="0" y="171367"/>
              </a:lnTo>
              <a:lnTo>
                <a:pt x="0" y="25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22688-4E46-4ED7-BABB-9897CD020464}">
      <dsp:nvSpPr>
        <dsp:cNvPr id="0" name=""/>
        <dsp:cNvSpPr/>
      </dsp:nvSpPr>
      <dsp:spPr>
        <a:xfrm>
          <a:off x="1678671" y="549054"/>
          <a:ext cx="609921" cy="251467"/>
        </a:xfrm>
        <a:custGeom>
          <a:avLst/>
          <a:gdLst/>
          <a:ahLst/>
          <a:cxnLst/>
          <a:rect l="0" t="0" r="0" b="0"/>
          <a:pathLst>
            <a:path>
              <a:moveTo>
                <a:pt x="609921" y="0"/>
              </a:moveTo>
              <a:lnTo>
                <a:pt x="609921" y="171367"/>
              </a:lnTo>
              <a:lnTo>
                <a:pt x="0" y="171367"/>
              </a:lnTo>
              <a:lnTo>
                <a:pt x="0" y="251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70234-A5A7-433D-BFD9-6893359A46F6}">
      <dsp:nvSpPr>
        <dsp:cNvPr id="0" name=""/>
        <dsp:cNvSpPr/>
      </dsp:nvSpPr>
      <dsp:spPr>
        <a:xfrm>
          <a:off x="1856270" y="5"/>
          <a:ext cx="864644" cy="549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52F65-61B4-4B92-AE21-9D9527F0E519}">
      <dsp:nvSpPr>
        <dsp:cNvPr id="0" name=""/>
        <dsp:cNvSpPr/>
      </dsp:nvSpPr>
      <dsp:spPr>
        <a:xfrm>
          <a:off x="1952342" y="91273"/>
          <a:ext cx="864644" cy="54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8423" y="107354"/>
        <a:ext cx="832482" cy="516887"/>
      </dsp:txXfrm>
    </dsp:sp>
    <dsp:sp modelId="{2EAF9983-D961-4C1B-BC5E-761477965916}">
      <dsp:nvSpPr>
        <dsp:cNvPr id="0" name=""/>
        <dsp:cNvSpPr/>
      </dsp:nvSpPr>
      <dsp:spPr>
        <a:xfrm>
          <a:off x="1093649" y="800522"/>
          <a:ext cx="1170045" cy="549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0CC9-5934-4D42-9A5D-FDA309BA1481}">
      <dsp:nvSpPr>
        <dsp:cNvPr id="0" name=""/>
        <dsp:cNvSpPr/>
      </dsp:nvSpPr>
      <dsp:spPr>
        <a:xfrm>
          <a:off x="1189720" y="891790"/>
          <a:ext cx="1170045" cy="54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сопровождения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801" y="907871"/>
        <a:ext cx="1137883" cy="516887"/>
      </dsp:txXfrm>
    </dsp:sp>
    <dsp:sp modelId="{EAE6277A-8126-4C2F-B8A6-AC0C48F8999C}">
      <dsp:nvSpPr>
        <dsp:cNvPr id="0" name=""/>
        <dsp:cNvSpPr/>
      </dsp:nvSpPr>
      <dsp:spPr>
        <a:xfrm>
          <a:off x="308823" y="1601039"/>
          <a:ext cx="1425435" cy="549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62274-96DB-494F-85EF-0D7EBD830134}">
      <dsp:nvSpPr>
        <dsp:cNvPr id="0" name=""/>
        <dsp:cNvSpPr/>
      </dsp:nvSpPr>
      <dsp:spPr>
        <a:xfrm>
          <a:off x="404894" y="1692307"/>
          <a:ext cx="1425435" cy="54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Информационно-технологическое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75" y="1708388"/>
        <a:ext cx="1393273" cy="516887"/>
      </dsp:txXfrm>
    </dsp:sp>
    <dsp:sp modelId="{0E852933-15FD-4E24-8DA6-FFCED60ACDEE}">
      <dsp:nvSpPr>
        <dsp:cNvPr id="0" name=""/>
        <dsp:cNvSpPr/>
      </dsp:nvSpPr>
      <dsp:spPr>
        <a:xfrm>
          <a:off x="1926402" y="1601039"/>
          <a:ext cx="1122118" cy="549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D4568-126A-436D-A41D-F25A66105750}">
      <dsp:nvSpPr>
        <dsp:cNvPr id="0" name=""/>
        <dsp:cNvSpPr/>
      </dsp:nvSpPr>
      <dsp:spPr>
        <a:xfrm>
          <a:off x="2022473" y="1692307"/>
          <a:ext cx="1122118" cy="54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Научно-методическое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8554" y="1708388"/>
        <a:ext cx="1089956" cy="516887"/>
      </dsp:txXfrm>
    </dsp:sp>
    <dsp:sp modelId="{42C02BDA-A931-4A87-8D2A-5EC78E3E2C92}">
      <dsp:nvSpPr>
        <dsp:cNvPr id="0" name=""/>
        <dsp:cNvSpPr/>
      </dsp:nvSpPr>
      <dsp:spPr>
        <a:xfrm>
          <a:off x="2455837" y="800522"/>
          <a:ext cx="1027699" cy="549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96258-B8C7-4ACF-BCE5-C540F0853AB1}">
      <dsp:nvSpPr>
        <dsp:cNvPr id="0" name=""/>
        <dsp:cNvSpPr/>
      </dsp:nvSpPr>
      <dsp:spPr>
        <a:xfrm>
          <a:off x="2551909" y="891790"/>
          <a:ext cx="1027699" cy="549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 обеспечения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990" y="907871"/>
        <a:ext cx="995537" cy="5168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8AD7F-5200-4CFC-AA66-D7E254DE361A}">
      <dsp:nvSpPr>
        <dsp:cNvPr id="0" name=""/>
        <dsp:cNvSpPr/>
      </dsp:nvSpPr>
      <dsp:spPr>
        <a:xfrm rot="5400000">
          <a:off x="-101088" y="102612"/>
          <a:ext cx="673923" cy="4717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37396"/>
        <a:ext cx="471746" cy="202177"/>
      </dsp:txXfrm>
    </dsp:sp>
    <dsp:sp modelId="{75AB231D-9E66-4FE4-9657-66B473A339BD}">
      <dsp:nvSpPr>
        <dsp:cNvPr id="0" name=""/>
        <dsp:cNvSpPr/>
      </dsp:nvSpPr>
      <dsp:spPr>
        <a:xfrm rot="5400000">
          <a:off x="1925060" y="-1451789"/>
          <a:ext cx="438050" cy="334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комплексную оценку качества образования в Лицее;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1747" y="22908"/>
        <a:ext cx="3323293" cy="395282"/>
      </dsp:txXfrm>
    </dsp:sp>
    <dsp:sp modelId="{3B49BA2C-D4E8-49CD-9632-12216FF33F17}">
      <dsp:nvSpPr>
        <dsp:cNvPr id="0" name=""/>
        <dsp:cNvSpPr/>
      </dsp:nvSpPr>
      <dsp:spPr>
        <a:xfrm rot="5400000">
          <a:off x="-101088" y="613059"/>
          <a:ext cx="673923" cy="471746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747843"/>
        <a:ext cx="471746" cy="202177"/>
      </dsp:txXfrm>
    </dsp:sp>
    <dsp:sp modelId="{98191BC3-7EAC-4A23-A672-02BAFC51C041}">
      <dsp:nvSpPr>
        <dsp:cNvPr id="0" name=""/>
        <dsp:cNvSpPr/>
      </dsp:nvSpPr>
      <dsp:spPr>
        <a:xfrm rot="5400000">
          <a:off x="1925060" y="-941342"/>
          <a:ext cx="438050" cy="334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информационное обеспечение управления качеством об­разования в Лицее через функционирование результативного мониторинга обра­зовательной деятельности в Лицее;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1747" y="533355"/>
        <a:ext cx="3323293" cy="395282"/>
      </dsp:txXfrm>
    </dsp:sp>
    <dsp:sp modelId="{0EB18936-9411-4913-AD3C-2632711B3484}">
      <dsp:nvSpPr>
        <dsp:cNvPr id="0" name=""/>
        <dsp:cNvSpPr/>
      </dsp:nvSpPr>
      <dsp:spPr>
        <a:xfrm rot="5400000">
          <a:off x="-101088" y="1123506"/>
          <a:ext cx="673923" cy="471746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58290"/>
        <a:ext cx="471746" cy="202177"/>
      </dsp:txXfrm>
    </dsp:sp>
    <dsp:sp modelId="{D4EDA1F3-8BC3-43C6-9EB4-4A10912FFC3C}">
      <dsp:nvSpPr>
        <dsp:cNvPr id="0" name=""/>
        <dsp:cNvSpPr/>
      </dsp:nvSpPr>
      <dsp:spPr>
        <a:xfrm rot="5400000">
          <a:off x="1925060" y="-430896"/>
          <a:ext cx="438050" cy="334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действенные механизмы управления ВСОКО Лицея;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1747" y="1043801"/>
        <a:ext cx="3323293" cy="395282"/>
      </dsp:txXfrm>
    </dsp:sp>
    <dsp:sp modelId="{F86714B1-25D3-4A4F-8EB6-EB58C0FF2F0B}">
      <dsp:nvSpPr>
        <dsp:cNvPr id="0" name=""/>
        <dsp:cNvSpPr/>
      </dsp:nvSpPr>
      <dsp:spPr>
        <a:xfrm rot="5400000">
          <a:off x="-101088" y="1633952"/>
          <a:ext cx="673923" cy="47174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768736"/>
        <a:ext cx="471746" cy="202177"/>
      </dsp:txXfrm>
    </dsp:sp>
    <dsp:sp modelId="{B8A061B5-391D-4FB6-A238-1A2CD8B51F2B}">
      <dsp:nvSpPr>
        <dsp:cNvPr id="0" name=""/>
        <dsp:cNvSpPr/>
      </dsp:nvSpPr>
      <dsp:spPr>
        <a:xfrm rot="5400000">
          <a:off x="1925060" y="79550"/>
          <a:ext cx="438050" cy="334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управление качеством образования в Лицее по результа­там функционирования ВСОКО Лицея.</a:t>
          </a:r>
          <a:endParaRPr lang="ru-RU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1747" y="1554247"/>
        <a:ext cx="3323293" cy="3952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3C04-9955-4816-BDE8-F8F227F4E2EC}">
      <dsp:nvSpPr>
        <dsp:cNvPr id="0" name=""/>
        <dsp:cNvSpPr/>
      </dsp:nvSpPr>
      <dsp:spPr>
        <a:xfrm>
          <a:off x="1215051" y="49"/>
          <a:ext cx="3654065" cy="610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Внутренние резервы Лицея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2923" y="17921"/>
        <a:ext cx="3618321" cy="574451"/>
      </dsp:txXfrm>
    </dsp:sp>
    <dsp:sp modelId="{0DE31B0E-B4CB-4EA1-B4FD-DC9708C842BA}">
      <dsp:nvSpPr>
        <dsp:cNvPr id="0" name=""/>
        <dsp:cNvSpPr/>
      </dsp:nvSpPr>
      <dsp:spPr>
        <a:xfrm>
          <a:off x="1215051" y="720080"/>
          <a:ext cx="610195" cy="61019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3F50B-B855-490A-A337-FC338E5A9487}">
      <dsp:nvSpPr>
        <dsp:cNvPr id="0" name=""/>
        <dsp:cNvSpPr/>
      </dsp:nvSpPr>
      <dsp:spPr>
        <a:xfrm>
          <a:off x="1861858" y="720080"/>
          <a:ext cx="3007258" cy="610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эффективный учебный план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1" y="749873"/>
        <a:ext cx="2947672" cy="550609"/>
      </dsp:txXfrm>
    </dsp:sp>
    <dsp:sp modelId="{828F3827-ECD5-43B8-A9FA-09322EA81EEA}">
      <dsp:nvSpPr>
        <dsp:cNvPr id="0" name=""/>
        <dsp:cNvSpPr/>
      </dsp:nvSpPr>
      <dsp:spPr>
        <a:xfrm>
          <a:off x="1215051" y="1403498"/>
          <a:ext cx="610195" cy="61019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E7E88-B89D-4849-A836-15C3A7042B84}">
      <dsp:nvSpPr>
        <dsp:cNvPr id="0" name=""/>
        <dsp:cNvSpPr/>
      </dsp:nvSpPr>
      <dsp:spPr>
        <a:xfrm>
          <a:off x="1861858" y="1403498"/>
          <a:ext cx="3007258" cy="610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критериальный подход при оценивании видов деятельности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1" y="1433291"/>
        <a:ext cx="2947672" cy="550609"/>
      </dsp:txXfrm>
    </dsp:sp>
    <dsp:sp modelId="{5BA66EF5-0898-4CC1-83B6-8C8A840344A1}">
      <dsp:nvSpPr>
        <dsp:cNvPr id="0" name=""/>
        <dsp:cNvSpPr/>
      </dsp:nvSpPr>
      <dsp:spPr>
        <a:xfrm>
          <a:off x="1215051" y="2086917"/>
          <a:ext cx="610195" cy="61019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C598-75D6-4948-823B-3CA9262A5F98}">
      <dsp:nvSpPr>
        <dsp:cNvPr id="0" name=""/>
        <dsp:cNvSpPr/>
      </dsp:nvSpPr>
      <dsp:spPr>
        <a:xfrm>
          <a:off x="1861858" y="2086917"/>
          <a:ext cx="3007258" cy="610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проектные методики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1" y="2116710"/>
        <a:ext cx="2947672" cy="550609"/>
      </dsp:txXfrm>
    </dsp:sp>
    <dsp:sp modelId="{368E369C-F8F0-4E89-B4FF-15D3744A1D5D}">
      <dsp:nvSpPr>
        <dsp:cNvPr id="0" name=""/>
        <dsp:cNvSpPr/>
      </dsp:nvSpPr>
      <dsp:spPr>
        <a:xfrm>
          <a:off x="1215051" y="2770336"/>
          <a:ext cx="610195" cy="61019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F27F-C8E2-4AAD-B567-257499A360B5}">
      <dsp:nvSpPr>
        <dsp:cNvPr id="0" name=""/>
        <dsp:cNvSpPr/>
      </dsp:nvSpPr>
      <dsp:spPr>
        <a:xfrm>
          <a:off x="1861858" y="2770336"/>
          <a:ext cx="3007258" cy="610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учебно-лабораторного оборудования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1" y="2800129"/>
        <a:ext cx="2947672" cy="550609"/>
      </dsp:txXfrm>
    </dsp:sp>
    <dsp:sp modelId="{47AC704D-54E2-4FF4-B6DF-1367315674AF}">
      <dsp:nvSpPr>
        <dsp:cNvPr id="0" name=""/>
        <dsp:cNvSpPr/>
      </dsp:nvSpPr>
      <dsp:spPr>
        <a:xfrm>
          <a:off x="1215051" y="3453755"/>
          <a:ext cx="610195" cy="61019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E5753-B8BA-4217-B8A2-009D05266242}">
      <dsp:nvSpPr>
        <dsp:cNvPr id="0" name=""/>
        <dsp:cNvSpPr/>
      </dsp:nvSpPr>
      <dsp:spPr>
        <a:xfrm>
          <a:off x="1861858" y="3453755"/>
          <a:ext cx="3007258" cy="6101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диагностик по определению уровня сформированности функциональной грамотности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1" y="3483548"/>
        <a:ext cx="2947672" cy="5506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7830B-4044-498C-B055-BE30D2C285EF}">
      <dsp:nvSpPr>
        <dsp:cNvPr id="0" name=""/>
        <dsp:cNvSpPr/>
      </dsp:nvSpPr>
      <dsp:spPr>
        <a:xfrm>
          <a:off x="988" y="303570"/>
          <a:ext cx="3844312" cy="611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критериального подхода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3" y="321495"/>
        <a:ext cx="3808462" cy="576148"/>
      </dsp:txXfrm>
    </dsp:sp>
    <dsp:sp modelId="{D88CC69C-49DE-4289-B330-FA65BFA9277B}">
      <dsp:nvSpPr>
        <dsp:cNvPr id="0" name=""/>
        <dsp:cNvSpPr/>
      </dsp:nvSpPr>
      <dsp:spPr>
        <a:xfrm>
          <a:off x="385419" y="915568"/>
          <a:ext cx="384431" cy="36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22"/>
              </a:lnTo>
              <a:lnTo>
                <a:pt x="384431" y="3610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D19D9-20B8-4167-B654-5AB92EB6B8BE}">
      <dsp:nvSpPr>
        <dsp:cNvPr id="0" name=""/>
        <dsp:cNvSpPr/>
      </dsp:nvSpPr>
      <dsp:spPr>
        <a:xfrm>
          <a:off x="769851" y="1061550"/>
          <a:ext cx="3462537" cy="43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работа, а не личность ребенка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2448" y="1074147"/>
        <a:ext cx="3437343" cy="404885"/>
      </dsp:txXfrm>
    </dsp:sp>
    <dsp:sp modelId="{CD9BF9B0-919B-483B-BC54-A9BDE2160EDE}">
      <dsp:nvSpPr>
        <dsp:cNvPr id="0" name=""/>
        <dsp:cNvSpPr/>
      </dsp:nvSpPr>
      <dsp:spPr>
        <a:xfrm>
          <a:off x="385419" y="915568"/>
          <a:ext cx="384431" cy="100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124"/>
              </a:lnTo>
              <a:lnTo>
                <a:pt x="384431" y="1007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A27DD-A751-474F-AF18-9E10B118C848}">
      <dsp:nvSpPr>
        <dsp:cNvPr id="0" name=""/>
        <dsp:cNvSpPr/>
      </dsp:nvSpPr>
      <dsp:spPr>
        <a:xfrm>
          <a:off x="769851" y="1633675"/>
          <a:ext cx="3416766" cy="578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выполненная работа  ученика проверяется по четким критериям, которые известны заранее всем участникам образовательных отношений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81" y="1650605"/>
        <a:ext cx="3382906" cy="544172"/>
      </dsp:txXfrm>
    </dsp:sp>
    <dsp:sp modelId="{993DD101-6079-4CB6-A1FB-2427AD497CAD}">
      <dsp:nvSpPr>
        <dsp:cNvPr id="0" name=""/>
        <dsp:cNvSpPr/>
      </dsp:nvSpPr>
      <dsp:spPr>
        <a:xfrm>
          <a:off x="385419" y="915568"/>
          <a:ext cx="384431" cy="1725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237"/>
              </a:lnTo>
              <a:lnTo>
                <a:pt x="384431" y="1725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5408A-2620-49D1-8683-EFE30B8B698B}">
      <dsp:nvSpPr>
        <dsp:cNvPr id="0" name=""/>
        <dsp:cNvSpPr/>
      </dsp:nvSpPr>
      <dsp:spPr>
        <a:xfrm>
          <a:off x="769851" y="2351789"/>
          <a:ext cx="3462537" cy="578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открытость критериев позволяет ученику самостоятельно оценить свой уровень освоения материала, способствует самооцениванию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81" y="2368719"/>
        <a:ext cx="3428677" cy="544172"/>
      </dsp:txXfrm>
    </dsp:sp>
    <dsp:sp modelId="{D538C7DA-FD4A-4F0C-9155-0437DF6D1B92}">
      <dsp:nvSpPr>
        <dsp:cNvPr id="0" name=""/>
        <dsp:cNvSpPr/>
      </dsp:nvSpPr>
      <dsp:spPr>
        <a:xfrm>
          <a:off x="385419" y="915568"/>
          <a:ext cx="384431" cy="244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316"/>
              </a:lnTo>
              <a:lnTo>
                <a:pt x="384431" y="2445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222B5-7DB2-4C2A-B98F-D08561E10681}">
      <dsp:nvSpPr>
        <dsp:cNvPr id="0" name=""/>
        <dsp:cNvSpPr/>
      </dsp:nvSpPr>
      <dsp:spPr>
        <a:xfrm>
          <a:off x="769851" y="3071868"/>
          <a:ext cx="3506440" cy="578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 позволяет отслеживать индивидуальный прогресс ученика и предоставляет возможность коррекции индивидуальной траектории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81" y="3088798"/>
        <a:ext cx="3472580" cy="544172"/>
      </dsp:txXfrm>
    </dsp:sp>
    <dsp:sp modelId="{9573D014-7156-4966-8334-676232A7A9DE}">
      <dsp:nvSpPr>
        <dsp:cNvPr id="0" name=""/>
        <dsp:cNvSpPr/>
      </dsp:nvSpPr>
      <dsp:spPr>
        <a:xfrm>
          <a:off x="385419" y="915568"/>
          <a:ext cx="384431" cy="3165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395"/>
              </a:lnTo>
              <a:lnTo>
                <a:pt x="384431" y="3165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DCA11-D38E-47F8-AE90-63EFC22B12C9}">
      <dsp:nvSpPr>
        <dsp:cNvPr id="0" name=""/>
        <dsp:cNvSpPr/>
      </dsp:nvSpPr>
      <dsp:spPr>
        <a:xfrm>
          <a:off x="769851" y="3791946"/>
          <a:ext cx="3549640" cy="578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объективность и открытость оценивания позволяет увидеть профессиональные дефициты педагогов и спланировать методическую работу Лицея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81" y="3808876"/>
        <a:ext cx="3515780" cy="5441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60D74-84B4-4E9F-B4B9-D7A5F6750790}">
      <dsp:nvSpPr>
        <dsp:cNvPr id="0" name=""/>
        <dsp:cNvSpPr/>
      </dsp:nvSpPr>
      <dsp:spPr>
        <a:xfrm>
          <a:off x="4597069" y="915323"/>
          <a:ext cx="2402500" cy="70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923"/>
              </a:lnTo>
              <a:lnTo>
                <a:pt x="2402500" y="497923"/>
              </a:lnTo>
              <a:lnTo>
                <a:pt x="2402500" y="706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C008E-15D6-484A-9374-090A1957339F}">
      <dsp:nvSpPr>
        <dsp:cNvPr id="0" name=""/>
        <dsp:cNvSpPr/>
      </dsp:nvSpPr>
      <dsp:spPr>
        <a:xfrm>
          <a:off x="4551349" y="915323"/>
          <a:ext cx="91440" cy="7064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4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4627-5AB2-4B75-A964-E36798B56E6F}">
      <dsp:nvSpPr>
        <dsp:cNvPr id="0" name=""/>
        <dsp:cNvSpPr/>
      </dsp:nvSpPr>
      <dsp:spPr>
        <a:xfrm>
          <a:off x="2194111" y="2612005"/>
          <a:ext cx="1406296" cy="92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496"/>
              </a:lnTo>
              <a:lnTo>
                <a:pt x="1406296" y="9244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E4A74-1E2E-4F14-8B43-8FF0163C83D8}">
      <dsp:nvSpPr>
        <dsp:cNvPr id="0" name=""/>
        <dsp:cNvSpPr/>
      </dsp:nvSpPr>
      <dsp:spPr>
        <a:xfrm>
          <a:off x="2194111" y="915323"/>
          <a:ext cx="2402957" cy="703912"/>
        </a:xfrm>
        <a:custGeom>
          <a:avLst/>
          <a:gdLst/>
          <a:ahLst/>
          <a:cxnLst/>
          <a:rect l="0" t="0" r="0" b="0"/>
          <a:pathLst>
            <a:path>
              <a:moveTo>
                <a:pt x="2402957" y="0"/>
              </a:moveTo>
              <a:lnTo>
                <a:pt x="2402957" y="495431"/>
              </a:lnTo>
              <a:lnTo>
                <a:pt x="0" y="495431"/>
              </a:lnTo>
              <a:lnTo>
                <a:pt x="0" y="7039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DC8CE-E604-4FAA-97E5-EE5240AC7EDC}">
      <dsp:nvSpPr>
        <dsp:cNvPr id="0" name=""/>
        <dsp:cNvSpPr/>
      </dsp:nvSpPr>
      <dsp:spPr>
        <a:xfrm>
          <a:off x="4551349" y="465400"/>
          <a:ext cx="91440" cy="127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5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5C9A-1B9D-4CC2-93C1-C5479E016296}">
      <dsp:nvSpPr>
        <dsp:cNvPr id="0" name=""/>
        <dsp:cNvSpPr/>
      </dsp:nvSpPr>
      <dsp:spPr>
        <a:xfrm>
          <a:off x="2129442" y="39770"/>
          <a:ext cx="4935253" cy="425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государственный образовательный стандарт </a:t>
          </a:r>
          <a:b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 образования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442" y="39770"/>
        <a:ext cx="4935253" cy="425629"/>
      </dsp:txXfrm>
    </dsp:sp>
    <dsp:sp modelId="{CBC96690-6178-4D2E-AD76-9893826F6A03}">
      <dsp:nvSpPr>
        <dsp:cNvPr id="0" name=""/>
        <dsp:cNvSpPr/>
      </dsp:nvSpPr>
      <dsp:spPr>
        <a:xfrm>
          <a:off x="2119107" y="592921"/>
          <a:ext cx="4955922" cy="322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к результатам освоения общеобразовательных программ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9107" y="592921"/>
        <a:ext cx="4955922" cy="322401"/>
      </dsp:txXfrm>
    </dsp:sp>
    <dsp:sp modelId="{A511C54B-87D7-4F0D-B9DE-D92106D1AE86}">
      <dsp:nvSpPr>
        <dsp:cNvPr id="0" name=""/>
        <dsp:cNvSpPr/>
      </dsp:nvSpPr>
      <dsp:spPr>
        <a:xfrm>
          <a:off x="1201342" y="1619236"/>
          <a:ext cx="1985537" cy="992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результаты:</a:t>
          </a:r>
          <a:b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освоение, преобразование и применение знаний на основе имеющихся знаний и познавательных учебных действий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342" y="1619236"/>
        <a:ext cx="1985537" cy="992768"/>
      </dsp:txXfrm>
    </dsp:sp>
    <dsp:sp modelId="{B2F167E7-088D-4A87-A8D9-20B275912231}">
      <dsp:nvSpPr>
        <dsp:cNvPr id="0" name=""/>
        <dsp:cNvSpPr/>
      </dsp:nvSpPr>
      <dsp:spPr>
        <a:xfrm>
          <a:off x="3600408" y="3040117"/>
          <a:ext cx="1985537" cy="992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функциональной грамотности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8" y="3040117"/>
        <a:ext cx="1985537" cy="992768"/>
      </dsp:txXfrm>
    </dsp:sp>
    <dsp:sp modelId="{4E0E7495-15A0-403E-82D8-3A1CBA602FE0}">
      <dsp:nvSpPr>
        <dsp:cNvPr id="0" name=""/>
        <dsp:cNvSpPr/>
      </dsp:nvSpPr>
      <dsp:spPr>
        <a:xfrm>
          <a:off x="3604300" y="1621728"/>
          <a:ext cx="1985537" cy="992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результаты:</a:t>
          </a:r>
          <a:b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регулятивные, коммуникативные, познавательные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4300" y="1621728"/>
        <a:ext cx="1985537" cy="992768"/>
      </dsp:txXfrm>
    </dsp:sp>
    <dsp:sp modelId="{1A0290A8-B0FB-4D77-B60D-BC3F9CFBCFBB}">
      <dsp:nvSpPr>
        <dsp:cNvPr id="0" name=""/>
        <dsp:cNvSpPr/>
      </dsp:nvSpPr>
      <dsp:spPr>
        <a:xfrm>
          <a:off x="6006801" y="1621728"/>
          <a:ext cx="1985537" cy="992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результаты:</a:t>
          </a:r>
          <a:b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самоопределение,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морально-этическая ориентация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6801" y="1621728"/>
        <a:ext cx="1985537" cy="9927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994FC-715D-4457-BB17-FD12CFAB927E}">
      <dsp:nvSpPr>
        <dsp:cNvPr id="0" name=""/>
        <dsp:cNvSpPr/>
      </dsp:nvSpPr>
      <dsp:spPr>
        <a:xfrm rot="2581095">
          <a:off x="2627719" y="3091567"/>
          <a:ext cx="585057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585057" y="2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4DA76-27CD-4A88-B452-9ECED78A6BBA}">
      <dsp:nvSpPr>
        <dsp:cNvPr id="0" name=""/>
        <dsp:cNvSpPr/>
      </dsp:nvSpPr>
      <dsp:spPr>
        <a:xfrm>
          <a:off x="2706369" y="2203349"/>
          <a:ext cx="652670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652670" y="2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0336A-5985-44B8-9B0F-4F6A17965D91}">
      <dsp:nvSpPr>
        <dsp:cNvPr id="0" name=""/>
        <dsp:cNvSpPr/>
      </dsp:nvSpPr>
      <dsp:spPr>
        <a:xfrm rot="19106732">
          <a:off x="2628116" y="1342912"/>
          <a:ext cx="621859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621859" y="245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6944-DA9E-44AB-A3FA-8AD845E36483}">
      <dsp:nvSpPr>
        <dsp:cNvPr id="0" name=""/>
        <dsp:cNvSpPr/>
      </dsp:nvSpPr>
      <dsp:spPr>
        <a:xfrm>
          <a:off x="914059" y="1173615"/>
          <a:ext cx="2108600" cy="21086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00AE-7F4C-43A9-93FF-79AA06F6FC18}">
      <dsp:nvSpPr>
        <dsp:cNvPr id="0" name=""/>
        <dsp:cNvSpPr/>
      </dsp:nvSpPr>
      <dsp:spPr>
        <a:xfrm>
          <a:off x="2990723" y="-78955"/>
          <a:ext cx="1471381" cy="1496988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по формированию и развитию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202" y="140274"/>
        <a:ext cx="1040423" cy="1058530"/>
      </dsp:txXfrm>
    </dsp:sp>
    <dsp:sp modelId="{219E33F0-F7E1-4E7F-89B1-62691DF36B50}">
      <dsp:nvSpPr>
        <dsp:cNvPr id="0" name=""/>
        <dsp:cNvSpPr/>
      </dsp:nvSpPr>
      <dsp:spPr>
        <a:xfrm>
          <a:off x="4330844" y="-78955"/>
          <a:ext cx="2207071" cy="14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441325" lvl="1" indent="-793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Нормативно-правовые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1325" lvl="1" indent="-793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Кадровые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1325" lvl="1" indent="-793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1325" lvl="1" indent="-7937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0844" y="-78955"/>
        <a:ext cx="2207071" cy="1496988"/>
      </dsp:txXfrm>
    </dsp:sp>
    <dsp:sp modelId="{1326F575-7D40-4E7B-8121-8C1AB43657B4}">
      <dsp:nvSpPr>
        <dsp:cNvPr id="0" name=""/>
        <dsp:cNvSpPr/>
      </dsp:nvSpPr>
      <dsp:spPr>
        <a:xfrm>
          <a:off x="3359039" y="1550915"/>
          <a:ext cx="1395345" cy="1353999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содержании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3383" y="1749204"/>
        <a:ext cx="986657" cy="957421"/>
      </dsp:txXfrm>
    </dsp:sp>
    <dsp:sp modelId="{9393B190-7D31-45AF-AC37-427B06DC1C6B}">
      <dsp:nvSpPr>
        <dsp:cNvPr id="0" name=""/>
        <dsp:cNvSpPr/>
      </dsp:nvSpPr>
      <dsp:spPr>
        <a:xfrm>
          <a:off x="4718169" y="1550915"/>
          <a:ext cx="2093017" cy="135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ООП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работа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8169" y="1550915"/>
        <a:ext cx="2093017" cy="1353999"/>
      </dsp:txXfrm>
    </dsp:sp>
    <dsp:sp modelId="{15EAE12D-05F3-452B-80FC-806EC3D24EFA}">
      <dsp:nvSpPr>
        <dsp:cNvPr id="0" name=""/>
        <dsp:cNvSpPr/>
      </dsp:nvSpPr>
      <dsp:spPr>
        <a:xfrm>
          <a:off x="2937979" y="3108210"/>
          <a:ext cx="1400937" cy="13561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технологиях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3141" y="3306815"/>
        <a:ext cx="990613" cy="958953"/>
      </dsp:txXfrm>
    </dsp:sp>
    <dsp:sp modelId="{A2DB092E-A362-47F0-A970-0D47F0B6E890}">
      <dsp:nvSpPr>
        <dsp:cNvPr id="0" name=""/>
        <dsp:cNvSpPr/>
      </dsp:nvSpPr>
      <dsp:spPr>
        <a:xfrm>
          <a:off x="4295710" y="3108210"/>
          <a:ext cx="2101405" cy="135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Технологическая карта урока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и формы воспитательной работы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конкурсы и олимпиады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3038" lvl="1" indent="-77788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для оценки сформированности ФГ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5710" y="3108210"/>
        <a:ext cx="2101405" cy="13561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6F108-3EC3-442D-A1CC-22F08497FC3A}">
      <dsp:nvSpPr>
        <dsp:cNvPr id="0" name=""/>
        <dsp:cNvSpPr/>
      </dsp:nvSpPr>
      <dsp:spPr>
        <a:xfrm>
          <a:off x="5310691" y="1298780"/>
          <a:ext cx="2339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393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C167B-8B8E-473A-A8F2-746F6C040882}">
      <dsp:nvSpPr>
        <dsp:cNvPr id="0" name=""/>
        <dsp:cNvSpPr/>
      </dsp:nvSpPr>
      <dsp:spPr>
        <a:xfrm>
          <a:off x="2415726" y="1038613"/>
          <a:ext cx="482494" cy="305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247" y="0"/>
              </a:lnTo>
              <a:lnTo>
                <a:pt x="241247" y="305886"/>
              </a:lnTo>
              <a:lnTo>
                <a:pt x="482494" y="30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9D837-3949-4957-B3B6-36F641CACBEF}">
      <dsp:nvSpPr>
        <dsp:cNvPr id="0" name=""/>
        <dsp:cNvSpPr/>
      </dsp:nvSpPr>
      <dsp:spPr>
        <a:xfrm>
          <a:off x="2415726" y="595875"/>
          <a:ext cx="482494" cy="442738"/>
        </a:xfrm>
        <a:custGeom>
          <a:avLst/>
          <a:gdLst/>
          <a:ahLst/>
          <a:cxnLst/>
          <a:rect l="0" t="0" r="0" b="0"/>
          <a:pathLst>
            <a:path>
              <a:moveTo>
                <a:pt x="0" y="442738"/>
              </a:moveTo>
              <a:lnTo>
                <a:pt x="241247" y="442738"/>
              </a:lnTo>
              <a:lnTo>
                <a:pt x="241247" y="0"/>
              </a:lnTo>
              <a:lnTo>
                <a:pt x="48249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169BD-21BF-4699-B3EC-1FDBF93565D7}">
      <dsp:nvSpPr>
        <dsp:cNvPr id="0" name=""/>
        <dsp:cNvSpPr/>
      </dsp:nvSpPr>
      <dsp:spPr>
        <a:xfrm>
          <a:off x="3256" y="826124"/>
          <a:ext cx="2412470" cy="424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6" y="826124"/>
        <a:ext cx="2412470" cy="424977"/>
      </dsp:txXfrm>
    </dsp:sp>
    <dsp:sp modelId="{A168D04D-FDFC-4710-9AB1-29CF0A085FCA}">
      <dsp:nvSpPr>
        <dsp:cNvPr id="0" name=""/>
        <dsp:cNvSpPr/>
      </dsp:nvSpPr>
      <dsp:spPr>
        <a:xfrm>
          <a:off x="2898220" y="440767"/>
          <a:ext cx="2412470" cy="310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качества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8220" y="440767"/>
        <a:ext cx="2412470" cy="310214"/>
      </dsp:txXfrm>
    </dsp:sp>
    <dsp:sp modelId="{5BCBA2DE-2730-4272-B54F-E12967D85AE2}">
      <dsp:nvSpPr>
        <dsp:cNvPr id="0" name=""/>
        <dsp:cNvSpPr/>
      </dsp:nvSpPr>
      <dsp:spPr>
        <a:xfrm>
          <a:off x="2898220" y="1052541"/>
          <a:ext cx="2412470" cy="583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Общеучебные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умения (компетенции)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8220" y="1052541"/>
        <a:ext cx="2412470" cy="583918"/>
      </dsp:txXfrm>
    </dsp:sp>
    <dsp:sp modelId="{8DA0E800-7A52-4668-B6CF-52574C704F06}">
      <dsp:nvSpPr>
        <dsp:cNvPr id="0" name=""/>
        <dsp:cNvSpPr/>
      </dsp:nvSpPr>
      <dsp:spPr>
        <a:xfrm>
          <a:off x="5544628" y="976598"/>
          <a:ext cx="2412470" cy="73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изучения предметов – содержательно-целевые линии развития личности средствами предметов (предметные умения)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4628" y="976598"/>
        <a:ext cx="2412470" cy="7358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51A38-F89E-42BD-8110-DE21B0A81C95}">
      <dsp:nvSpPr>
        <dsp:cNvPr id="0" name=""/>
        <dsp:cNvSpPr/>
      </dsp:nvSpPr>
      <dsp:spPr>
        <a:xfrm>
          <a:off x="2333" y="256632"/>
          <a:ext cx="1413954" cy="141395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75DFBB-31A6-4A14-86D4-B11BE7B39EAD}">
      <dsp:nvSpPr>
        <dsp:cNvPr id="0" name=""/>
        <dsp:cNvSpPr/>
      </dsp:nvSpPr>
      <dsp:spPr>
        <a:xfrm>
          <a:off x="15924" y="1441355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924" y="1441355"/>
        <a:ext cx="1386773" cy="514493"/>
      </dsp:txXfrm>
    </dsp:sp>
    <dsp:sp modelId="{7A5F5BBA-36C2-485B-ACBE-CE48F194925E}">
      <dsp:nvSpPr>
        <dsp:cNvPr id="0" name=""/>
        <dsp:cNvSpPr/>
      </dsp:nvSpPr>
      <dsp:spPr>
        <a:xfrm>
          <a:off x="1555024" y="256632"/>
          <a:ext cx="1413954" cy="141395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E02A44-67EC-4CB1-ABDD-4E01CDC642F2}">
      <dsp:nvSpPr>
        <dsp:cNvPr id="0" name=""/>
        <dsp:cNvSpPr/>
      </dsp:nvSpPr>
      <dsp:spPr>
        <a:xfrm>
          <a:off x="1568614" y="1441355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1568614" y="1441355"/>
        <a:ext cx="1386773" cy="514493"/>
      </dsp:txXfrm>
    </dsp:sp>
    <dsp:sp modelId="{8A17242C-8C0E-4D4A-824B-84ABC3F2934B}">
      <dsp:nvSpPr>
        <dsp:cNvPr id="0" name=""/>
        <dsp:cNvSpPr/>
      </dsp:nvSpPr>
      <dsp:spPr>
        <a:xfrm>
          <a:off x="3107714" y="256632"/>
          <a:ext cx="1413954" cy="141395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D5A6A-DF57-4C8B-B28E-7B44A9D7FB85}">
      <dsp:nvSpPr>
        <dsp:cNvPr id="0" name=""/>
        <dsp:cNvSpPr/>
      </dsp:nvSpPr>
      <dsp:spPr>
        <a:xfrm>
          <a:off x="3121304" y="1441355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121304" y="1441355"/>
        <a:ext cx="1386773" cy="514493"/>
      </dsp:txXfrm>
    </dsp:sp>
    <dsp:sp modelId="{3824B9BD-757B-4471-8B5C-426BE72B08DC}">
      <dsp:nvSpPr>
        <dsp:cNvPr id="0" name=""/>
        <dsp:cNvSpPr/>
      </dsp:nvSpPr>
      <dsp:spPr>
        <a:xfrm>
          <a:off x="4660404" y="256632"/>
          <a:ext cx="1421429" cy="141395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24866A-37E1-4EDE-A630-CB527BF65833}">
      <dsp:nvSpPr>
        <dsp:cNvPr id="0" name=""/>
        <dsp:cNvSpPr/>
      </dsp:nvSpPr>
      <dsp:spPr>
        <a:xfrm>
          <a:off x="4677732" y="1441355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677732" y="1441355"/>
        <a:ext cx="1386773" cy="514493"/>
      </dsp:txXfrm>
    </dsp:sp>
    <dsp:sp modelId="{E875A96F-F294-4610-A9A5-3E366FC2D148}">
      <dsp:nvSpPr>
        <dsp:cNvPr id="0" name=""/>
        <dsp:cNvSpPr/>
      </dsp:nvSpPr>
      <dsp:spPr>
        <a:xfrm>
          <a:off x="741541" y="2094526"/>
          <a:ext cx="1441204" cy="144120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4FE299-C48F-43DD-AF1B-05FE74CBABC1}">
      <dsp:nvSpPr>
        <dsp:cNvPr id="0" name=""/>
        <dsp:cNvSpPr/>
      </dsp:nvSpPr>
      <dsp:spPr>
        <a:xfrm>
          <a:off x="768756" y="3292874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68756" y="3292874"/>
        <a:ext cx="1386773" cy="514493"/>
      </dsp:txXfrm>
    </dsp:sp>
    <dsp:sp modelId="{87EDA23A-E65D-4E79-B9B6-50C79950C3B1}">
      <dsp:nvSpPr>
        <dsp:cNvPr id="0" name=""/>
        <dsp:cNvSpPr/>
      </dsp:nvSpPr>
      <dsp:spPr>
        <a:xfrm>
          <a:off x="2321481" y="2096826"/>
          <a:ext cx="1441204" cy="1432007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9534BF-E115-4D18-A151-8BC7CC70CCF2}">
      <dsp:nvSpPr>
        <dsp:cNvPr id="0" name=""/>
        <dsp:cNvSpPr/>
      </dsp:nvSpPr>
      <dsp:spPr>
        <a:xfrm>
          <a:off x="2348697" y="3290573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348697" y="3290573"/>
        <a:ext cx="1386773" cy="514493"/>
      </dsp:txXfrm>
    </dsp:sp>
    <dsp:sp modelId="{B90D1A30-BD90-4385-8EAC-36E84E71E7F3}">
      <dsp:nvSpPr>
        <dsp:cNvPr id="0" name=""/>
        <dsp:cNvSpPr/>
      </dsp:nvSpPr>
      <dsp:spPr>
        <a:xfrm>
          <a:off x="3901422" y="2094526"/>
          <a:ext cx="1441204" cy="1441209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177B4-0437-4D63-8B50-2DC1DE1A073B}">
      <dsp:nvSpPr>
        <dsp:cNvPr id="0" name=""/>
        <dsp:cNvSpPr/>
      </dsp:nvSpPr>
      <dsp:spPr>
        <a:xfrm>
          <a:off x="3928637" y="3292874"/>
          <a:ext cx="1386773" cy="514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928637" y="3292874"/>
        <a:ext cx="1386773" cy="514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8B5F-4625-4DEA-9819-EFF40D68D128}">
      <dsp:nvSpPr>
        <dsp:cNvPr id="0" name=""/>
        <dsp:cNvSpPr/>
      </dsp:nvSpPr>
      <dsp:spPr>
        <a:xfrm>
          <a:off x="0" y="477528"/>
          <a:ext cx="3672408" cy="697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ориентиры для оценки качества общего образования в России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30" y="497958"/>
        <a:ext cx="3631548" cy="656666"/>
      </dsp:txXfrm>
    </dsp:sp>
    <dsp:sp modelId="{0FFF6E31-2DFD-496D-B1F5-C61409FC2A36}">
      <dsp:nvSpPr>
        <dsp:cNvPr id="0" name=""/>
        <dsp:cNvSpPr/>
      </dsp:nvSpPr>
      <dsp:spPr>
        <a:xfrm>
          <a:off x="0" y="1350034"/>
          <a:ext cx="972108" cy="9721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2AF04-1435-43DA-A287-9EAE31E0F60B}">
      <dsp:nvSpPr>
        <dsp:cNvPr id="0" name=""/>
        <dsp:cNvSpPr/>
      </dsp:nvSpPr>
      <dsp:spPr>
        <a:xfrm>
          <a:off x="1030434" y="1350034"/>
          <a:ext cx="2641973" cy="9721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Национальные стандарты – планируемые образовательные результаты, заданные в Федеральных государственных образовательных стандартах общего образования (по уровням образования)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897" y="1397497"/>
        <a:ext cx="2547047" cy="877182"/>
      </dsp:txXfrm>
    </dsp:sp>
    <dsp:sp modelId="{D17BA62F-5934-45A4-A416-0012A2BEBB72}">
      <dsp:nvSpPr>
        <dsp:cNvPr id="0" name=""/>
        <dsp:cNvSpPr/>
      </dsp:nvSpPr>
      <dsp:spPr>
        <a:xfrm>
          <a:off x="0" y="2438795"/>
          <a:ext cx="972108" cy="97210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B0D856-F5A4-4E59-AD10-C64A506AC7AF}">
      <dsp:nvSpPr>
        <dsp:cNvPr id="0" name=""/>
        <dsp:cNvSpPr/>
      </dsp:nvSpPr>
      <dsp:spPr>
        <a:xfrm>
          <a:off x="1030434" y="2438795"/>
          <a:ext cx="2641973" cy="9721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Международные стандарты – образовательные результаты, заданные в международных документах («Навыки 21 века» и концептуальная рамка образовательных результатов ОЭСР 2030)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897" y="2486258"/>
        <a:ext cx="2547047" cy="8771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D3ADC-7CB5-4D0A-8C74-75D3200E6268}">
      <dsp:nvSpPr>
        <dsp:cNvPr id="0" name=""/>
        <dsp:cNvSpPr/>
      </dsp:nvSpPr>
      <dsp:spPr>
        <a:xfrm rot="5400000">
          <a:off x="-152143" y="157024"/>
          <a:ext cx="1014292" cy="7100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КОУЧ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9882"/>
        <a:ext cx="710004" cy="304288"/>
      </dsp:txXfrm>
    </dsp:sp>
    <dsp:sp modelId="{20F73DDF-D5A7-4D0C-9656-850727649088}">
      <dsp:nvSpPr>
        <dsp:cNvPr id="0" name=""/>
        <dsp:cNvSpPr/>
      </dsp:nvSpPr>
      <dsp:spPr>
        <a:xfrm rot="5400000">
          <a:off x="3985623" y="-3270738"/>
          <a:ext cx="659636" cy="7210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Инициируется управленческой командой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0004" y="37082"/>
        <a:ext cx="7178674" cy="595234"/>
      </dsp:txXfrm>
    </dsp:sp>
    <dsp:sp modelId="{5A22B8E3-DFCC-4C41-869A-6E0A169CA76C}">
      <dsp:nvSpPr>
        <dsp:cNvPr id="0" name=""/>
        <dsp:cNvSpPr/>
      </dsp:nvSpPr>
      <dsp:spPr>
        <a:xfrm rot="5400000">
          <a:off x="-152143" y="1021065"/>
          <a:ext cx="1014292" cy="710004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КОУЧ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23923"/>
        <a:ext cx="710004" cy="304288"/>
      </dsp:txXfrm>
    </dsp:sp>
    <dsp:sp modelId="{FA94D9D6-9423-4B9D-8833-E7706CF41F55}">
      <dsp:nvSpPr>
        <dsp:cNvPr id="0" name=""/>
        <dsp:cNvSpPr/>
      </dsp:nvSpPr>
      <dsp:spPr>
        <a:xfrm rot="5400000">
          <a:off x="3985797" y="-2406871"/>
          <a:ext cx="659289" cy="7210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Происходит на основе выделенных учебных трудностей детей и «дефицитов» педагогов, по занимаемой позиции (тьютора, лидера, ведомого), по предпочтениям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0004" y="901106"/>
        <a:ext cx="7178691" cy="594921"/>
      </dsp:txXfrm>
    </dsp:sp>
    <dsp:sp modelId="{026BC472-AECE-47BC-AEF3-EDFC3A772B71}">
      <dsp:nvSpPr>
        <dsp:cNvPr id="0" name=""/>
        <dsp:cNvSpPr/>
      </dsp:nvSpPr>
      <dsp:spPr>
        <a:xfrm rot="5400000">
          <a:off x="-152143" y="1885106"/>
          <a:ext cx="1014292" cy="710004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в КОУЧ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87964"/>
        <a:ext cx="710004" cy="304288"/>
      </dsp:txXfrm>
    </dsp:sp>
    <dsp:sp modelId="{F5E1C64D-D1C3-4C89-A129-40E9B15B2DFA}">
      <dsp:nvSpPr>
        <dsp:cNvPr id="0" name=""/>
        <dsp:cNvSpPr/>
      </dsp:nvSpPr>
      <dsp:spPr>
        <a:xfrm rot="5400000">
          <a:off x="3985797" y="-1542830"/>
          <a:ext cx="659289" cy="7210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педагогам не только восполнить профессиональные дефициты, но и изменить свое отношение к работе в школе, а также взаимоотношения внутри коллектива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0004" y="1765147"/>
        <a:ext cx="7178691" cy="594921"/>
      </dsp:txXfrm>
    </dsp:sp>
    <dsp:sp modelId="{4BE031CB-8343-43B4-925F-C8C9487D55DD}">
      <dsp:nvSpPr>
        <dsp:cNvPr id="0" name=""/>
        <dsp:cNvSpPr/>
      </dsp:nvSpPr>
      <dsp:spPr>
        <a:xfrm rot="5400000">
          <a:off x="-152143" y="2749146"/>
          <a:ext cx="1014292" cy="71000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Эффект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52004"/>
        <a:ext cx="710004" cy="304288"/>
      </dsp:txXfrm>
    </dsp:sp>
    <dsp:sp modelId="{0EAB587E-C739-4332-9CE8-C940052E148E}">
      <dsp:nvSpPr>
        <dsp:cNvPr id="0" name=""/>
        <dsp:cNvSpPr/>
      </dsp:nvSpPr>
      <dsp:spPr>
        <a:xfrm rot="5400000">
          <a:off x="3985797" y="-678789"/>
          <a:ext cx="659289" cy="72108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Достаточно формализованные группы: выполнив поставленную задачу, начинают определять для себя перспективы, искать новые основания для взаимодействия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0004" y="2629188"/>
        <a:ext cx="7178691" cy="5949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F5201-198B-446D-84D7-7DF372AD322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95AEF-F218-4811-8888-A7034ED37280}">
      <dsp:nvSpPr>
        <dsp:cNvPr id="0" name=""/>
        <dsp:cNvSpPr/>
      </dsp:nvSpPr>
      <dsp:spPr>
        <a:xfrm>
          <a:off x="328048" y="214010"/>
          <a:ext cx="753764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основы формирования и развития элементов математической грамотности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48" y="214010"/>
        <a:ext cx="7537644" cy="427857"/>
      </dsp:txXfrm>
    </dsp:sp>
    <dsp:sp modelId="{9A5290EC-3424-4273-80F4-DE8983A7F193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84B91-0B88-4FD7-B2FE-EF3503195F19}">
      <dsp:nvSpPr>
        <dsp:cNvPr id="0" name=""/>
        <dsp:cNvSpPr/>
      </dsp:nvSpPr>
      <dsp:spPr>
        <a:xfrm>
          <a:off x="679991" y="855715"/>
          <a:ext cx="718570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проектно-исследовательской деятельности обучающихся в рамках учебных предметов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91" y="855715"/>
        <a:ext cx="7185702" cy="427857"/>
      </dsp:txXfrm>
    </dsp:sp>
    <dsp:sp modelId="{7382AFE7-C080-46E0-8EA0-2F316418EF64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29F20-F4CA-4C58-8E40-A150F9D93018}">
      <dsp:nvSpPr>
        <dsp:cNvPr id="0" name=""/>
        <dsp:cNvSpPr/>
      </dsp:nvSpPr>
      <dsp:spPr>
        <a:xfrm>
          <a:off x="840925" y="1497421"/>
          <a:ext cx="702476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Конвергентный подход в реальной математике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925" y="1497421"/>
        <a:ext cx="7024768" cy="427857"/>
      </dsp:txXfrm>
    </dsp:sp>
    <dsp:sp modelId="{B3CEE8F3-E6D9-4F80-BABB-EC80B1028DB0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4CC20-85EF-426B-A7CD-11118D78FD1A}">
      <dsp:nvSpPr>
        <dsp:cNvPr id="0" name=""/>
        <dsp:cNvSpPr/>
      </dsp:nvSpPr>
      <dsp:spPr>
        <a:xfrm>
          <a:off x="840925" y="2138720"/>
          <a:ext cx="7024768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повышения уровня финансовой грамотности обучающихся при решении текстовых задач экономического содержания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925" y="2138720"/>
        <a:ext cx="7024768" cy="427857"/>
      </dsp:txXfrm>
    </dsp:sp>
    <dsp:sp modelId="{5B938AD7-6D72-4961-A0F2-1976A964B85F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2037C-2E44-42FA-B136-BD82D802249D}">
      <dsp:nvSpPr>
        <dsp:cNvPr id="0" name=""/>
        <dsp:cNvSpPr/>
      </dsp:nvSpPr>
      <dsp:spPr>
        <a:xfrm>
          <a:off x="679991" y="2780426"/>
          <a:ext cx="7185702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основы формирования и развития естественнонаучной грамотности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91" y="2780426"/>
        <a:ext cx="7185702" cy="427857"/>
      </dsp:txXfrm>
    </dsp:sp>
    <dsp:sp modelId="{5908D6A0-9B66-42DA-9E84-51113FDBB750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6BBC8-E199-4114-AAFD-B6DAA60C71D7}">
      <dsp:nvSpPr>
        <dsp:cNvPr id="0" name=""/>
        <dsp:cNvSpPr/>
      </dsp:nvSpPr>
      <dsp:spPr>
        <a:xfrm>
          <a:off x="328048" y="3422131"/>
          <a:ext cx="7537644" cy="4278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технологии развития критического мышления как компонент функциональной грамотности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48" y="3422131"/>
        <a:ext cx="7537644" cy="427857"/>
      </dsp:txXfrm>
    </dsp:sp>
    <dsp:sp modelId="{AB0F6F7E-B5F3-4193-A46E-59B754DB6596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AE35-669A-4905-AD93-913522602EDC}">
      <dsp:nvSpPr>
        <dsp:cNvPr id="0" name=""/>
        <dsp:cNvSpPr/>
      </dsp:nvSpPr>
      <dsp:spPr>
        <a:xfrm>
          <a:off x="4029634" y="3199991"/>
          <a:ext cx="500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60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7422" y="3233196"/>
        <a:ext cx="25030" cy="25030"/>
      </dsp:txXfrm>
    </dsp:sp>
    <dsp:sp modelId="{5BA06B78-3322-4D1A-BF24-B7128A7B9044}">
      <dsp:nvSpPr>
        <dsp:cNvPr id="0" name=""/>
        <dsp:cNvSpPr/>
      </dsp:nvSpPr>
      <dsp:spPr>
        <a:xfrm>
          <a:off x="1025997" y="2053337"/>
          <a:ext cx="500606" cy="119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303" y="0"/>
              </a:lnTo>
              <a:lnTo>
                <a:pt x="250303" y="1192373"/>
              </a:lnTo>
              <a:lnTo>
                <a:pt x="500606" y="1192373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970" y="2617194"/>
        <a:ext cx="64659" cy="64659"/>
      </dsp:txXfrm>
    </dsp:sp>
    <dsp:sp modelId="{CBCFFD44-358C-4FAB-B283-92671A9581BE}">
      <dsp:nvSpPr>
        <dsp:cNvPr id="0" name=""/>
        <dsp:cNvSpPr/>
      </dsp:nvSpPr>
      <dsp:spPr>
        <a:xfrm>
          <a:off x="4029634" y="2246092"/>
          <a:ext cx="500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60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7422" y="2279296"/>
        <a:ext cx="25030" cy="25030"/>
      </dsp:txXfrm>
    </dsp:sp>
    <dsp:sp modelId="{CF22D457-B063-4920-97E1-4E5A8420C239}">
      <dsp:nvSpPr>
        <dsp:cNvPr id="0" name=""/>
        <dsp:cNvSpPr/>
      </dsp:nvSpPr>
      <dsp:spPr>
        <a:xfrm>
          <a:off x="1025997" y="2053337"/>
          <a:ext cx="500606" cy="238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303" y="0"/>
              </a:lnTo>
              <a:lnTo>
                <a:pt x="250303" y="238474"/>
              </a:lnTo>
              <a:lnTo>
                <a:pt x="500606" y="238474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437" y="2158711"/>
        <a:ext cx="27725" cy="27725"/>
      </dsp:txXfrm>
    </dsp:sp>
    <dsp:sp modelId="{A1F97340-080C-403D-A0A3-7369D1E0AAD8}">
      <dsp:nvSpPr>
        <dsp:cNvPr id="0" name=""/>
        <dsp:cNvSpPr/>
      </dsp:nvSpPr>
      <dsp:spPr>
        <a:xfrm>
          <a:off x="4029634" y="860963"/>
          <a:ext cx="500606" cy="476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303" y="0"/>
              </a:lnTo>
              <a:lnTo>
                <a:pt x="250303" y="476949"/>
              </a:lnTo>
              <a:lnTo>
                <a:pt x="500606" y="476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652" y="1082152"/>
        <a:ext cx="34571" cy="34571"/>
      </dsp:txXfrm>
    </dsp:sp>
    <dsp:sp modelId="{842F57AD-599E-45DB-9BC9-C40C9615DF8E}">
      <dsp:nvSpPr>
        <dsp:cNvPr id="0" name=""/>
        <dsp:cNvSpPr/>
      </dsp:nvSpPr>
      <dsp:spPr>
        <a:xfrm>
          <a:off x="4029634" y="384013"/>
          <a:ext cx="500606" cy="476949"/>
        </a:xfrm>
        <a:custGeom>
          <a:avLst/>
          <a:gdLst/>
          <a:ahLst/>
          <a:cxnLst/>
          <a:rect l="0" t="0" r="0" b="0"/>
          <a:pathLst>
            <a:path>
              <a:moveTo>
                <a:pt x="0" y="476949"/>
              </a:moveTo>
              <a:lnTo>
                <a:pt x="250303" y="476949"/>
              </a:lnTo>
              <a:lnTo>
                <a:pt x="250303" y="0"/>
              </a:lnTo>
              <a:lnTo>
                <a:pt x="50060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652" y="605202"/>
        <a:ext cx="34571" cy="34571"/>
      </dsp:txXfrm>
    </dsp:sp>
    <dsp:sp modelId="{0563FD44-131C-4C07-AF36-477E8F21B65B}">
      <dsp:nvSpPr>
        <dsp:cNvPr id="0" name=""/>
        <dsp:cNvSpPr/>
      </dsp:nvSpPr>
      <dsp:spPr>
        <a:xfrm>
          <a:off x="1025997" y="860963"/>
          <a:ext cx="500606" cy="1192373"/>
        </a:xfrm>
        <a:custGeom>
          <a:avLst/>
          <a:gdLst/>
          <a:ahLst/>
          <a:cxnLst/>
          <a:rect l="0" t="0" r="0" b="0"/>
          <a:pathLst>
            <a:path>
              <a:moveTo>
                <a:pt x="0" y="1192373"/>
              </a:moveTo>
              <a:lnTo>
                <a:pt x="250303" y="1192373"/>
              </a:lnTo>
              <a:lnTo>
                <a:pt x="250303" y="0"/>
              </a:lnTo>
              <a:lnTo>
                <a:pt x="500606" y="0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970" y="1424820"/>
        <a:ext cx="64659" cy="64659"/>
      </dsp:txXfrm>
    </dsp:sp>
    <dsp:sp modelId="{479432BA-7071-4542-9CA1-262FD3B674B6}">
      <dsp:nvSpPr>
        <dsp:cNvPr id="0" name=""/>
        <dsp:cNvSpPr/>
      </dsp:nvSpPr>
      <dsp:spPr>
        <a:xfrm rot="16200000">
          <a:off x="-1363771" y="1671777"/>
          <a:ext cx="4016417" cy="763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Стратегические линии развития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63771" y="1671777"/>
        <a:ext cx="4016417" cy="763119"/>
      </dsp:txXfrm>
    </dsp:sp>
    <dsp:sp modelId="{E9B7FFCA-6142-474F-9601-116FC7AB6A7F}">
      <dsp:nvSpPr>
        <dsp:cNvPr id="0" name=""/>
        <dsp:cNvSpPr/>
      </dsp:nvSpPr>
      <dsp:spPr>
        <a:xfrm>
          <a:off x="1526603" y="479403"/>
          <a:ext cx="2503031" cy="763119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Образование. IT. Качество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6603" y="479403"/>
        <a:ext cx="2503031" cy="763119"/>
      </dsp:txXfrm>
    </dsp:sp>
    <dsp:sp modelId="{CD4FB366-3FA8-4AEA-92D9-3834DB1F5E1E}">
      <dsp:nvSpPr>
        <dsp:cNvPr id="0" name=""/>
        <dsp:cNvSpPr/>
      </dsp:nvSpPr>
      <dsp:spPr>
        <a:xfrm>
          <a:off x="4530241" y="2453"/>
          <a:ext cx="3270110" cy="763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«Использование практик международных исследований в системе оценки качества образования»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241" y="2453"/>
        <a:ext cx="3270110" cy="763119"/>
      </dsp:txXfrm>
    </dsp:sp>
    <dsp:sp modelId="{E6DB1B05-84E4-4632-8B3F-16578B694F60}">
      <dsp:nvSpPr>
        <dsp:cNvPr id="0" name=""/>
        <dsp:cNvSpPr/>
      </dsp:nvSpPr>
      <dsp:spPr>
        <a:xfrm>
          <a:off x="4530241" y="956353"/>
          <a:ext cx="3295441" cy="763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«Создание современного информационно-библиотечного центра МАОУ «Лицей №35 г. Челябинска» как основа развития информационной образовательной среды»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241" y="956353"/>
        <a:ext cx="3295441" cy="763119"/>
      </dsp:txXfrm>
    </dsp:sp>
    <dsp:sp modelId="{D5A9DEE5-C2CE-4D1A-945D-21C6AE39F35A}">
      <dsp:nvSpPr>
        <dsp:cNvPr id="0" name=""/>
        <dsp:cNvSpPr/>
      </dsp:nvSpPr>
      <dsp:spPr>
        <a:xfrm>
          <a:off x="1526603" y="1910252"/>
          <a:ext cx="2503031" cy="763119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Педагог. Ступени РОСТА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6603" y="1910252"/>
        <a:ext cx="2503031" cy="763119"/>
      </dsp:txXfrm>
    </dsp:sp>
    <dsp:sp modelId="{F6DC01A6-1680-4301-AD1D-BEDB3A310CD8}">
      <dsp:nvSpPr>
        <dsp:cNvPr id="0" name=""/>
        <dsp:cNvSpPr/>
      </dsp:nvSpPr>
      <dsp:spPr>
        <a:xfrm>
          <a:off x="4530241" y="1910252"/>
          <a:ext cx="3295441" cy="763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«35 ступеней к успеху»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241" y="1910252"/>
        <a:ext cx="3295441" cy="763119"/>
      </dsp:txXfrm>
    </dsp:sp>
    <dsp:sp modelId="{9896AF9B-D946-48EE-9823-1C03D835383C}">
      <dsp:nvSpPr>
        <dsp:cNvPr id="0" name=""/>
        <dsp:cNvSpPr/>
      </dsp:nvSpPr>
      <dsp:spPr>
        <a:xfrm>
          <a:off x="1526603" y="2864151"/>
          <a:ext cx="2503031" cy="763119"/>
        </a:xfrm>
        <a:prstGeom prst="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Личность. Лидерство. Успех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6603" y="2864151"/>
        <a:ext cx="2503031" cy="763119"/>
      </dsp:txXfrm>
    </dsp:sp>
    <dsp:sp modelId="{AE49BF29-3C31-42F4-AFF2-65929FE13A71}">
      <dsp:nvSpPr>
        <dsp:cNvPr id="0" name=""/>
        <dsp:cNvSpPr/>
      </dsp:nvSpPr>
      <dsp:spPr>
        <a:xfrm>
          <a:off x="4530241" y="2864151"/>
          <a:ext cx="3295441" cy="7631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«Целевая модель наставничества обучающихся </a:t>
          </a:r>
          <a:b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МАОУ «Лицей №35 г. Челябинска» «Школа успеха»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0241" y="2864151"/>
        <a:ext cx="3295441" cy="763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F0835-2003-45CB-96D9-7BFE9123DAB9}">
      <dsp:nvSpPr>
        <dsp:cNvPr id="0" name=""/>
        <dsp:cNvSpPr/>
      </dsp:nvSpPr>
      <dsp:spPr>
        <a:xfrm rot="16200000">
          <a:off x="340" y="43328"/>
          <a:ext cx="1684312" cy="16843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ВСОКО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41" y="464405"/>
        <a:ext cx="1389557" cy="842156"/>
      </dsp:txXfrm>
    </dsp:sp>
    <dsp:sp modelId="{D79B9571-AD04-4929-BA59-8541C5A5042B}">
      <dsp:nvSpPr>
        <dsp:cNvPr id="0" name=""/>
        <dsp:cNvSpPr/>
      </dsp:nvSpPr>
      <dsp:spPr>
        <a:xfrm rot="5400000">
          <a:off x="1771731" y="43328"/>
          <a:ext cx="1684312" cy="168431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Функциональная грамотность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66487" y="464406"/>
        <a:ext cx="1389557" cy="842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0370-E768-47D3-9F48-5BAED09B54A2}">
      <dsp:nvSpPr>
        <dsp:cNvPr id="0" name=""/>
        <dsp:cNvSpPr/>
      </dsp:nvSpPr>
      <dsp:spPr>
        <a:xfrm>
          <a:off x="1318224" y="94190"/>
          <a:ext cx="1948779" cy="194877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Содержательная область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8062" y="435227"/>
        <a:ext cx="1429104" cy="876950"/>
      </dsp:txXfrm>
    </dsp:sp>
    <dsp:sp modelId="{F06C4A80-599B-41A9-AAA0-F1C4AD16EB60}">
      <dsp:nvSpPr>
        <dsp:cNvPr id="0" name=""/>
        <dsp:cNvSpPr/>
      </dsp:nvSpPr>
      <dsp:spPr>
        <a:xfrm>
          <a:off x="1971286" y="1406362"/>
          <a:ext cx="1948779" cy="1948779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Контексты/</a:t>
          </a:r>
          <a:b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7288" y="1909797"/>
        <a:ext cx="1169267" cy="1071828"/>
      </dsp:txXfrm>
    </dsp:sp>
    <dsp:sp modelId="{EBF4EE8B-16A3-4A42-8AF0-A1D79BBD09FE}">
      <dsp:nvSpPr>
        <dsp:cNvPr id="0" name=""/>
        <dsp:cNvSpPr/>
      </dsp:nvSpPr>
      <dsp:spPr>
        <a:xfrm>
          <a:off x="548937" y="1406362"/>
          <a:ext cx="2142916" cy="194877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Компетентностная область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729" y="1909797"/>
        <a:ext cx="1285749" cy="10718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9BE8-A0CA-49A4-8BB7-F033659C8865}">
      <dsp:nvSpPr>
        <dsp:cNvPr id="0" name=""/>
        <dsp:cNvSpPr/>
      </dsp:nvSpPr>
      <dsp:spPr>
        <a:xfrm>
          <a:off x="0" y="0"/>
          <a:ext cx="2399928" cy="712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Деньги и операции с ними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и управление финансами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Риски и выгоды (вознаграждения)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среда (отдельные вопросы из области финансов)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336" y="0"/>
        <a:ext cx="1877591" cy="712922"/>
      </dsp:txXfrm>
    </dsp:sp>
    <dsp:sp modelId="{A7EB1599-372F-4D70-9F83-E6F1D62A9701}">
      <dsp:nvSpPr>
        <dsp:cNvPr id="0" name=""/>
        <dsp:cNvSpPr/>
      </dsp:nvSpPr>
      <dsp:spPr>
        <a:xfrm>
          <a:off x="42350" y="187059"/>
          <a:ext cx="479985" cy="338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4D418A-24D4-4CD6-8F5C-ABD27521D87F}">
      <dsp:nvSpPr>
        <dsp:cNvPr id="0" name=""/>
        <dsp:cNvSpPr/>
      </dsp:nvSpPr>
      <dsp:spPr>
        <a:xfrm>
          <a:off x="0" y="755272"/>
          <a:ext cx="2399928" cy="42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Типы и форматы текстов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336" y="755272"/>
        <a:ext cx="1877591" cy="423504"/>
      </dsp:txXfrm>
    </dsp:sp>
    <dsp:sp modelId="{0BD09227-4653-4E8F-B7F7-060B0EEEE217}">
      <dsp:nvSpPr>
        <dsp:cNvPr id="0" name=""/>
        <dsp:cNvSpPr/>
      </dsp:nvSpPr>
      <dsp:spPr>
        <a:xfrm>
          <a:off x="42350" y="797623"/>
          <a:ext cx="479985" cy="338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7EBAC6-0A57-473E-9187-3AB1B76CC249}">
      <dsp:nvSpPr>
        <dsp:cNvPr id="0" name=""/>
        <dsp:cNvSpPr/>
      </dsp:nvSpPr>
      <dsp:spPr>
        <a:xfrm>
          <a:off x="0" y="1221127"/>
          <a:ext cx="2399928" cy="423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Разделы математики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336" y="1221127"/>
        <a:ext cx="1877591" cy="423504"/>
      </dsp:txXfrm>
    </dsp:sp>
    <dsp:sp modelId="{98689255-8A9E-4A6E-8173-16D916044C90}">
      <dsp:nvSpPr>
        <dsp:cNvPr id="0" name=""/>
        <dsp:cNvSpPr/>
      </dsp:nvSpPr>
      <dsp:spPr>
        <a:xfrm>
          <a:off x="42350" y="1263477"/>
          <a:ext cx="479985" cy="338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7D56C-2183-4D2F-9248-1397BA076CE9}">
      <dsp:nvSpPr>
        <dsp:cNvPr id="0" name=""/>
        <dsp:cNvSpPr/>
      </dsp:nvSpPr>
      <dsp:spPr>
        <a:xfrm>
          <a:off x="0" y="1686981"/>
          <a:ext cx="2399928" cy="472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Естественнонаучные предметы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Методология</a:t>
          </a:r>
        </a:p>
      </dsp:txBody>
      <dsp:txXfrm>
        <a:off x="522336" y="1686981"/>
        <a:ext cx="1877591" cy="472439"/>
      </dsp:txXfrm>
    </dsp:sp>
    <dsp:sp modelId="{3B3898A3-8DBA-4BED-BEBB-652CCD570087}">
      <dsp:nvSpPr>
        <dsp:cNvPr id="0" name=""/>
        <dsp:cNvSpPr/>
      </dsp:nvSpPr>
      <dsp:spPr>
        <a:xfrm>
          <a:off x="42350" y="1753800"/>
          <a:ext cx="479985" cy="3388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9BE8-A0CA-49A4-8BB7-F033659C8865}">
      <dsp:nvSpPr>
        <dsp:cNvPr id="0" name=""/>
        <dsp:cNvSpPr/>
      </dsp:nvSpPr>
      <dsp:spPr>
        <a:xfrm>
          <a:off x="0" y="0"/>
          <a:ext cx="2399928" cy="576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финансовой информации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информации в финансовом контексте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финансовых проблем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финансовых знаний и понимание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58" y="0"/>
        <a:ext cx="1868369" cy="576026"/>
      </dsp:txXfrm>
    </dsp:sp>
    <dsp:sp modelId="{A7EB1599-372F-4D70-9F83-E6F1D62A9701}">
      <dsp:nvSpPr>
        <dsp:cNvPr id="0" name=""/>
        <dsp:cNvSpPr/>
      </dsp:nvSpPr>
      <dsp:spPr>
        <a:xfrm>
          <a:off x="51573" y="81720"/>
          <a:ext cx="479985" cy="412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4D418A-24D4-4CD6-8F5C-ABD27521D87F}">
      <dsp:nvSpPr>
        <dsp:cNvPr id="0" name=""/>
        <dsp:cNvSpPr/>
      </dsp:nvSpPr>
      <dsp:spPr>
        <a:xfrm>
          <a:off x="0" y="604035"/>
          <a:ext cx="2399928" cy="55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 </a:t>
          </a: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(работать с информацией):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Находить и извлекать, осмысливать и оценивать, интерпретировать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58" y="604035"/>
        <a:ext cx="1868369" cy="556810"/>
      </dsp:txXfrm>
    </dsp:sp>
    <dsp:sp modelId="{0BD09227-4653-4E8F-B7F7-060B0EEEE217}">
      <dsp:nvSpPr>
        <dsp:cNvPr id="0" name=""/>
        <dsp:cNvSpPr/>
      </dsp:nvSpPr>
      <dsp:spPr>
        <a:xfrm>
          <a:off x="51573" y="699711"/>
          <a:ext cx="479985" cy="412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7EBAC6-0A57-473E-9187-3AB1B76CC249}">
      <dsp:nvSpPr>
        <dsp:cNvPr id="0" name=""/>
        <dsp:cNvSpPr/>
      </dsp:nvSpPr>
      <dsp:spPr>
        <a:xfrm>
          <a:off x="0" y="1235983"/>
          <a:ext cx="2399928" cy="53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Формулировать, применять, интерпретировать и оценивать результаты с позиции математики и реальной проблемы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558" y="1235983"/>
        <a:ext cx="1868369" cy="533659"/>
      </dsp:txXfrm>
    </dsp:sp>
    <dsp:sp modelId="{98689255-8A9E-4A6E-8173-16D916044C90}">
      <dsp:nvSpPr>
        <dsp:cNvPr id="0" name=""/>
        <dsp:cNvSpPr/>
      </dsp:nvSpPr>
      <dsp:spPr>
        <a:xfrm>
          <a:off x="51573" y="1296519"/>
          <a:ext cx="479985" cy="412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7D56C-2183-4D2F-9248-1397BA076CE9}">
      <dsp:nvSpPr>
        <dsp:cNvPr id="0" name=""/>
        <dsp:cNvSpPr/>
      </dsp:nvSpPr>
      <dsp:spPr>
        <a:xfrm>
          <a:off x="0" y="1821215"/>
          <a:ext cx="2399928" cy="461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Давать научные объяснения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е/н методы исследования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Интерпретировать данные, делать выводы</a:t>
          </a:r>
        </a:p>
      </dsp:txBody>
      <dsp:txXfrm>
        <a:off x="531558" y="1821215"/>
        <a:ext cx="1868369" cy="461967"/>
      </dsp:txXfrm>
    </dsp:sp>
    <dsp:sp modelId="{3B3898A3-8DBA-4BED-BEBB-652CCD570087}">
      <dsp:nvSpPr>
        <dsp:cNvPr id="0" name=""/>
        <dsp:cNvSpPr/>
      </dsp:nvSpPr>
      <dsp:spPr>
        <a:xfrm>
          <a:off x="51573" y="1845906"/>
          <a:ext cx="479985" cy="4125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9BE8-A0CA-49A4-8BB7-F033659C8865}">
      <dsp:nvSpPr>
        <dsp:cNvPr id="0" name=""/>
        <dsp:cNvSpPr/>
      </dsp:nvSpPr>
      <dsp:spPr>
        <a:xfrm>
          <a:off x="0" y="0"/>
          <a:ext cx="2399928" cy="605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и работа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 и семья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Личные траты, досуг и отдых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 и гражданин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23" y="0"/>
        <a:ext cx="1874104" cy="605704"/>
      </dsp:txXfrm>
    </dsp:sp>
    <dsp:sp modelId="{A7EB1599-372F-4D70-9F83-E6F1D62A9701}">
      <dsp:nvSpPr>
        <dsp:cNvPr id="0" name=""/>
        <dsp:cNvSpPr/>
      </dsp:nvSpPr>
      <dsp:spPr>
        <a:xfrm>
          <a:off x="45837" y="119501"/>
          <a:ext cx="479985" cy="366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4D418A-24D4-4CD6-8F5C-ABD27521D87F}">
      <dsp:nvSpPr>
        <dsp:cNvPr id="0" name=""/>
        <dsp:cNvSpPr/>
      </dsp:nvSpPr>
      <dsp:spPr>
        <a:xfrm>
          <a:off x="0" y="630598"/>
          <a:ext cx="2399928" cy="52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 функционирования текста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23" y="630598"/>
        <a:ext cx="1874104" cy="520900"/>
      </dsp:txXfrm>
    </dsp:sp>
    <dsp:sp modelId="{0BD09227-4653-4E8F-B7F7-060B0EEEE217}">
      <dsp:nvSpPr>
        <dsp:cNvPr id="0" name=""/>
        <dsp:cNvSpPr/>
      </dsp:nvSpPr>
      <dsp:spPr>
        <a:xfrm>
          <a:off x="45837" y="728641"/>
          <a:ext cx="479985" cy="366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7EBAC6-0A57-473E-9187-3AB1B76CC249}">
      <dsp:nvSpPr>
        <dsp:cNvPr id="0" name=""/>
        <dsp:cNvSpPr/>
      </dsp:nvSpPr>
      <dsp:spPr>
        <a:xfrm>
          <a:off x="0" y="1218279"/>
          <a:ext cx="2399928" cy="57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грамотность: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Мир индивидуума, социума, образования и науки</a:t>
          </a:r>
          <a:endParaRPr lang="ru-RU" sz="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823" y="1218279"/>
        <a:ext cx="1874104" cy="578650"/>
      </dsp:txXfrm>
    </dsp:sp>
    <dsp:sp modelId="{98689255-8A9E-4A6E-8173-16D916044C90}">
      <dsp:nvSpPr>
        <dsp:cNvPr id="0" name=""/>
        <dsp:cNvSpPr/>
      </dsp:nvSpPr>
      <dsp:spPr>
        <a:xfrm>
          <a:off x="45837" y="1324254"/>
          <a:ext cx="479985" cy="366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7D56C-2183-4D2F-9248-1397BA076CE9}">
      <dsp:nvSpPr>
        <dsp:cNvPr id="0" name=""/>
        <dsp:cNvSpPr/>
      </dsp:nvSpPr>
      <dsp:spPr>
        <a:xfrm>
          <a:off x="0" y="1842768"/>
          <a:ext cx="2399928" cy="511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Естественнонаучная грамотность: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Здоровье, ресурсы, окружающая среда,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Связь науки и технологии</a:t>
          </a:r>
        </a:p>
      </dsp:txBody>
      <dsp:txXfrm>
        <a:off x="525823" y="1842768"/>
        <a:ext cx="1874104" cy="511342"/>
      </dsp:txXfrm>
    </dsp:sp>
    <dsp:sp modelId="{3B3898A3-8DBA-4BED-BEBB-652CCD570087}">
      <dsp:nvSpPr>
        <dsp:cNvPr id="0" name=""/>
        <dsp:cNvSpPr/>
      </dsp:nvSpPr>
      <dsp:spPr>
        <a:xfrm>
          <a:off x="45837" y="1915089"/>
          <a:ext cx="479985" cy="366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D9A5B-831E-409B-AF7A-C1E9A22CA082}">
      <dsp:nvSpPr>
        <dsp:cNvPr id="0" name=""/>
        <dsp:cNvSpPr/>
      </dsp:nvSpPr>
      <dsp:spPr>
        <a:xfrm>
          <a:off x="1779" y="0"/>
          <a:ext cx="1865351" cy="34001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9" y="1360060"/>
        <a:ext cx="1865351" cy="1360060"/>
      </dsp:txXfrm>
    </dsp:sp>
    <dsp:sp modelId="{2E7BBAC8-B743-485E-83C0-364B005BA305}">
      <dsp:nvSpPr>
        <dsp:cNvPr id="0" name=""/>
        <dsp:cNvSpPr/>
      </dsp:nvSpPr>
      <dsp:spPr>
        <a:xfrm>
          <a:off x="368330" y="204009"/>
          <a:ext cx="1132250" cy="11322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3D23C-DF59-420A-A91C-0DC14320D7DE}">
      <dsp:nvSpPr>
        <dsp:cNvPr id="0" name=""/>
        <dsp:cNvSpPr/>
      </dsp:nvSpPr>
      <dsp:spPr>
        <a:xfrm>
          <a:off x="1923091" y="0"/>
          <a:ext cx="1865351" cy="3400152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эффективности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091" y="1360060"/>
        <a:ext cx="1865351" cy="1360060"/>
      </dsp:txXfrm>
    </dsp:sp>
    <dsp:sp modelId="{C2AACC12-76FC-41E3-85CC-4B7EA4B80BE4}">
      <dsp:nvSpPr>
        <dsp:cNvPr id="0" name=""/>
        <dsp:cNvSpPr/>
      </dsp:nvSpPr>
      <dsp:spPr>
        <a:xfrm>
          <a:off x="2289642" y="204009"/>
          <a:ext cx="1132250" cy="11322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8F92D-D155-4C9C-8FC8-9EB72BA48A82}">
      <dsp:nvSpPr>
        <dsp:cNvPr id="0" name=""/>
        <dsp:cNvSpPr/>
      </dsp:nvSpPr>
      <dsp:spPr>
        <a:xfrm>
          <a:off x="3844404" y="0"/>
          <a:ext cx="1865351" cy="3400152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ресурсов по достижению цели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4404" y="1360060"/>
        <a:ext cx="1865351" cy="1360060"/>
      </dsp:txXfrm>
    </dsp:sp>
    <dsp:sp modelId="{4CA204D3-C7DA-4784-86BF-BD2D2E93BCD2}">
      <dsp:nvSpPr>
        <dsp:cNvPr id="0" name=""/>
        <dsp:cNvSpPr/>
      </dsp:nvSpPr>
      <dsp:spPr>
        <a:xfrm>
          <a:off x="4210954" y="204009"/>
          <a:ext cx="1132250" cy="11322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C3F84-3F0E-4E34-9D2F-06B2E9AAB693}">
      <dsp:nvSpPr>
        <dsp:cNvPr id="0" name=""/>
        <dsp:cNvSpPr/>
      </dsp:nvSpPr>
      <dsp:spPr>
        <a:xfrm>
          <a:off x="5765716" y="0"/>
          <a:ext cx="1865351" cy="340015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оценки качества образования на основе процедур и содержания международных исследований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5716" y="1360060"/>
        <a:ext cx="1865351" cy="1360060"/>
      </dsp:txXfrm>
    </dsp:sp>
    <dsp:sp modelId="{F444BA35-6C83-434B-AD44-0E232BF961BF}">
      <dsp:nvSpPr>
        <dsp:cNvPr id="0" name=""/>
        <dsp:cNvSpPr/>
      </dsp:nvSpPr>
      <dsp:spPr>
        <a:xfrm>
          <a:off x="6132267" y="204009"/>
          <a:ext cx="1132250" cy="11322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6932F-D9A9-468A-A10A-63353171FD0D}">
      <dsp:nvSpPr>
        <dsp:cNvPr id="0" name=""/>
        <dsp:cNvSpPr/>
      </dsp:nvSpPr>
      <dsp:spPr>
        <a:xfrm>
          <a:off x="72000" y="2720121"/>
          <a:ext cx="7488846" cy="510022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365A6-3BB3-48E3-9E2D-8D77463F7D8D}">
      <dsp:nvSpPr>
        <dsp:cNvPr id="0" name=""/>
        <dsp:cNvSpPr/>
      </dsp:nvSpPr>
      <dsp:spPr>
        <a:xfrm>
          <a:off x="61566" y="131720"/>
          <a:ext cx="1518648" cy="15186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МСОКО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30" y="310801"/>
        <a:ext cx="875617" cy="1160486"/>
      </dsp:txXfrm>
    </dsp:sp>
    <dsp:sp modelId="{DC87E9CF-3374-41A4-8E61-70899B277CB1}">
      <dsp:nvSpPr>
        <dsp:cNvPr id="0" name=""/>
        <dsp:cNvSpPr/>
      </dsp:nvSpPr>
      <dsp:spPr>
        <a:xfrm>
          <a:off x="1156088" y="131720"/>
          <a:ext cx="1518648" cy="1518648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(обновленная)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РЦОКИО</a:t>
          </a:r>
          <a:endParaRPr lang="ru-RU" sz="10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7056" y="310801"/>
        <a:ext cx="875617" cy="1160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70BB-823F-4594-AF27-02704576AFBB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D15-20C5-43E1-9DCC-F2B1C4D9C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ru-RU" smtClean="0"/>
          </a:p>
        </p:txBody>
      </p:sp>
      <p:sp>
        <p:nvSpPr>
          <p:cNvPr id="32771" name="Date Placeholder 2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1569D-E3B5-4CD9-8C1A-FC0CCA3C4BD4}" type="datetime1">
              <a:rPr lang="cs-CZ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22.11.2021</a:t>
            </a:fld>
            <a:endParaRPr lang="cs-CZ" altLang="ru-RU" smtClean="0"/>
          </a:p>
        </p:txBody>
      </p:sp>
      <p:sp>
        <p:nvSpPr>
          <p:cNvPr id="32772" name="Slide Image Placehold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290763" y="512763"/>
            <a:ext cx="4562475" cy="256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  <p:sp>
        <p:nvSpPr>
          <p:cNvPr id="3277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ru-RU" smtClean="0"/>
          </a:p>
        </p:txBody>
      </p:sp>
      <p:sp>
        <p:nvSpPr>
          <p:cNvPr id="3277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5F2491-C78C-4F34-939B-AAD3E69BDC96}" type="slidenum">
              <a:rPr lang="cs-CZ" altLang="ru-RU" smtClean="0"/>
              <a:pPr/>
              <a:t>16</a:t>
            </a:fld>
            <a:endParaRPr lang="cs-CZ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4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2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9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F1DDC9-56EA-49A7-B49D-2E94514EA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2FC575-1F04-4E29-80D2-E0071C8EB8F4}" type="datetimeFigureOut">
              <a:rPr lang="ru-RU" smtClean="0">
                <a:solidFill>
                  <a:srgbClr val="EEECE1"/>
                </a:solidFill>
              </a:rPr>
              <a:pPr/>
              <a:t>22.11.2021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4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3.jpeg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0.png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QuickStyle" Target="../diagrams/quickStyle5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7614"/>
            <a:ext cx="8208912" cy="2304256"/>
          </a:xfrm>
        </p:spPr>
        <p:txBody>
          <a:bodyPr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цикл при эффективном функционировании внутренней системы оценки качества образования, обеспечивающий индивидуализацию работы с обучающимися и педагогами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97864"/>
            <a:ext cx="3744416" cy="1458162"/>
          </a:xfrm>
        </p:spPr>
        <p:txBody>
          <a:bodyPr>
            <a:noAutofit/>
          </a:bodyPr>
          <a:lstStyle/>
          <a:p>
            <a:r>
              <a:rPr lang="ru-RU" spc="-1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Филитова</a:t>
            </a:r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pc="-1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Аурика</a:t>
            </a:r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</a:t>
            </a:r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вгеньевна</a:t>
            </a:r>
            <a:endParaRPr lang="ru-RU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</a:t>
            </a:r>
          </a:p>
          <a:p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МАОУ «Лицей № 35 г. Челябинска»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7003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«Лицей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  <a:p>
            <a:pPr algn="ctr"/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454076,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Молодогвардейцев, д. 18,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+7(351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745-27-01,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745-27-01, </a:t>
            </a:r>
            <a:r>
              <a:rPr lang="en-US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spc="-1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liceum_n35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ru-RU" sz="1400" b="1" spc="-1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7353590"/>
              </p:ext>
            </p:extLst>
          </p:nvPr>
        </p:nvGraphicFramePr>
        <p:xfrm>
          <a:off x="-1044624" y="523974"/>
          <a:ext cx="6084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086250"/>
              </p:ext>
            </p:extLst>
          </p:nvPr>
        </p:nvGraphicFramePr>
        <p:xfrm>
          <a:off x="3995936" y="216024"/>
          <a:ext cx="4320480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210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73C04-9955-4816-BDE8-F8F227F4E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F873C04-9955-4816-BDE8-F8F227F4E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31B0E-B4CB-4EA1-B4FD-DC9708C84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DE31B0E-B4CB-4EA1-B4FD-DC9708C84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3F50B-B855-490A-A337-FC338E5A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B53F50B-B855-490A-A337-FC338E5A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8F3827-ECD5-43B8-A9FA-09322EA8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28F3827-ECD5-43B8-A9FA-09322EA81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E7E88-B89D-4849-A836-15C3A7042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C1E7E88-B89D-4849-A836-15C3A7042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66EF5-0898-4CC1-83B6-8C8A84034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BA66EF5-0898-4CC1-83B6-8C8A84034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12C598-75D6-4948-823B-3CA9262A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112C598-75D6-4948-823B-3CA9262A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E369C-F8F0-4E89-B4FF-15D3744A1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68E369C-F8F0-4E89-B4FF-15D3744A1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DF27F-C8E2-4AAD-B567-257499A3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2EDF27F-C8E2-4AAD-B567-257499A36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C704D-54E2-4FF4-B6DF-136731567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7AC704D-54E2-4FF4-B6DF-136731567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E5753-B8BA-4217-B8A2-009D0526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6BE5753-B8BA-4217-B8A2-009D0526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7830B-4044-498C-B055-BE30D2C28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0CC7830B-4044-498C-B055-BE30D2C28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8CC69C-49DE-4289-B330-FA65BFA9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88CC69C-49DE-4289-B330-FA65BFA92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6D19D9-20B8-4167-B654-5AB92EB6B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746D19D9-20B8-4167-B654-5AB92EB6B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9BF9B0-919B-483B-BC54-A9BDE2160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CD9BF9B0-919B-483B-BC54-A9BDE2160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AA27DD-A751-474F-AF18-9E10B118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62AA27DD-A751-474F-AF18-9E10B118C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DD101-6079-4CB6-A1FB-2427AD497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993DD101-6079-4CB6-A1FB-2427AD497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C5408A-2620-49D1-8683-EFE30B8B6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EDC5408A-2620-49D1-8683-EFE30B8B6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38C7DA-FD4A-4F0C-9155-0437DF6D1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538C7DA-FD4A-4F0C-9155-0437DF6D1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9222B5-7DB2-4C2A-B98F-D08561E1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EB9222B5-7DB2-4C2A-B98F-D08561E10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73D014-7156-4966-8334-676232A7A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9573D014-7156-4966-8334-676232A7A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DCA11-D38E-47F8-AE90-63EFC22B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A8FDCA11-D38E-47F8-AE90-63EFC22B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формирования функциональной грамотности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ФГОС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4023344"/>
              </p:ext>
            </p:extLst>
          </p:nvPr>
        </p:nvGraphicFramePr>
        <p:xfrm>
          <a:off x="-180528" y="987574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5364088" y="3595638"/>
            <a:ext cx="1440160" cy="936104"/>
          </a:xfrm>
          <a:prstGeom prst="bentConnector3">
            <a:avLst>
              <a:gd name="adj1" fmla="val 738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99992" y="3595638"/>
            <a:ext cx="0" cy="46805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формирования и развития функциональной грамотности (ФГ)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5527530"/>
              </p:ext>
            </p:extLst>
          </p:nvPr>
        </p:nvGraphicFramePr>
        <p:xfrm>
          <a:off x="87112" y="634604"/>
          <a:ext cx="7725247" cy="438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33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8D6944-DA9E-44AB-A3FA-8AD845E3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E8D6944-DA9E-44AB-A3FA-8AD845E364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90336A-5985-44B8-9B0F-4F6A17965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490336A-5985-44B8-9B0F-4F6A17965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000AE-7F4C-43A9-93FF-79AA06F6F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D1000AE-7F4C-43A9-93FF-79AA06F6FC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54DA76-27CD-4A88-B452-9ECED78A6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1354DA76-27CD-4A88-B452-9ECED78A6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26F575-7D40-4E7B-8121-8C1AB436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326F575-7D40-4E7B-8121-8C1AB436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994FC-715D-4457-BB17-FD12CFAB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A2994FC-715D-4457-BB17-FD12CFAB9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AE12D-05F3-452B-80FC-806EC3D24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5EAE12D-05F3-452B-80FC-806EC3D24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E33F0-F7E1-4E7F-89B1-62691DF3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19E33F0-F7E1-4E7F-89B1-62691DF36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3B190-7D31-45AF-AC37-427B06DC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393B190-7D31-45AF-AC37-427B06DC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DB092E-A362-47F0-A970-0D47F0B6E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2DB092E-A362-47F0-A970-0D47F0B6E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красивую цель сделать реально достижимой?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oft-landing.ru/wp-content/uploads/2021/03/czeli-i-zadachi-sajta-2048x1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5" y="2404643"/>
            <a:ext cx="4367265" cy="27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9002112"/>
              </p:ext>
            </p:extLst>
          </p:nvPr>
        </p:nvGraphicFramePr>
        <p:xfrm>
          <a:off x="251520" y="634604"/>
          <a:ext cx="8208912" cy="215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796136" y="2404643"/>
            <a:ext cx="2412470" cy="959195"/>
            <a:chOff x="5796136" y="2404643"/>
            <a:chExt cx="2412470" cy="95919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796136" y="2628035"/>
              <a:ext cx="2412470" cy="735803"/>
              <a:chOff x="5793185" y="976598"/>
              <a:chExt cx="2412470" cy="735803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793185" y="976598"/>
                <a:ext cx="2412470" cy="73580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рямоугольник 7"/>
              <p:cNvSpPr/>
              <p:nvPr/>
            </p:nvSpPr>
            <p:spPr>
              <a:xfrm>
                <a:off x="5793185" y="976598"/>
                <a:ext cx="2412470" cy="7358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Учебные задания, соответствующие предметным умениям</a:t>
                </a:r>
                <a:endPara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Прямая соединительная линия 8"/>
            <p:cNvCxnSpPr>
              <a:endCxn id="8" idx="0"/>
            </p:cNvCxnSpPr>
            <p:nvPr/>
          </p:nvCxnSpPr>
          <p:spPr>
            <a:xfrm>
              <a:off x="7002371" y="2404643"/>
              <a:ext cx="0" cy="223392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кругленный прямоугольник 10"/>
          <p:cNvSpPr/>
          <p:nvPr/>
        </p:nvSpPr>
        <p:spPr>
          <a:xfrm>
            <a:off x="5796136" y="3784340"/>
            <a:ext cx="2412470" cy="947650"/>
          </a:xfrm>
          <a:prstGeom prst="roundRect">
            <a:avLst>
              <a:gd name="adj" fmla="val 31700"/>
            </a:avLst>
          </a:prstGeom>
          <a:gradFill flip="none" rotWithShape="1">
            <a:gsLst>
              <a:gs pos="0">
                <a:srgbClr val="360036"/>
              </a:gs>
              <a:gs pos="58000">
                <a:srgbClr val="660066"/>
              </a:gs>
              <a:gs pos="100000">
                <a:srgbClr val="BA0066"/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которые мы учим решать наших учеников, приближают конечную цель –  выращивают функционально грамотную личность!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169BD-21BF-4699-B3EC-1FDBF9356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F9169BD-21BF-4699-B3EC-1FDBF9356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E9D837-3949-4957-B3B6-36F641CAC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DE9D837-3949-4957-B3B6-36F641CAC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8D04D-FDFC-4710-9AB1-29CF0A08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168D04D-FDFC-4710-9AB1-29CF0A08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C167B-8B8E-473A-A8F2-746F6C04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E9C167B-8B8E-473A-A8F2-746F6C040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BA2DE-2730-4272-B54F-E12967D85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BCBA2DE-2730-4272-B54F-E12967D85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6F108-3EC3-442D-A1CC-22F08497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C66F108-3EC3-442D-A1CC-22F08497F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0E800-7A52-4668-B6CF-52574C70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DA0E800-7A52-4668-B6CF-52574C70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источники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833467"/>
              </p:ext>
            </p:extLst>
          </p:nvPr>
        </p:nvGraphicFramePr>
        <p:xfrm>
          <a:off x="1403648" y="843558"/>
          <a:ext cx="6084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6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 – команда обучающихся учителей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5263991"/>
              </p:ext>
            </p:extLst>
          </p:nvPr>
        </p:nvGraphicFramePr>
        <p:xfrm>
          <a:off x="251520" y="987574"/>
          <a:ext cx="79208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00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D3ADC-7CB5-4D0A-8C74-75D3200E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AD3ADC-7CB5-4D0A-8C74-75D3200E6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22B8E3-DFCC-4C41-869A-6E0A169CA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A22B8E3-DFCC-4C41-869A-6E0A169CA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6BC472-AECE-47BC-AEF3-EDFC3A772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26BC472-AECE-47BC-AEF3-EDFC3A772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031CB-8343-43B4-925F-C8C9487D5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BE031CB-8343-43B4-925F-C8C9487D5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73DDF-D5A7-4D0C-9656-850727649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0F73DDF-D5A7-4D0C-9656-850727649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4D9D6-9423-4B9D-8833-E7706CF41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A94D9D6-9423-4B9D-8833-E7706CF41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1C64D-D1C3-4C89-A129-40E9B15B2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5E1C64D-D1C3-4C89-A129-40E9B15B2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B587E-C739-4332-9CE8-C940052E1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EAB587E-C739-4332-9CE8-C940052E1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30229"/>
          <a:stretch>
            <a:fillRect/>
          </a:stretch>
        </p:blipFill>
        <p:spPr bwMode="auto">
          <a:xfrm>
            <a:off x="0" y="989013"/>
            <a:ext cx="3136900" cy="29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73116"/>
            <a:ext cx="2819400" cy="291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26" y="1632029"/>
            <a:ext cx="2480974" cy="351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32" y="822920"/>
            <a:ext cx="2300612" cy="325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2" descr="C:\Users\1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50"/>
            <a:ext cx="1042988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26" y="1632029"/>
            <a:ext cx="2553874" cy="361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69332"/>
            <a:ext cx="2322208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1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на уровне муниципалитета в рамках предметных методических недель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65944857"/>
              </p:ext>
            </p:extLst>
          </p:nvPr>
        </p:nvGraphicFramePr>
        <p:xfrm>
          <a:off x="251520" y="102803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63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F5201-198B-446D-84D7-7DF372AD3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AF5201-198B-446D-84D7-7DF372AD3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290EC-3424-4273-80F4-DE8983A7F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9A5290EC-3424-4273-80F4-DE8983A7F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95AEF-F218-4811-8888-A7034ED3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CF95AEF-F218-4811-8888-A7034ED37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2AFE7-C080-46E0-8EA0-2F316418E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382AFE7-C080-46E0-8EA0-2F316418E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84B91-0B88-4FD7-B2FE-EF3503195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F284B91-0B88-4FD7-B2FE-EF3503195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E8F3-E6D9-4F80-BABB-EC80B102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3CEE8F3-E6D9-4F80-BABB-EC80B1028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29F20-F4CA-4C58-8E40-A150F9D93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3B29F20-F4CA-4C58-8E40-A150F9D93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38AD7-6D72-4961-A0F2-1976A964B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B938AD7-6D72-4961-A0F2-1976A964B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4CC20-85EF-426B-A7CD-11118D78F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D14CC20-85EF-426B-A7CD-11118D78F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8D6A0-9B66-42DA-9E84-51113FDBB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908D6A0-9B66-42DA-9E84-51113FDBB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2037C-2E44-42FA-B136-BD82D8022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8F2037C-2E44-42FA-B136-BD82D8022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F6F7E-B5F3-4193-A46E-59B754DB6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B0F6F7E-B5F3-4193-A46E-59B754DB6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36BBC8-E199-4114-AAFD-B6DAA60C7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0536BBC8-E199-4114-AAFD-B6DAA60C7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интеллектуальной среды школьника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40606"/>
              </p:ext>
            </p:extLst>
          </p:nvPr>
        </p:nvGraphicFramePr>
        <p:xfrm>
          <a:off x="457200" y="1678014"/>
          <a:ext cx="7723305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425"/>
                <a:gridCol w="4008835"/>
                <a:gridCol w="1056085"/>
                <a:gridCol w="1833960"/>
              </a:tblGrid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истории и обществознанию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 ВОШ по истории, обществознанию, географии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Лицейский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истории, обществознанию, географии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интеллектуальная игра «Русский мир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(средняя дружина)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интеллектуальная игра «Русский мир»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 (средняя дружина)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истории, обществознанию, географии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Многопрофильная олимпиада «Звезда» по истории и обществознанию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этап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истории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этап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географии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  <a:tr h="3154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80" marR="533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896982"/>
            <a:ext cx="762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сопровождения академически одарённого обучающегося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Андрей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9фм1 класс (2020-2021 учебный год)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205979"/>
            <a:ext cx="7825680" cy="493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Лицея «Семь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 успеха»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0108130"/>
              </p:ext>
            </p:extLst>
          </p:nvPr>
        </p:nvGraphicFramePr>
        <p:xfrm>
          <a:off x="251520" y="915566"/>
          <a:ext cx="8088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1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9432BA-7071-4542-9CA1-262FD3B67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79432BA-7071-4542-9CA1-262FD3B67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3FD44-131C-4C07-AF36-477E8F21B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563FD44-131C-4C07-AF36-477E8F21B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7FFCA-6142-474F-9601-116FC7AB6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9B7FFCA-6142-474F-9601-116FC7AB6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2D457-B063-4920-97E1-4E5A8420C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CF22D457-B063-4920-97E1-4E5A8420C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9DEE5-C2CE-4D1A-945D-21C6AE39F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5A9DEE5-C2CE-4D1A-945D-21C6AE39F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06B78-3322-4D1A-BF24-B7128A7B9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BA06B78-3322-4D1A-BF24-B7128A7B9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6AF9B-D946-48EE-9823-1C03D8353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896AF9B-D946-48EE-9823-1C03D8353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F57AD-599E-45DB-9BC9-C40C9615D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42F57AD-599E-45DB-9BC9-C40C9615D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4FB366-3FA8-4AEA-92D9-3834DB1F5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D4FB366-3FA8-4AEA-92D9-3834DB1F5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F97340-080C-403D-A0A3-7369D1E0A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A1F97340-080C-403D-A0A3-7369D1E0A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B1B05-84E4-4632-8B3F-16578B69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6DB1B05-84E4-4632-8B3F-16578B694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FFD44-358C-4FAB-B283-92671A95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CBCFFD44-358C-4FAB-B283-92671A958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C01A6-1680-4301-AD1D-BEDB3A310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6DC01A6-1680-4301-AD1D-BEDB3A310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49AE35-669A-4905-AD93-913522602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3449AE35-669A-4905-AD93-913522602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9BF29-3C31-42F4-AFF2-65929FE13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E49BF29-3C31-42F4-AFF2-65929FE13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976"/>
            <a:ext cx="7620000" cy="1493050"/>
          </a:xfrm>
        </p:spPr>
        <p:txBody>
          <a:bodyPr/>
          <a:lstStyle/>
          <a:p>
            <a:pPr algn="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образование в настоящее время работает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условиях и адаптируется к новой системе требований,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«новые условия требуют новых путей решения». 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Н.Рерих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do-rzn.ru/upload/iblock/537/5379b8759e51549ba414d4347a214e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02" y="2896162"/>
            <a:ext cx="1685029" cy="9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4"/>
          <p:cNvSpPr/>
          <p:nvPr/>
        </p:nvSpPr>
        <p:spPr>
          <a:xfrm>
            <a:off x="5285055" y="2905001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2282423" y="2887907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Успе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91" y="2385081"/>
            <a:ext cx="1735217" cy="17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нания бесплатно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87" y="1672026"/>
            <a:ext cx="1143872" cy="11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епка выпускника бесплатно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11" y="3976282"/>
            <a:ext cx="1115748" cy="11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ченики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15929"/>
            <a:ext cx="1673519" cy="16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1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7614"/>
            <a:ext cx="8208912" cy="2304256"/>
          </a:xfrm>
        </p:spPr>
        <p:txBody>
          <a:bodyPr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цикл при эффективном функционировании внутренней системы оценки качества образования, обеспечивающий индивидуализацию работы с обучающимися и педагогами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597864"/>
            <a:ext cx="3744416" cy="1458162"/>
          </a:xfrm>
        </p:spPr>
        <p:txBody>
          <a:bodyPr>
            <a:noAutofit/>
          </a:bodyPr>
          <a:lstStyle/>
          <a:p>
            <a:r>
              <a:rPr lang="ru-RU" spc="-1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Филитова</a:t>
            </a:r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pc="-1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Аурика</a:t>
            </a:r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Евгеньевна</a:t>
            </a:r>
            <a:endParaRPr lang="ru-RU" spc="-1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</a:t>
            </a:r>
          </a:p>
          <a:p>
            <a:r>
              <a:rPr lang="ru-RU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МАОУ «Лицей № 35 г. Челябинска»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7003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«Лицей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  <a:p>
            <a:pPr algn="ctr"/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454076,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Челябинск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Молодогвардейцев, д. 18, 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+7(351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745-27-01,</a:t>
            </a:r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spc="-1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 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745-27-01, </a:t>
            </a:r>
            <a:r>
              <a:rPr lang="en-US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spc="-1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liceum_n35</a:t>
            </a:r>
            <a:r>
              <a:rPr lang="ru-RU" sz="1400" b="1" spc="-1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@mail.ru</a:t>
            </a:r>
            <a:endParaRPr lang="ru-RU" sz="1400" b="1" spc="-1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7 мая 2018 г. N 204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Российской Федерации на период до 2024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444450"/>
              </p:ext>
            </p:extLst>
          </p:nvPr>
        </p:nvGraphicFramePr>
        <p:xfrm>
          <a:off x="-36512" y="1200150"/>
          <a:ext cx="447484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1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1083927"/>
              </p:ext>
            </p:extLst>
          </p:nvPr>
        </p:nvGraphicFramePr>
        <p:xfrm>
          <a:off x="4716016" y="1059582"/>
          <a:ext cx="36724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080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488B5F-4625-4DEA-9819-EFF40D68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4E488B5F-4625-4DEA-9819-EFF40D68D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FF6E31-2DFD-496D-B1F5-C61409FC2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FFF6E31-2DFD-496D-B1F5-C61409FC2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12AF04-1435-43DA-A287-9EAE31E0F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DC12AF04-1435-43DA-A287-9EAE31E0F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7BA62F-5934-45A4-A416-0012A2BE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17BA62F-5934-45A4-A416-0012A2BE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0D856-F5A4-4E59-AD10-C64A506AC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EB0D856-F5A4-4E59-AD10-C64A506AC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AsOne/>
      </p:bldGraphic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75728"/>
              </p:ext>
            </p:extLst>
          </p:nvPr>
        </p:nvGraphicFramePr>
        <p:xfrm>
          <a:off x="2915816" y="2971231"/>
          <a:ext cx="3274060" cy="212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"/>
                <a:gridCol w="1628140"/>
                <a:gridCol w="802640"/>
                <a:gridCol w="656590"/>
              </a:tblGrid>
              <a:tr h="30888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ЕГЭ 2021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0888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5464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выпускников, </a:t>
                      </a:r>
                      <a:b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набравших 100 баллов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4912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</a:t>
                      </a:r>
                      <a:b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 язык)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7791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(математика)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3238"/>
              </p:ext>
            </p:extLst>
          </p:nvPr>
        </p:nvGraphicFramePr>
        <p:xfrm>
          <a:off x="4283968" y="987574"/>
          <a:ext cx="3024337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62"/>
                <a:gridCol w="1241248"/>
                <a:gridCol w="840352"/>
                <a:gridCol w="747275"/>
              </a:tblGrid>
              <a:tr h="35336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заключительного этапа </a:t>
                      </a:r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263062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предмет</a:t>
                      </a:r>
                    </a:p>
                  </a:txBody>
                  <a:tcPr marL="38328" marR="383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40137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328" marR="383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36082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328" marR="383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  <a:tr h="27756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328" marR="3832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12" name="Picture 6" descr="Всероссийская олимпиада школьников"/>
          <p:cNvPicPr>
            <a:picLocks noChangeAspect="1" noChangeArrowheads="1"/>
          </p:cNvPicPr>
          <p:nvPr/>
        </p:nvPicPr>
        <p:blipFill>
          <a:blip r:embed="rId4" cstate="print"/>
          <a:srcRect l="3125" t="11250" r="50000" b="10000"/>
          <a:stretch>
            <a:fillRect/>
          </a:stretch>
        </p:blipFill>
        <p:spPr bwMode="auto">
          <a:xfrm>
            <a:off x="4649150" y="51470"/>
            <a:ext cx="1002969" cy="936104"/>
          </a:xfrm>
          <a:prstGeom prst="rect">
            <a:avLst/>
          </a:prstGeom>
          <a:noFill/>
        </p:spPr>
      </p:pic>
      <p:pic>
        <p:nvPicPr>
          <p:cNvPr id="15" name="Picture 4" descr="Заседание Российского совета олимпиад школь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180" y="54959"/>
            <a:ext cx="882092" cy="882092"/>
          </a:xfrm>
          <a:prstGeom prst="rect">
            <a:avLst/>
          </a:prstGeom>
          <a:noFill/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52589"/>
              </p:ext>
            </p:extLst>
          </p:nvPr>
        </p:nvGraphicFramePr>
        <p:xfrm>
          <a:off x="6516216" y="2663204"/>
          <a:ext cx="1767343" cy="250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Acrobat Document" r:id="rId6" imgW="7563600" imgH="10685880" progId="AcroExch.Document.DC">
                  <p:embed/>
                </p:oleObj>
              </mc:Choice>
              <mc:Fallback>
                <p:oleObj name="Acrobat Document" r:id="rId6" imgW="7563600" imgH="10685880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663204"/>
                        <a:ext cx="1767343" cy="2500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174"/>
            <a:ext cx="4283968" cy="42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51509538"/>
              </p:ext>
            </p:extLst>
          </p:nvPr>
        </p:nvGraphicFramePr>
        <p:xfrm>
          <a:off x="251520" y="80700"/>
          <a:ext cx="3456384" cy="177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030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Соединительная линия уступом 41"/>
          <p:cNvCxnSpPr/>
          <p:nvPr/>
        </p:nvCxnSpPr>
        <p:spPr>
          <a:xfrm>
            <a:off x="4932040" y="3867313"/>
            <a:ext cx="792088" cy="144597"/>
          </a:xfrm>
          <a:prstGeom prst="bentConnector3">
            <a:avLst>
              <a:gd name="adj1" fmla="val -1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61196645"/>
              </p:ext>
            </p:extLst>
          </p:nvPr>
        </p:nvGraphicFramePr>
        <p:xfrm>
          <a:off x="2028056" y="483518"/>
          <a:ext cx="4488160" cy="335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-10045"/>
            <a:ext cx="7620000" cy="493563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измерительных материалов в исследовании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92869511"/>
              </p:ext>
            </p:extLst>
          </p:nvPr>
        </p:nvGraphicFramePr>
        <p:xfrm>
          <a:off x="107504" y="555526"/>
          <a:ext cx="239992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26" y="771550"/>
            <a:ext cx="1902966" cy="19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Соединительная линия уступом 13"/>
          <p:cNvCxnSpPr>
            <a:stCxn id="25" idx="1"/>
          </p:cNvCxnSpPr>
          <p:nvPr/>
        </p:nvCxnSpPr>
        <p:spPr>
          <a:xfrm rot="10800000" flipH="1">
            <a:off x="2771800" y="1203599"/>
            <a:ext cx="648072" cy="431467"/>
          </a:xfrm>
          <a:prstGeom prst="bentConnector5">
            <a:avLst>
              <a:gd name="adj1" fmla="val 54380"/>
              <a:gd name="adj2" fmla="val 99822"/>
              <a:gd name="adj3" fmla="val 944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5936" y="2139702"/>
            <a:ext cx="6639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998323562"/>
              </p:ext>
            </p:extLst>
          </p:nvPr>
        </p:nvGraphicFramePr>
        <p:xfrm>
          <a:off x="107504" y="2787774"/>
          <a:ext cx="2399928" cy="228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5" name="Правая фигурная скобка 24"/>
          <p:cNvSpPr/>
          <p:nvPr/>
        </p:nvSpPr>
        <p:spPr>
          <a:xfrm>
            <a:off x="2483768" y="699541"/>
            <a:ext cx="288032" cy="1871047"/>
          </a:xfrm>
          <a:prstGeom prst="rightBrace">
            <a:avLst>
              <a:gd name="adj1" fmla="val 414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фигурная скобка 31"/>
          <p:cNvSpPr/>
          <p:nvPr/>
        </p:nvSpPr>
        <p:spPr>
          <a:xfrm>
            <a:off x="2483768" y="3004959"/>
            <a:ext cx="288032" cy="1871047"/>
          </a:xfrm>
          <a:prstGeom prst="rightBrace">
            <a:avLst>
              <a:gd name="adj1" fmla="val 4140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2771801" y="3795886"/>
            <a:ext cx="792087" cy="143436"/>
          </a:xfrm>
          <a:prstGeom prst="bentConnector3">
            <a:avLst>
              <a:gd name="adj1" fmla="val 993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Левая фигурная скобка 39"/>
          <p:cNvSpPr/>
          <p:nvPr/>
        </p:nvSpPr>
        <p:spPr>
          <a:xfrm>
            <a:off x="5724128" y="3076967"/>
            <a:ext cx="288032" cy="1871047"/>
          </a:xfrm>
          <a:prstGeom prst="leftBrace">
            <a:avLst>
              <a:gd name="adj1" fmla="val 519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12766272"/>
              </p:ext>
            </p:extLst>
          </p:nvPr>
        </p:nvGraphicFramePr>
        <p:xfrm>
          <a:off x="6012160" y="2664296"/>
          <a:ext cx="2399928" cy="235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5009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D0370-E768-47D3-9F48-5BAED09B5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F8D0370-E768-47D3-9F48-5BAED09B5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C4A80-599B-41A9-AAA0-F1C4AD16E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6C4A80-599B-41A9-AAA0-F1C4AD16E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F4EE8B-16A3-4A42-8AF0-A1D79BBD0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BF4EE8B-16A3-4A42-8AF0-A1D79BBD0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>
                                            <p:graphicEl>
                                              <a:dgm id="{A7EB1599-372F-4D70-9F83-E6F1D62A9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>
                                            <p:graphicEl>
                                              <a:dgm id="{74A09BE8-A0CA-49A4-8BB7-F033659C8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>
                                            <p:graphicEl>
                                              <a:dgm id="{0BD09227-4653-4E8F-B7F7-060B0EEEE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graphicEl>
                                              <a:dgm id="{F14D418A-24D4-4CD6-8F5C-ABD27521D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>
                                            <p:graphicEl>
                                              <a:dgm id="{98689255-8A9E-4A6E-8173-16D916044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>
                                            <p:graphicEl>
                                              <a:dgm id="{BD7EBAC6-0A57-473E-9187-3AB1B76CC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>
                                            <p:graphicEl>
                                              <a:dgm id="{3B3898A3-8DBA-4BED-BEBB-652CCD570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>
                                            <p:graphicEl>
                                              <a:dgm id="{3457D56C-2183-4D2F-9248-1397BA076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0" grpId="0">
        <p:bldSub>
          <a:bldDgm bld="one"/>
        </p:bldSub>
      </p:bldGraphic>
      <p:bldP spid="24" grpId="0"/>
      <p:bldGraphic spid="29" grpId="0">
        <p:bldSub>
          <a:bldDgm bld="one"/>
        </p:bldSub>
      </p:bldGraphic>
      <p:bldP spid="25" grpId="0" animBg="1"/>
      <p:bldP spid="32" grpId="0" animBg="1"/>
      <p:bldP spid="40" grpId="0" animBg="1"/>
      <p:bldGraphic spid="4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функциональной грамотности по модели </a:t>
            </a:r>
            <a:r>
              <a:rPr lang="en-US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92615"/>
              </p:ext>
            </p:extLst>
          </p:nvPr>
        </p:nvGraphicFramePr>
        <p:xfrm>
          <a:off x="457200" y="1200150"/>
          <a:ext cx="76200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1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5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 по созданию условий для развития функциональной грамотности </a:t>
            </a:r>
          </a:p>
        </p:txBody>
      </p:sp>
      <p:pic>
        <p:nvPicPr>
          <p:cNvPr id="3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5226237"/>
              </p:ext>
            </p:extLst>
          </p:nvPr>
        </p:nvGraphicFramePr>
        <p:xfrm>
          <a:off x="467544" y="1203598"/>
          <a:ext cx="763284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011910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 учетом имеющихся у организации ресурсов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583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обновления ВСОКО на основе единства систем оценки качества и управления качеством образования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1612760"/>
              </p:ext>
            </p:extLst>
          </p:nvPr>
        </p:nvGraphicFramePr>
        <p:xfrm>
          <a:off x="323528" y="1293717"/>
          <a:ext cx="2736304" cy="178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2269066"/>
              </p:ext>
            </p:extLst>
          </p:nvPr>
        </p:nvGraphicFramePr>
        <p:xfrm>
          <a:off x="299863" y="2931790"/>
          <a:ext cx="2759969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7730213"/>
              </p:ext>
            </p:extLst>
          </p:nvPr>
        </p:nvGraphicFramePr>
        <p:xfrm>
          <a:off x="2915817" y="1563638"/>
          <a:ext cx="573136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201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EFC85B-3473-4D90-8557-2A2CFB1A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90EFC85B-3473-4D90-8557-2A2CFB1A3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44CB9-FAEB-42D7-A645-8846CAA11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84C44CB9-FAEB-42D7-A645-8846CAA11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704AA0-E614-4B2B-8C7D-FC6687100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B7704AA0-E614-4B2B-8C7D-FC6687100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6D58C3-A49C-4376-B718-CE4E672BB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B6D58C3-A49C-4376-B718-CE4E672BB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73AC93-F770-4A29-A99D-2B6DF798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5D73AC93-F770-4A29-A99D-2B6DF7982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893C8-011E-4FE8-8BE3-94C369492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A05893C8-011E-4FE8-8BE3-94C369492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E8C3EA-5EF2-41B9-A203-E6EF7127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0FE8C3EA-5EF2-41B9-A203-E6EF71276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629B07-0615-4EA5-923B-D1E0CD1E3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629B07-0615-4EA5-923B-D1E0CD1E3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120776-BAE9-4F09-ABC7-10CE4D8B6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92120776-BAE9-4F09-ABC7-10CE4D8B6E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8D9674-60FB-48ED-915B-6ACA8B8D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7C8D9674-60FB-48ED-915B-6ACA8B8D9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21CA19-BB27-4EAC-B6B4-2D905214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3721CA19-BB27-4EAC-B6B4-2D9052149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F8C17E-6BA4-4AEA-8655-AEC18D54A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BF8C17E-6BA4-4AEA-8655-AEC18D54A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5832C3-B82C-4A85-B1F6-9717043F7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55832C3-B82C-4A85-B1F6-9717043F7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C0F238-8E33-450B-B0DB-7781B89D7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23C0F238-8E33-450B-B0DB-7781B89D7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B8C0C-DD17-4DB5-BFAB-49CF5B584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D4AB8C0C-DD17-4DB5-BFAB-49CF5B584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49D3DD-51CC-4176-9A52-0D790E5F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5049D3DD-51CC-4176-9A52-0D790E5F5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524328" y="1923678"/>
            <a:ext cx="0" cy="10081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96"/>
            <a:ext cx="2386608" cy="85725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64"/>
            <a:ext cx="986230" cy="1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699542"/>
            <a:ext cx="3600400" cy="2088232"/>
          </a:xfrm>
          <a:prstGeom prst="roundRect">
            <a:avLst>
              <a:gd name="adj" fmla="val 221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 соответствии с полномочиями и спецификой Лицея применения федеральных, региональных и муниципальных механизмов оценки качества образования, а также институциональных, специфических для Лицея, механизмов оценки качества образования на основе процедур и содержания международных исследований качества образования, как основы управления качеством образования.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Цель бесплатно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6" y="3075806"/>
            <a:ext cx="1759376" cy="175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50308836"/>
              </p:ext>
            </p:extLst>
          </p:nvPr>
        </p:nvGraphicFramePr>
        <p:xfrm>
          <a:off x="4139952" y="519521"/>
          <a:ext cx="3888432" cy="224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65991"/>
              </p:ext>
            </p:extLst>
          </p:nvPr>
        </p:nvGraphicFramePr>
        <p:xfrm>
          <a:off x="4499992" y="2909266"/>
          <a:ext cx="3816424" cy="22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073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70234-A5A7-433D-BFD9-6893359A4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9770234-A5A7-433D-BFD9-6893359A4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452F65-61B4-4B92-AE21-9D9527F0E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4452F65-61B4-4B92-AE21-9D9527F0E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922688-4E46-4ED7-BABB-9897CD020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7922688-4E46-4ED7-BABB-9897CD020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AF9983-D961-4C1B-BC5E-761477965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EAF9983-D961-4C1B-BC5E-761477965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440CC9-5934-4D42-9A5D-FDA309BA1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C440CC9-5934-4D42-9A5D-FDA309BA1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DACDAD-1310-45E4-A207-1A3CF654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7DACDAD-1310-45E4-A207-1A3CF654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02BDA-A931-4A87-8D2A-5EC78E3E2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2C02BDA-A931-4A87-8D2A-5EC78E3E2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96258-B8C7-4ACF-BCE5-C540F085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9C96258-B8C7-4ACF-BCE5-C540F0853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4E097E-A248-40DB-B4C4-CFAF9F444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44E097E-A248-40DB-B4C4-CFAF9F444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6277A-8126-4C2F-B8A6-AC0C48F89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EAE6277A-8126-4C2F-B8A6-AC0C48F89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A62274-96DB-494F-85EF-0D7EBD830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25A62274-96DB-494F-85EF-0D7EBD830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C9A877-9057-4FEA-981D-E48CB18DA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8FC9A877-9057-4FEA-981D-E48CB18DA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852933-15FD-4E24-8DA6-FFCED60AC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0E852933-15FD-4E24-8DA6-FFCED60AC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ED4568-126A-436D-A41D-F25A6610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6ED4568-126A-436D-A41D-F25A66105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18AD7F-5200-4CFC-AA66-D7E254DE3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6018AD7F-5200-4CFC-AA66-D7E254DE3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49BA2C-D4E8-49CD-9632-12216FF33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graphicEl>
                                              <a:dgm id="{3B49BA2C-D4E8-49CD-9632-12216FF33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B18936-9411-4913-AD3C-2632711B3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0EB18936-9411-4913-AD3C-2632711B3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6714B1-25D3-4A4F-8EB6-EB58C0FF2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F86714B1-25D3-4A4F-8EB6-EB58C0FF2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AB231D-9E66-4FE4-9657-66B473A33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75AB231D-9E66-4FE4-9657-66B473A33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191BC3-7EAC-4A23-A672-02BAFC51C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98191BC3-7EAC-4A23-A672-02BAFC51C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EDA1F3-8BC3-43C6-9EB4-4A10912F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graphicEl>
                                              <a:dgm id="{D4EDA1F3-8BC3-43C6-9EB4-4A10912FF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A061B5-391D-4FB6-A238-1A2CD8B51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>
                                            <p:graphicEl>
                                              <a:dgm id="{B8A061B5-391D-4FB6-A238-1A2CD8B51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Graphic spid="7" grpId="0">
        <p:bldSub>
          <a:bldDgm bld="lvlOne"/>
        </p:bldSub>
      </p:bldGraphic>
      <p:bldGraphic spid="9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1223</Words>
  <Application>Microsoft Office PowerPoint</Application>
  <PresentationFormat>Экран (16:9)</PresentationFormat>
  <Paragraphs>241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Соседство</vt:lpstr>
      <vt:lpstr>Acrobat Document</vt:lpstr>
      <vt:lpstr>Управленческий цикл при эффективном функционировании внутренней системы оценки качества образования, обеспечивающий индивидуализацию работы с обучающимися и педагогами</vt:lpstr>
      <vt:lpstr>Школьное образование в настоящее время работает  в новых условиях и адаптируется к новой системе требований,  а «новые условия требуют новых путей решения».  (Н.Рерих) </vt:lpstr>
      <vt:lpstr>Указ Президента РФ от 7 мая 2018 г. N 204  «О национальных целях и стратегических задачах развития Российской Федерации на период до 2024 года»</vt:lpstr>
      <vt:lpstr>Презентация PowerPoint</vt:lpstr>
      <vt:lpstr>Структура измерительных материалов в исследовании PISA</vt:lpstr>
      <vt:lpstr>Мониторинг функциональной грамотности по модели PISA</vt:lpstr>
      <vt:lpstr>Комплексная программа по созданию условий для развития функциональной грамотности </vt:lpstr>
      <vt:lpstr>Презентация PowerPoint</vt:lpstr>
      <vt:lpstr>Цель ВСОКО</vt:lpstr>
      <vt:lpstr>Презентация PowerPoint</vt:lpstr>
      <vt:lpstr>Модель формирования функциональной грамотности  при реализации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Управленческий цикл при эффективном функционировании внутренней системы оценки качества образования, обеспечивающий индивидуализацию работы с обучающимися и педагогами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ВСОКО  МАОУ «Лицей № 35 г. Челябинска» на основе практик международных исследований качества образований</dc:title>
  <dc:creator>Nik</dc:creator>
  <cp:lastModifiedBy>1</cp:lastModifiedBy>
  <cp:revision>177</cp:revision>
  <dcterms:created xsi:type="dcterms:W3CDTF">2021-11-21T16:15:57Z</dcterms:created>
  <dcterms:modified xsi:type="dcterms:W3CDTF">2021-11-22T06:35:48Z</dcterms:modified>
</cp:coreProperties>
</file>