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atriz.ru/lichnye-stranichk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Развитие творческого воображения на базе теории решения изобретательских задач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Толокнова А.В., учитель начальных классов МАОУ «СОШ № 73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г. Челябинска»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загадок: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Нестеренко А.А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«Страна загадок»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 помощью инструментов на базе ТРИЗ - теории решения изобретательских задач, описанных в книге, ребенок учится: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полнее воспринимать и описывать окружающий мир;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фантазировать и ставить мысленные эксперименты;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выявлять и самостоятельно решать проблемы и в результате развивает мышление, воображение, речь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824831"/>
            <a:ext cx="28003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картин и составление рассказов: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Мурашковска</a:t>
            </a:r>
            <a:r>
              <a:rPr lang="ru-RU" b="1" dirty="0" smtClean="0">
                <a:solidFill>
                  <a:schemeClr val="tx1"/>
                </a:solidFill>
              </a:rPr>
              <a:t> И.Н., </a:t>
            </a:r>
            <a:r>
              <a:rPr lang="ru-RU" b="1" dirty="0" err="1" smtClean="0">
                <a:solidFill>
                  <a:schemeClr val="tx1"/>
                </a:solidFill>
              </a:rPr>
              <a:t>Валюмс</a:t>
            </a:r>
            <a:r>
              <a:rPr lang="ru-RU" b="1" dirty="0" smtClean="0">
                <a:solidFill>
                  <a:schemeClr val="tx1"/>
                </a:solidFill>
              </a:rPr>
              <a:t> Н.П.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«Картинка без запинки»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книге описана методика обучения составления рассказа по картинке по технологии ТРИЗ (теория решения изобретательских задач), РТВ (развитие творческого воображения).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30782"/>
            <a:ext cx="4041775" cy="246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Карты </a:t>
            </a:r>
            <a:r>
              <a:rPr lang="ru-RU" dirty="0" err="1" smtClean="0"/>
              <a:t>Проппа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Palatino Linotype"/>
                <a:ea typeface="+mj-ea"/>
                <a:cs typeface="+mj-cs"/>
              </a:rPr>
              <a:t>В.Я. </a:t>
            </a:r>
            <a:r>
              <a:rPr lang="ru-RU" b="1" dirty="0" err="1" smtClean="0">
                <a:solidFill>
                  <a:srgbClr val="000000"/>
                </a:solidFill>
                <a:latin typeface="Palatino Linotype"/>
                <a:ea typeface="+mj-ea"/>
                <a:cs typeface="+mj-cs"/>
              </a:rPr>
              <a:t>Пропп</a:t>
            </a:r>
            <a:r>
              <a:rPr lang="ru-RU" b="1" dirty="0" smtClean="0">
                <a:solidFill>
                  <a:srgbClr val="000000"/>
                </a:solidFill>
                <a:latin typeface="Palatino Linotype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Palatino Linotype"/>
                <a:ea typeface="+mj-ea"/>
                <a:cs typeface="+mj-cs"/>
              </a:rPr>
              <a:t>– советский ученый-филолог, педагог. Выделил в сказках 31 общую функцию героев. Создал специальные карты для детей, чтобы они лучше понимали структуру сказок, умели их пересказывать и составлять свои сказки.</a:t>
            </a:r>
            <a:endParaRPr lang="ru-RU" dirty="0"/>
          </a:p>
        </p:txBody>
      </p:sp>
      <p:pic>
        <p:nvPicPr>
          <p:cNvPr id="5" name="Picture 3" descr="C:\Users\Днс\Desktop\Мои Скриншоты\Скриншот 16-01-2022 20462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61074"/>
            <a:ext cx="4041775" cy="34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Генрих </a:t>
            </a:r>
            <a:r>
              <a:rPr lang="ru-RU" sz="4000" dirty="0" err="1" smtClean="0"/>
              <a:t>Саулович</a:t>
            </a:r>
            <a:r>
              <a:rPr lang="ru-RU" sz="4000" dirty="0" smtClean="0"/>
              <a:t> </a:t>
            </a:r>
            <a:r>
              <a:rPr lang="ru-RU" sz="4000" dirty="0" err="1" smtClean="0"/>
              <a:t>Альтшуллер</a:t>
            </a:r>
            <a:r>
              <a:rPr lang="ru-RU" sz="4000" dirty="0" smtClean="0"/>
              <a:t> (Генрих Альтов),1926 - 1998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Советский </a:t>
            </a:r>
            <a:r>
              <a:rPr lang="ru-RU" dirty="0">
                <a:solidFill>
                  <a:schemeClr val="tx1"/>
                </a:solidFill>
              </a:rPr>
              <a:t>писатель-фантаст и изобретатель, автор </a:t>
            </a:r>
            <a:r>
              <a:rPr lang="ru-RU" b="1" dirty="0" smtClean="0">
                <a:solidFill>
                  <a:schemeClr val="tx1"/>
                </a:solidFill>
              </a:rPr>
              <a:t>ТРИЗ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(теории решения изобретательских </a:t>
            </a:r>
            <a:r>
              <a:rPr lang="ru-RU" dirty="0" smtClean="0">
                <a:solidFill>
                  <a:schemeClr val="tx1"/>
                </a:solidFill>
              </a:rPr>
              <a:t>задач), </a:t>
            </a:r>
            <a:r>
              <a:rPr lang="ru-RU" dirty="0">
                <a:solidFill>
                  <a:schemeClr val="tx1"/>
                </a:solidFill>
              </a:rPr>
              <a:t>автор </a:t>
            </a:r>
            <a:r>
              <a:rPr lang="ru-RU" b="1" dirty="0">
                <a:solidFill>
                  <a:schemeClr val="tx1"/>
                </a:solidFill>
              </a:rPr>
              <a:t>ТРТЛ</a:t>
            </a:r>
            <a:r>
              <a:rPr lang="ru-RU" dirty="0">
                <a:solidFill>
                  <a:schemeClr val="tx1"/>
                </a:solidFill>
              </a:rPr>
              <a:t> (теории развития творческой личности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https://www.altshuller.ru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958181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ТРИЗ, ТРТЛ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Теория решения изобретательских задач</a:t>
            </a:r>
            <a:r>
              <a:rPr lang="ru-RU" dirty="0">
                <a:solidFill>
                  <a:schemeClr val="tx1"/>
                </a:solidFill>
              </a:rPr>
              <a:t>, или ТРИЗ, — набор методов решения и усовершенствований, технических задач и систем, с помощью нахождения и решения технических противоречий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Цель </a:t>
            </a:r>
            <a:r>
              <a:rPr lang="ru-RU" b="1" dirty="0">
                <a:solidFill>
                  <a:schemeClr val="tx1"/>
                </a:solidFill>
              </a:rPr>
              <a:t>ТРИЗ</a:t>
            </a:r>
            <a:r>
              <a:rPr lang="ru-RU" dirty="0">
                <a:solidFill>
                  <a:schemeClr val="tx1"/>
                </a:solidFill>
              </a:rPr>
              <a:t>: развитие гибкого мышления и фантазии, способности решать сложные задачи изящным и эффективным способами.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ТРТЛ</a:t>
            </a:r>
            <a:r>
              <a:rPr lang="ru-RU" dirty="0" smtClean="0">
                <a:solidFill>
                  <a:schemeClr val="tx1"/>
                </a:solidFill>
              </a:rPr>
              <a:t> – теория развития творческой личности, основанная на изучении множества биографий известных людей.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Теория решения изобретательских задач была придумана еще в 1946 году, опубликована в 1956 году.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80-х годах эту теорию брали за основу методики преподавания в советских школах и использовали на заводах. Но позже эта практика забылась.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Сегодня </a:t>
            </a:r>
            <a:r>
              <a:rPr lang="ru-RU" dirty="0">
                <a:solidFill>
                  <a:schemeClr val="tx1"/>
                </a:solidFill>
              </a:rPr>
              <a:t>ТРИЗ имеет широкое признание во всем мире. Ведущие производственные компании используют методы и инструменты ТРИЗ в своей работе — </a:t>
            </a:r>
            <a:r>
              <a:rPr lang="ru-RU" dirty="0" err="1">
                <a:solidFill>
                  <a:schemeClr val="tx1"/>
                </a:solidFill>
              </a:rPr>
              <a:t>Samsung</a:t>
            </a:r>
            <a:r>
              <a:rPr lang="ru-RU" dirty="0">
                <a:solidFill>
                  <a:schemeClr val="tx1"/>
                </a:solidFill>
              </a:rPr>
              <a:t>, LG, </a:t>
            </a:r>
            <a:r>
              <a:rPr lang="ru-RU" dirty="0" err="1">
                <a:solidFill>
                  <a:schemeClr val="tx1"/>
                </a:solidFill>
              </a:rPr>
              <a:t>Gillette</a:t>
            </a:r>
            <a:r>
              <a:rPr lang="ru-RU" dirty="0">
                <a:solidFill>
                  <a:schemeClr val="tx1"/>
                </a:solidFill>
              </a:rPr>
              <a:t>, HP, </a:t>
            </a:r>
            <a:r>
              <a:rPr lang="ru-RU" dirty="0" err="1">
                <a:solidFill>
                  <a:schemeClr val="tx1"/>
                </a:solidFill>
              </a:rPr>
              <a:t>Intel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Boeing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Xerox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Ford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Toyota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Kodak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Johnson&amp;Johnson</a:t>
            </a:r>
            <a:r>
              <a:rPr lang="ru-RU" dirty="0">
                <a:solidFill>
                  <a:schemeClr val="tx1"/>
                </a:solidFill>
              </a:rPr>
              <a:t> и другие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Каждый год проходят всемирные конференции ТРИЗ, активно ведут свою деятельность Международная, Азиатская и Европейская ассоциации ТРИЗ. В 1998 году в США открылся Институт </a:t>
            </a:r>
            <a:r>
              <a:rPr lang="ru-RU" dirty="0" err="1">
                <a:solidFill>
                  <a:schemeClr val="tx1"/>
                </a:solidFill>
              </a:rPr>
              <a:t>Альтшуллера</a:t>
            </a:r>
            <a:r>
              <a:rPr lang="ru-RU" dirty="0">
                <a:solidFill>
                  <a:schemeClr val="tx1"/>
                </a:solidFill>
              </a:rPr>
              <a:t> для обучения инженеров и менеджеров.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Основные функции и области применения ТРИЗ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решение изобретательских задач любой сложности и направленности;</a:t>
            </a:r>
          </a:p>
          <a:p>
            <a:r>
              <a:rPr lang="ru-RU" dirty="0">
                <a:solidFill>
                  <a:schemeClr val="tx1"/>
                </a:solidFill>
              </a:rPr>
              <a:t>прогнозирование развития технических систем;</a:t>
            </a:r>
          </a:p>
          <a:p>
            <a:r>
              <a:rPr lang="ru-RU" dirty="0">
                <a:solidFill>
                  <a:schemeClr val="tx1"/>
                </a:solidFill>
              </a:rPr>
              <a:t>развитие творческого воображения и мышления;</a:t>
            </a:r>
          </a:p>
          <a:p>
            <a:r>
              <a:rPr lang="ru-RU" dirty="0">
                <a:solidFill>
                  <a:schemeClr val="tx1"/>
                </a:solidFill>
              </a:rPr>
              <a:t>развитие качеств творческой личности и развитие творческих коллективов.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результате своего развития ТРИЗ вышла за рамки решения изобретательских задач в технической области и сегодня </a:t>
            </a:r>
            <a:r>
              <a:rPr lang="ru-RU" dirty="0" err="1">
                <a:solidFill>
                  <a:schemeClr val="tx1"/>
                </a:solidFill>
              </a:rPr>
              <a:t>использутся</a:t>
            </a:r>
            <a:r>
              <a:rPr lang="ru-RU" dirty="0">
                <a:solidFill>
                  <a:schemeClr val="tx1"/>
                </a:solidFill>
              </a:rPr>
              <a:t> в нетехнических областях (бизнес, искусство, педагогика, политика и др.).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1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/>
          <a:lstStyle/>
          <a:p>
            <a:r>
              <a:rPr lang="ru-RU" sz="3200" dirty="0" smtClean="0"/>
              <a:t>Ассоциация российских разработчиков, преподавателей и пользователей ТРИЗ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b="1" dirty="0" smtClean="0"/>
              <a:t>Сайт </a:t>
            </a:r>
            <a:r>
              <a:rPr lang="en-US" b="1" dirty="0"/>
              <a:t>http://ratriz.ru</a:t>
            </a:r>
            <a:endParaRPr lang="ru-RU" b="1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ratriz.ru/lichnye-stranichki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Краснодарская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Красноярская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Ленинградская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Новосибирская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Норильская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Петрозаводская школа ТРИЗ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Саратовская школа ТРИЗ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ru-RU" sz="3600" dirty="0"/>
              <a:t>Развитие творческого воображения на базе теории решения изобретательских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Целью</a:t>
            </a:r>
            <a:r>
              <a:rPr lang="ru-RU" dirty="0">
                <a:solidFill>
                  <a:schemeClr val="tx1"/>
                </a:solidFill>
              </a:rPr>
              <a:t> настоящего курса является развитие творческих способностей детей, позволяющих решать проблемные задачи и создавать творческие продукты (загадки, пословицы, сказки, поделки и т.п.). Курс ориентирован на развитие творческого неординарного мышления у детей младшего школьного возраста, формирование умений решать изобретательские (проблемные) задачи, воспитание интереса к собственному творчеству, к поиску рациональных решений. </a:t>
            </a:r>
          </a:p>
        </p:txBody>
      </p:sp>
    </p:spTree>
    <p:extLst>
      <p:ext uri="{BB962C8B-B14F-4D97-AF65-F5344CB8AC3E}">
        <p14:creationId xmlns:p14="http://schemas.microsoft.com/office/powerpoint/2010/main" val="257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РТВ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Волшебники-помощники: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Днс\Desktop\Мои Скриншоты\Скриншот 03-10-2021 1318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8" y="4364864"/>
            <a:ext cx="461036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7629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4864"/>
            <a:ext cx="172445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</TotalTime>
  <Words>562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Развитие творческого воображения на базе теории решения изобретательских задач</vt:lpstr>
      <vt:lpstr>Генрих Саулович Альтшуллер (Генрих Альтов),1926 - 1998 </vt:lpstr>
      <vt:lpstr>ТРИЗ, ТРТЛ</vt:lpstr>
      <vt:lpstr>Презентация PowerPoint</vt:lpstr>
      <vt:lpstr>Основные функции и области применения ТРИЗ:</vt:lpstr>
      <vt:lpstr>Ассоциация российских разработчиков, преподавателей и пользователей ТРИЗ</vt:lpstr>
      <vt:lpstr>Развитие творческого воображения на базе теории решения изобретательских задач</vt:lpstr>
      <vt:lpstr>Приемы РТВ</vt:lpstr>
      <vt:lpstr>Презентация PowerPoint</vt:lpstr>
      <vt:lpstr>Составление загадок:</vt:lpstr>
      <vt:lpstr>Анализ картин и составление рассказов:</vt:lpstr>
      <vt:lpstr>Карты Проппа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воображения на базе теории решения изобретательских задач</dc:title>
  <dc:creator>Алина Толокнова</dc:creator>
  <cp:lastModifiedBy>Днс</cp:lastModifiedBy>
  <cp:revision>13</cp:revision>
  <dcterms:created xsi:type="dcterms:W3CDTF">2022-02-14T14:47:37Z</dcterms:created>
  <dcterms:modified xsi:type="dcterms:W3CDTF">2022-02-14T16:58:56Z</dcterms:modified>
</cp:coreProperties>
</file>