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357298"/>
            <a:ext cx="7772400" cy="2000264"/>
          </a:xfrm>
        </p:spPr>
        <p:txBody>
          <a:bodyPr>
            <a:normAutofit/>
          </a:bodyPr>
          <a:lstStyle/>
          <a:p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рассмотрим: 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как мотивировать учащихся к выполнению учебного исследования и проекта по биологии;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как «выйти» на интересную тему учебного исследования или проекта;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8236" t="42969" r="25878" b="22851"/>
          <a:stretch>
            <a:fillRect/>
          </a:stretch>
        </p:blipFill>
        <p:spPr bwMode="auto">
          <a:xfrm>
            <a:off x="285720" y="1214422"/>
            <a:ext cx="857256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18666" t="42969" r="11055" b="41406"/>
          <a:stretch>
            <a:fillRect/>
          </a:stretch>
        </p:blipFill>
        <p:spPr bwMode="auto">
          <a:xfrm>
            <a:off x="0" y="5500702"/>
            <a:ext cx="91440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 l="13726" t="21484" r="19290" b="17969"/>
          <a:stretch>
            <a:fillRect/>
          </a:stretch>
        </p:blipFill>
        <p:spPr bwMode="auto">
          <a:xfrm>
            <a:off x="214282" y="285728"/>
            <a:ext cx="871543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18666" t="42969" r="11055" b="41406"/>
          <a:stretch>
            <a:fillRect/>
          </a:stretch>
        </p:blipFill>
        <p:spPr bwMode="auto">
          <a:xfrm>
            <a:off x="0" y="5500702"/>
            <a:ext cx="91440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 l="13726" t="22461" r="19839" b="13086"/>
          <a:stretch>
            <a:fillRect/>
          </a:stretch>
        </p:blipFill>
        <p:spPr bwMode="auto">
          <a:xfrm>
            <a:off x="214282" y="285728"/>
            <a:ext cx="864399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18666" t="42969" r="11055" b="41406"/>
          <a:stretch>
            <a:fillRect/>
          </a:stretch>
        </p:blipFill>
        <p:spPr bwMode="auto">
          <a:xfrm>
            <a:off x="0" y="5500702"/>
            <a:ext cx="91440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 l="13726" t="23437" r="18741" b="6250"/>
          <a:stretch>
            <a:fillRect/>
          </a:stretch>
        </p:blipFill>
        <p:spPr bwMode="auto">
          <a:xfrm>
            <a:off x="357126" y="214290"/>
            <a:ext cx="8786874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18666" t="42969" r="11055" b="41406"/>
          <a:stretch>
            <a:fillRect/>
          </a:stretch>
        </p:blipFill>
        <p:spPr bwMode="auto">
          <a:xfrm>
            <a:off x="0" y="5500702"/>
            <a:ext cx="91440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 l="13177" t="21485" r="19290" b="9179"/>
          <a:stretch>
            <a:fillRect/>
          </a:stretch>
        </p:blipFill>
        <p:spPr bwMode="auto">
          <a:xfrm>
            <a:off x="357126" y="285728"/>
            <a:ext cx="878687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18666" t="42969" r="11055" b="41406"/>
          <a:stretch>
            <a:fillRect/>
          </a:stretch>
        </p:blipFill>
        <p:spPr bwMode="auto">
          <a:xfrm>
            <a:off x="0" y="5500702"/>
            <a:ext cx="91440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 l="14275" t="22461" r="19290" b="6250"/>
          <a:stretch>
            <a:fillRect/>
          </a:stretch>
        </p:blipFill>
        <p:spPr bwMode="auto">
          <a:xfrm>
            <a:off x="214282" y="214290"/>
            <a:ext cx="8643998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18666" t="42969" r="11055" b="41406"/>
          <a:stretch>
            <a:fillRect/>
          </a:stretch>
        </p:blipFill>
        <p:spPr bwMode="auto">
          <a:xfrm>
            <a:off x="0" y="5500702"/>
            <a:ext cx="91440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 l="13177" t="21484" r="16545" b="9179"/>
          <a:stretch>
            <a:fillRect/>
          </a:stretch>
        </p:blipFill>
        <p:spPr bwMode="auto">
          <a:xfrm>
            <a:off x="0" y="214290"/>
            <a:ext cx="914400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18666" t="42969" r="11055" b="41406"/>
          <a:stretch>
            <a:fillRect/>
          </a:stretch>
        </p:blipFill>
        <p:spPr bwMode="auto">
          <a:xfrm>
            <a:off x="0" y="5500702"/>
            <a:ext cx="91440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 l="13726" t="22461" r="15996" b="6250"/>
          <a:stretch>
            <a:fillRect/>
          </a:stretch>
        </p:blipFill>
        <p:spPr bwMode="auto">
          <a:xfrm>
            <a:off x="0" y="214290"/>
            <a:ext cx="9144000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18666" t="42969" r="11055" b="41406"/>
          <a:stretch>
            <a:fillRect/>
          </a:stretch>
        </p:blipFill>
        <p:spPr bwMode="auto">
          <a:xfrm>
            <a:off x="0" y="5500702"/>
            <a:ext cx="91440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 l="13726" t="21484" r="16544" b="6836"/>
          <a:stretch>
            <a:fillRect/>
          </a:stretch>
        </p:blipFill>
        <p:spPr bwMode="auto">
          <a:xfrm>
            <a:off x="71374" y="214290"/>
            <a:ext cx="9072626" cy="5243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l="18666" t="42969" r="11055" b="41406"/>
          <a:stretch>
            <a:fillRect/>
          </a:stretch>
        </p:blipFill>
        <p:spPr bwMode="auto">
          <a:xfrm>
            <a:off x="0" y="5500702"/>
            <a:ext cx="91440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 l="13726" t="21484" r="15446" b="9180"/>
          <a:stretch>
            <a:fillRect/>
          </a:stretch>
        </p:blipFill>
        <p:spPr bwMode="auto">
          <a:xfrm>
            <a:off x="0" y="0"/>
            <a:ext cx="9215502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l="18666" t="42969" r="11055" b="41406"/>
          <a:stretch>
            <a:fillRect/>
          </a:stretch>
        </p:blipFill>
        <p:spPr bwMode="auto">
          <a:xfrm>
            <a:off x="0" y="5500702"/>
            <a:ext cx="91440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 l="13177" t="22461" r="16545" b="6250"/>
          <a:stretch>
            <a:fillRect/>
          </a:stretch>
        </p:blipFill>
        <p:spPr bwMode="auto">
          <a:xfrm>
            <a:off x="0" y="214290"/>
            <a:ext cx="9144000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4275" t="24414" r="23133" b="11132"/>
          <a:stretch>
            <a:fillRect/>
          </a:stretch>
        </p:blipFill>
        <p:spPr bwMode="auto">
          <a:xfrm>
            <a:off x="6462" y="0"/>
            <a:ext cx="9137538" cy="529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8666" t="42969" r="11055" b="41406"/>
          <a:stretch>
            <a:fillRect/>
          </a:stretch>
        </p:blipFill>
        <p:spPr bwMode="auto">
          <a:xfrm>
            <a:off x="0" y="5715013"/>
            <a:ext cx="9144000" cy="11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l="18666" t="42969" r="11055" b="41406"/>
          <a:stretch>
            <a:fillRect/>
          </a:stretch>
        </p:blipFill>
        <p:spPr bwMode="auto">
          <a:xfrm>
            <a:off x="0" y="5500702"/>
            <a:ext cx="91440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 l="13177" t="21484" r="18741" b="10156"/>
          <a:stretch>
            <a:fillRect/>
          </a:stretch>
        </p:blipFill>
        <p:spPr bwMode="auto">
          <a:xfrm>
            <a:off x="285688" y="214290"/>
            <a:ext cx="885831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l="18666" t="42969" r="11055" b="41406"/>
          <a:stretch>
            <a:fillRect/>
          </a:stretch>
        </p:blipFill>
        <p:spPr bwMode="auto">
          <a:xfrm>
            <a:off x="0" y="5500702"/>
            <a:ext cx="91440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 l="13726" t="21484" r="16544" b="10156"/>
          <a:stretch>
            <a:fillRect/>
          </a:stretch>
        </p:blipFill>
        <p:spPr bwMode="auto">
          <a:xfrm>
            <a:off x="0" y="214290"/>
            <a:ext cx="907262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l="18666" t="42969" r="11055" b="41406"/>
          <a:stretch>
            <a:fillRect/>
          </a:stretch>
        </p:blipFill>
        <p:spPr bwMode="auto">
          <a:xfrm>
            <a:off x="0" y="5500702"/>
            <a:ext cx="91440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 l="13726" t="23437" r="15446" b="50196"/>
          <a:stretch>
            <a:fillRect/>
          </a:stretch>
        </p:blipFill>
        <p:spPr bwMode="auto">
          <a:xfrm rot="1412928">
            <a:off x="1579" y="1760618"/>
            <a:ext cx="921550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643182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Спасибо за внимание</a:t>
            </a:r>
            <a:endParaRPr lang="ru-RU" sz="5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3177" t="22461" r="20388" b="17968"/>
          <a:stretch>
            <a:fillRect/>
          </a:stretch>
        </p:blipFill>
        <p:spPr bwMode="auto">
          <a:xfrm>
            <a:off x="73748" y="214290"/>
            <a:ext cx="9070252" cy="457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l="18666" t="42969" r="11055" b="41406"/>
          <a:stretch>
            <a:fillRect/>
          </a:stretch>
        </p:blipFill>
        <p:spPr bwMode="auto">
          <a:xfrm>
            <a:off x="0" y="5500702"/>
            <a:ext cx="91440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18666" t="42969" r="11055" b="41406"/>
          <a:stretch>
            <a:fillRect/>
          </a:stretch>
        </p:blipFill>
        <p:spPr bwMode="auto">
          <a:xfrm>
            <a:off x="0" y="5500702"/>
            <a:ext cx="91440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 l="14275" t="21484" r="16544" b="10156"/>
          <a:stretch>
            <a:fillRect/>
          </a:stretch>
        </p:blipFill>
        <p:spPr bwMode="auto">
          <a:xfrm>
            <a:off x="142812" y="214290"/>
            <a:ext cx="900118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18666" t="42969" r="11055" b="41406"/>
          <a:stretch>
            <a:fillRect/>
          </a:stretch>
        </p:blipFill>
        <p:spPr bwMode="auto">
          <a:xfrm>
            <a:off x="0" y="5500702"/>
            <a:ext cx="91440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13726" t="22461" r="19290" b="12109"/>
          <a:stretch>
            <a:fillRect/>
          </a:stretch>
        </p:blipFill>
        <p:spPr bwMode="auto">
          <a:xfrm>
            <a:off x="0" y="285728"/>
            <a:ext cx="9189880" cy="5046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18666" t="42969" r="11055" b="41406"/>
          <a:stretch>
            <a:fillRect/>
          </a:stretch>
        </p:blipFill>
        <p:spPr bwMode="auto">
          <a:xfrm>
            <a:off x="0" y="5500702"/>
            <a:ext cx="91440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l="13213" t="21679" r="17606" b="8984"/>
          <a:stretch>
            <a:fillRect/>
          </a:stretch>
        </p:blipFill>
        <p:spPr bwMode="auto">
          <a:xfrm>
            <a:off x="142812" y="285728"/>
            <a:ext cx="900118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18666" t="42969" r="11055" b="41406"/>
          <a:stretch>
            <a:fillRect/>
          </a:stretch>
        </p:blipFill>
        <p:spPr bwMode="auto">
          <a:xfrm>
            <a:off x="0" y="5500702"/>
            <a:ext cx="91440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l="13177" t="23437" r="19289" b="6250"/>
          <a:stretch>
            <a:fillRect/>
          </a:stretch>
        </p:blipFill>
        <p:spPr bwMode="auto">
          <a:xfrm>
            <a:off x="357126" y="214290"/>
            <a:ext cx="8786874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18666" t="42969" r="11055" b="41406"/>
          <a:stretch>
            <a:fillRect/>
          </a:stretch>
        </p:blipFill>
        <p:spPr bwMode="auto">
          <a:xfrm>
            <a:off x="0" y="5500702"/>
            <a:ext cx="91440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 l="13177" t="22461" r="19839" b="14062"/>
          <a:stretch>
            <a:fillRect/>
          </a:stretch>
        </p:blipFill>
        <p:spPr bwMode="auto">
          <a:xfrm>
            <a:off x="214282" y="285728"/>
            <a:ext cx="871543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18666" t="42969" r="11055" b="41406"/>
          <a:stretch>
            <a:fillRect/>
          </a:stretch>
        </p:blipFill>
        <p:spPr bwMode="auto">
          <a:xfrm>
            <a:off x="0" y="5500702"/>
            <a:ext cx="91440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 l="13177" t="24414" r="18741" b="20898"/>
          <a:stretch>
            <a:fillRect/>
          </a:stretch>
        </p:blipFill>
        <p:spPr bwMode="auto">
          <a:xfrm>
            <a:off x="0" y="428604"/>
            <a:ext cx="901649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5</Words>
  <PresentationFormat>Экран (4:3)</PresentationFormat>
  <Paragraphs>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Биологические учебные исследования и проекты: вдохновляем и сопровождаем</dc:title>
  <dc:creator>Наталия</dc:creator>
  <cp:lastModifiedBy>Наталия</cp:lastModifiedBy>
  <cp:revision>16</cp:revision>
  <dcterms:created xsi:type="dcterms:W3CDTF">2021-01-12T20:00:52Z</dcterms:created>
  <dcterms:modified xsi:type="dcterms:W3CDTF">2021-02-01T20:28:07Z</dcterms:modified>
</cp:coreProperties>
</file>