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.google.com/" TargetMode="External"/><Relationship Id="rId7" Type="http://schemas.openxmlformats.org/officeDocument/2006/relationships/image" Target="../media/image15.emf"/><Relationship Id="rId2" Type="http://schemas.openxmlformats.org/officeDocument/2006/relationships/hyperlink" Target="http://docs.goog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hyperlink" Target="http://sway.office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hyperlink" Target="http://quizizz.com/" TargetMode="External"/><Relationship Id="rId7" Type="http://schemas.openxmlformats.org/officeDocument/2006/relationships/image" Target="../media/image17.emf"/><Relationship Id="rId2" Type="http://schemas.openxmlformats.org/officeDocument/2006/relationships/hyperlink" Target="http://forms.goog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hyperlink" Target="http://quizlet.com/" TargetMode="External"/><Relationship Id="rId4" Type="http://schemas.openxmlformats.org/officeDocument/2006/relationships/hyperlink" Target="https://sway.office.com/jrpDfe34UxHyjvJB?ref=Link&amp;loc=myswa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1A1A68"/>
                </a:solidFill>
              </a:rPr>
              <a:t> Лучшие </a:t>
            </a:r>
            <a:r>
              <a:rPr lang="ru-RU" sz="4000" b="1" dirty="0" smtClean="0">
                <a:solidFill>
                  <a:srgbClr val="1A1A68"/>
                </a:solidFill>
              </a:rPr>
              <a:t>практики дистанционного </a:t>
            </a:r>
            <a:r>
              <a:rPr lang="ru-RU" sz="4000" b="1" dirty="0" smtClean="0">
                <a:solidFill>
                  <a:srgbClr val="1A1A68"/>
                </a:solidFill>
              </a:rPr>
              <a:t>обучения</a:t>
            </a:r>
            <a:endParaRPr lang="ru-RU" sz="4000" b="1" dirty="0" smtClean="0">
              <a:solidFill>
                <a:srgbClr val="1A1A68"/>
              </a:solidFill>
            </a:endParaRPr>
          </a:p>
          <a:p>
            <a:pPr algn="ctr">
              <a:lnSpc>
                <a:spcPct val="150000"/>
              </a:lnSpc>
            </a:pPr>
            <a:endParaRPr lang="ru-RU" sz="4000" b="1" dirty="0">
              <a:solidFill>
                <a:srgbClr val="1A1A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1A1A68"/>
                </a:solidFill>
              </a:rPr>
              <a:t>Хаванцева Е.А., </a:t>
            </a:r>
            <a:endParaRPr lang="ru-RU" b="1" dirty="0" smtClean="0">
              <a:solidFill>
                <a:srgbClr val="1A1A68"/>
              </a:solidFill>
            </a:endParaRPr>
          </a:p>
          <a:p>
            <a:r>
              <a:rPr lang="ru-RU" b="1" dirty="0" smtClean="0">
                <a:solidFill>
                  <a:srgbClr val="1A1A68"/>
                </a:solidFill>
              </a:rPr>
              <a:t>руководитель ГМО </a:t>
            </a:r>
            <a:r>
              <a:rPr lang="ru-RU" b="1" dirty="0" smtClean="0">
                <a:solidFill>
                  <a:srgbClr val="1A1A68"/>
                </a:solidFill>
              </a:rPr>
              <a:t>учителей географии </a:t>
            </a:r>
          </a:p>
          <a:p>
            <a:r>
              <a:rPr lang="ru-RU" b="1" dirty="0" smtClean="0">
                <a:solidFill>
                  <a:srgbClr val="1A1A68"/>
                </a:solidFill>
              </a:rPr>
              <a:t>г. Челябинска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5526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1A1A68"/>
                </a:solidFill>
              </a:rPr>
              <a:t>Электронные учебники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2101" t="8299" r="9646" b="4564"/>
          <a:stretch>
            <a:fillRect/>
          </a:stretch>
        </p:blipFill>
        <p:spPr bwMode="auto">
          <a:xfrm>
            <a:off x="3857620" y="1000108"/>
            <a:ext cx="5000660" cy="2500330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71525"/>
            <a:ext cx="5029942" cy="3043623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337898" cy="3060744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20037247">
            <a:off x="307334" y="1879120"/>
            <a:ext cx="314327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A1A68"/>
                </a:solidFill>
              </a:rPr>
              <a:t>Бесплатный доступ к ЭФУ</a:t>
            </a:r>
            <a:endParaRPr lang="ru-RU" sz="2000" b="1" dirty="0">
              <a:solidFill>
                <a:srgbClr val="1A1A68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2" y="928670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3571876"/>
            <a:ext cx="114300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3500438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1A1A68"/>
                </a:solidFill>
              </a:rPr>
              <a:t>Онлайн-ресурсы</a:t>
            </a:r>
            <a:r>
              <a:rPr lang="ru-RU" sz="4000" b="1" dirty="0" smtClean="0">
                <a:solidFill>
                  <a:srgbClr val="1A1A68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1A1A68"/>
                </a:solidFill>
              </a:rPr>
              <a:t>для обеспечения дистанционного обучения</a:t>
            </a:r>
          </a:p>
          <a:p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6202" r="11764" b="11110"/>
          <a:stretch>
            <a:fillRect/>
          </a:stretch>
        </p:blipFill>
        <p:spPr bwMode="auto">
          <a:xfrm>
            <a:off x="357158" y="1500174"/>
            <a:ext cx="3379018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6723" r="9804" b="36134"/>
          <a:stretch>
            <a:fillRect/>
          </a:stretch>
        </p:blipFill>
        <p:spPr bwMode="auto">
          <a:xfrm>
            <a:off x="4643438" y="1500174"/>
            <a:ext cx="38660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 descr="https://ykl-upl.azureedge.net/upload/CustomLandingPageFiles/id-32395/ver-47/images/source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ykl-upl.azureedge.net/upload/CustomLandingPageFiles/id-32395/ver-47/images/source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ykl-upl.azureedge.net/upload/CustomLandingPageFiles/id-32395/ver-47/images/source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928" t="3704" r="83030" b="89776"/>
          <a:stretch>
            <a:fillRect/>
          </a:stretch>
        </p:blipFill>
        <p:spPr bwMode="auto">
          <a:xfrm>
            <a:off x="357158" y="3429000"/>
            <a:ext cx="3429024" cy="1143008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sp>
        <p:nvSpPr>
          <p:cNvPr id="2056" name="AutoShape 8" descr="Инфоу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ltop-48.ru/wp-content/uploads/2019/03/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14818"/>
            <a:ext cx="2428892" cy="2428892"/>
          </a:xfrm>
          <a:prstGeom prst="rect">
            <a:avLst/>
          </a:prstGeom>
          <a:noFill/>
        </p:spPr>
      </p:pic>
      <p:pic>
        <p:nvPicPr>
          <p:cNvPr id="2060" name="Picture 12" descr="http://promovisor.com/wp-content/uploads/2017/08/internet-urok-kupon.jpg"/>
          <p:cNvPicPr>
            <a:picLocks noChangeAspect="1" noChangeArrowheads="1"/>
          </p:cNvPicPr>
          <p:nvPr/>
        </p:nvPicPr>
        <p:blipFill>
          <a:blip r:embed="rId6"/>
          <a:srcRect l="6837" t="40642" r="6564" b="22411"/>
          <a:stretch>
            <a:fillRect/>
          </a:stretch>
        </p:blipFill>
        <p:spPr bwMode="auto">
          <a:xfrm>
            <a:off x="285720" y="5072074"/>
            <a:ext cx="4614895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6" descr="https://videouroki.net/videouroki/images/vu_logo1_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143248"/>
            <a:ext cx="4231327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A1A68"/>
                </a:solidFill>
              </a:rPr>
              <a:t>Ресурсы </a:t>
            </a:r>
          </a:p>
          <a:p>
            <a:pPr algn="ctr"/>
            <a:r>
              <a:rPr lang="ru-RU" sz="2800" b="1" dirty="0" smtClean="0">
                <a:solidFill>
                  <a:srgbClr val="1A1A68"/>
                </a:solidFill>
              </a:rPr>
              <a:t>для организации видеоконференции с учащимися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err="1" smtClean="0"/>
              <a:t>Skype</a:t>
            </a:r>
            <a:r>
              <a:rPr lang="ru-RU" sz="2400" b="1" dirty="0" smtClean="0"/>
              <a:t> -</a:t>
            </a:r>
            <a:r>
              <a:rPr lang="ru-RU" sz="2400" dirty="0" smtClean="0"/>
              <a:t>- для малых групп и </a:t>
            </a:r>
          </a:p>
          <a:p>
            <a:r>
              <a:rPr lang="ru-RU" sz="2400" dirty="0" smtClean="0"/>
              <a:t>индивидуальной работы 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err="1" smtClean="0"/>
              <a:t>Zoom</a:t>
            </a:r>
            <a:r>
              <a:rPr lang="ru-RU" sz="2400" dirty="0" smtClean="0"/>
              <a:t> - большее количество соединений, </a:t>
            </a:r>
          </a:p>
          <a:p>
            <a:r>
              <a:rPr lang="ru-RU" sz="2400" dirty="0" smtClean="0"/>
              <a:t>чем </a:t>
            </a:r>
            <a:r>
              <a:rPr lang="ru-RU" sz="2400" dirty="0" err="1" smtClean="0"/>
              <a:t>скайп</a:t>
            </a:r>
            <a:r>
              <a:rPr lang="ru-RU" sz="2400" dirty="0" smtClean="0"/>
              <a:t>, можно охватить </a:t>
            </a:r>
          </a:p>
          <a:p>
            <a:r>
              <a:rPr lang="ru-RU" sz="2400" dirty="0" smtClean="0"/>
              <a:t>сразу всю параллель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err="1" smtClean="0"/>
              <a:t>Discord</a:t>
            </a:r>
            <a:r>
              <a:rPr lang="ru-RU" sz="2400" dirty="0" smtClean="0"/>
              <a:t> – бесплатный голосовой и текстовый чат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 l="21094"/>
          <a:stretch>
            <a:fillRect/>
          </a:stretch>
        </p:blipFill>
        <p:spPr bwMode="auto">
          <a:xfrm>
            <a:off x="3786182" y="1285860"/>
            <a:ext cx="319257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 r="9803"/>
          <a:stretch>
            <a:fillRect/>
          </a:stretch>
        </p:blipFill>
        <p:spPr bwMode="auto">
          <a:xfrm>
            <a:off x="5643570" y="2928934"/>
            <a:ext cx="3286180" cy="1724037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429264"/>
            <a:ext cx="6334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0749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A1A68"/>
                </a:solidFill>
              </a:rPr>
              <a:t>Ресурсы </a:t>
            </a:r>
          </a:p>
          <a:p>
            <a:pPr algn="ctr"/>
            <a:r>
              <a:rPr lang="ru-RU" sz="3200" b="1" dirty="0" smtClean="0">
                <a:solidFill>
                  <a:srgbClr val="1A1A68"/>
                </a:solidFill>
              </a:rPr>
              <a:t>для размещения учебных материалов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400" u="sng" dirty="0" err="1" smtClean="0">
                <a:hlinkClick r:id="rId2"/>
              </a:rPr>
              <a:t>Docs.google.com</a:t>
            </a:r>
            <a:r>
              <a:rPr lang="ru-RU" sz="2400" dirty="0" smtClean="0"/>
              <a:t> -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документы </a:t>
            </a:r>
          </a:p>
          <a:p>
            <a:r>
              <a:rPr lang="ru-RU" sz="2400" dirty="0" smtClean="0"/>
              <a:t>(текст) </a:t>
            </a:r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err="1" smtClean="0">
                <a:hlinkClick r:id="rId3"/>
              </a:rPr>
              <a:t>Slides.google.com</a:t>
            </a:r>
            <a:r>
              <a:rPr lang="ru-RU" sz="2400" dirty="0" smtClean="0"/>
              <a:t> -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презентации. </a:t>
            </a:r>
          </a:p>
          <a:p>
            <a:r>
              <a:rPr lang="ru-RU" sz="2400" dirty="0" smtClean="0"/>
              <a:t>Есть возможность экспорта </a:t>
            </a:r>
          </a:p>
          <a:p>
            <a:r>
              <a:rPr lang="ru-RU" sz="2400" dirty="0" smtClean="0"/>
              <a:t>презентаций </a:t>
            </a:r>
            <a:r>
              <a:rPr lang="ru-RU" sz="2400" dirty="0" err="1" smtClean="0"/>
              <a:t>power</a:t>
            </a:r>
            <a:r>
              <a:rPr lang="ru-RU" sz="2400" dirty="0" smtClean="0"/>
              <a:t> </a:t>
            </a:r>
            <a:r>
              <a:rPr lang="ru-RU" sz="2400" dirty="0" err="1" smtClean="0"/>
              <a:t>point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u="sng" dirty="0" smtClean="0">
              <a:hlinkClick r:id="rId4"/>
            </a:endParaRPr>
          </a:p>
          <a:p>
            <a:r>
              <a:rPr lang="ru-RU" sz="2400" u="sng" dirty="0" err="1" smtClean="0">
                <a:hlinkClick r:id="rId4"/>
              </a:rPr>
              <a:t>Sway.office.com</a:t>
            </a:r>
            <a:r>
              <a:rPr lang="ru-RU" sz="2400" dirty="0" smtClean="0"/>
              <a:t> - текст, изображения, </a:t>
            </a:r>
          </a:p>
          <a:p>
            <a:r>
              <a:rPr lang="ru-RU" sz="2400" dirty="0" smtClean="0"/>
              <a:t>видео на одной странице. </a:t>
            </a:r>
          </a:p>
          <a:p>
            <a:r>
              <a:rPr lang="ru-RU" sz="2400" dirty="0" smtClean="0"/>
              <a:t>Удобно для размещения </a:t>
            </a:r>
          </a:p>
          <a:p>
            <a:r>
              <a:rPr lang="ru-RU" sz="2400" dirty="0" smtClean="0"/>
              <a:t>материалов урока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 b="21945"/>
          <a:stretch>
            <a:fillRect/>
          </a:stretch>
        </p:blipFill>
        <p:spPr bwMode="auto">
          <a:xfrm>
            <a:off x="5572132" y="1071546"/>
            <a:ext cx="3371850" cy="1643074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86124"/>
            <a:ext cx="3381375" cy="1485900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/>
          <a:srcRect l="29050" t="20619" r="29050" b="22165"/>
          <a:stretch>
            <a:fillRect/>
          </a:stretch>
        </p:blipFill>
        <p:spPr bwMode="auto">
          <a:xfrm>
            <a:off x="5587578" y="4929198"/>
            <a:ext cx="3342140" cy="17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A1A68"/>
                </a:solidFill>
              </a:rPr>
              <a:t>Ресурсы </a:t>
            </a:r>
          </a:p>
          <a:p>
            <a:pPr algn="ctr"/>
            <a:r>
              <a:rPr lang="ru-RU" sz="2800" b="1" dirty="0" smtClean="0">
                <a:solidFill>
                  <a:srgbClr val="1A1A68"/>
                </a:solidFill>
              </a:rPr>
              <a:t>для осуществления обратной связи, контроля и самопроверки </a:t>
            </a:r>
          </a:p>
          <a:p>
            <a:pPr algn="ctr"/>
            <a:endParaRPr lang="ru-RU" sz="2400" b="1" u="sng" dirty="0" smtClean="0">
              <a:solidFill>
                <a:srgbClr val="1A1A68"/>
              </a:solidFill>
              <a:hlinkClick r:id="rId2"/>
            </a:endParaRPr>
          </a:p>
          <a:p>
            <a:r>
              <a:rPr lang="ru-RU" sz="2000" u="sng" dirty="0" err="1" smtClean="0">
                <a:hlinkClick r:id="rId2"/>
              </a:rPr>
              <a:t>Forms.google.com</a:t>
            </a:r>
            <a:r>
              <a:rPr lang="ru-RU" sz="2000" dirty="0" smtClean="0"/>
              <a:t> - тестирование </a:t>
            </a:r>
          </a:p>
          <a:p>
            <a:r>
              <a:rPr lang="ru-RU" sz="2000" dirty="0" smtClean="0"/>
              <a:t>(в том числе с автоматической проверкой) </a:t>
            </a:r>
          </a:p>
          <a:p>
            <a:r>
              <a:rPr lang="ru-RU" sz="2000" dirty="0" smtClean="0"/>
              <a:t>и сбор обратной связи 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u="sng" dirty="0" err="1" smtClean="0">
                <a:hlinkClick r:id="rId3"/>
              </a:rPr>
              <a:t>Quizizz.com</a:t>
            </a:r>
            <a:r>
              <a:rPr lang="ru-RU" sz="2000" dirty="0" smtClean="0"/>
              <a:t> - интерактивные тесты </a:t>
            </a:r>
          </a:p>
          <a:p>
            <a:r>
              <a:rPr lang="ru-RU" sz="2000" dirty="0" smtClean="0"/>
              <a:t>(руководство: </a:t>
            </a:r>
            <a:r>
              <a:rPr lang="ru-RU" sz="2000" u="sng" dirty="0" smtClean="0">
                <a:hlinkClick r:id="rId4"/>
              </a:rPr>
              <a:t>https://sway.office.com/jrpDfe34UxHyjvJB?ref=Link&amp;loc=mysways</a:t>
            </a:r>
            <a:r>
              <a:rPr lang="ru-RU" sz="2000" dirty="0" smtClean="0"/>
              <a:t>) 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u="sng" dirty="0" smtClean="0">
              <a:hlinkClick r:id="rId5"/>
            </a:endParaRPr>
          </a:p>
          <a:p>
            <a:endParaRPr lang="ru-RU" sz="2000" u="sng" dirty="0" smtClean="0">
              <a:hlinkClick r:id="rId5"/>
            </a:endParaRPr>
          </a:p>
          <a:p>
            <a:endParaRPr lang="ru-RU" sz="2000" u="sng" dirty="0" smtClean="0">
              <a:hlinkClick r:id="rId5"/>
            </a:endParaRPr>
          </a:p>
          <a:p>
            <a:endParaRPr lang="ru-RU" sz="2000" u="sng" dirty="0" smtClean="0">
              <a:hlinkClick r:id="rId5"/>
            </a:endParaRPr>
          </a:p>
          <a:p>
            <a:endParaRPr lang="ru-RU" sz="2000" u="sng" dirty="0" smtClean="0">
              <a:hlinkClick r:id="rId5"/>
            </a:endParaRPr>
          </a:p>
          <a:p>
            <a:r>
              <a:rPr lang="en-US" sz="2000" u="sng" dirty="0" err="1" smtClean="0">
                <a:hlinkClick r:id="rId5"/>
              </a:rPr>
              <a:t>Q</a:t>
            </a:r>
            <a:r>
              <a:rPr lang="ru-RU" sz="2000" u="sng" dirty="0" err="1" smtClean="0">
                <a:hlinkClick r:id="rId5"/>
              </a:rPr>
              <a:t>uizlet.com</a:t>
            </a:r>
            <a:r>
              <a:rPr lang="ru-RU" sz="2000" dirty="0" smtClean="0"/>
              <a:t> - учебные карточки </a:t>
            </a:r>
          </a:p>
          <a:p>
            <a:r>
              <a:rPr lang="ru-RU" sz="2000" dirty="0" smtClean="0"/>
              <a:t>(множество готовых наборов по темам уроков)</a:t>
            </a:r>
            <a:br>
              <a:rPr lang="ru-RU" sz="2000" dirty="0" smtClean="0"/>
            </a:br>
            <a:endParaRPr lang="ru-RU" sz="16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643050"/>
            <a:ext cx="3276600" cy="1457325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3786190"/>
            <a:ext cx="5467350" cy="1638300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8"/>
          <a:srcRect b="36195"/>
          <a:stretch>
            <a:fillRect/>
          </a:stretch>
        </p:blipFill>
        <p:spPr bwMode="auto">
          <a:xfrm>
            <a:off x="6072198" y="5643578"/>
            <a:ext cx="2905130" cy="1007395"/>
          </a:xfrm>
          <a:prstGeom prst="rect">
            <a:avLst/>
          </a:prstGeom>
          <a:noFill/>
          <a:ln w="9525">
            <a:solidFill>
              <a:srgbClr val="1A1A68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</Words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Елизавета</cp:lastModifiedBy>
  <cp:revision>4</cp:revision>
  <dcterms:created xsi:type="dcterms:W3CDTF">2020-06-01T18:19:45Z</dcterms:created>
  <dcterms:modified xsi:type="dcterms:W3CDTF">2020-06-01T18:50:04Z</dcterms:modified>
</cp:coreProperties>
</file>