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09520-FF57-4326-A1DA-953F43115056}">
          <p14:sldIdLst>
            <p14:sldId id="256"/>
            <p14:sldId id="260"/>
            <p14:sldId id="257"/>
            <p14:sldId id="258"/>
            <p14:sldId id="259"/>
            <p14:sldId id="262"/>
            <p14:sldId id="263"/>
            <p14:sldId id="264"/>
            <p14:sldId id="265"/>
            <p14:sldId id="266"/>
            <p14:sldId id="267"/>
            <p14:sldId id="269"/>
            <p14:sldId id="271"/>
            <p14:sldId id="272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EC115-4312-43E0-B868-F666C58AE0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FFE939-C57E-416F-99E1-1CA33E78FF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компьютерные технологии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465E8-40DA-4840-A53D-375776EA1014}" type="parTrans" cxnId="{E18BDB21-85AB-4645-AF31-BB7A2DC869DE}">
      <dgm:prSet/>
      <dgm:spPr/>
      <dgm:t>
        <a:bodyPr/>
        <a:lstStyle/>
        <a:p>
          <a:endParaRPr lang="ru-RU"/>
        </a:p>
      </dgm:t>
    </dgm:pt>
    <dgm:pt modelId="{A1CD350E-F655-42BD-9B46-83C95A02A7E2}" type="sibTrans" cxnId="{E18BDB21-85AB-4645-AF31-BB7A2DC869DE}">
      <dgm:prSet/>
      <dgm:spPr/>
      <dgm:t>
        <a:bodyPr/>
        <a:lstStyle/>
        <a:p>
          <a:endParaRPr lang="ru-RU"/>
        </a:p>
      </dgm:t>
    </dgm:pt>
    <dgm:pt modelId="{18947C2B-4673-49F4-88E1-DD90F4E65C3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технологии проблемного и исследовательского обучения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56939-B7FA-49D6-8386-79F074B818CD}" type="parTrans" cxnId="{31DCA027-EE24-45B9-A91A-49C1D23A4E77}">
      <dgm:prSet/>
      <dgm:spPr/>
      <dgm:t>
        <a:bodyPr/>
        <a:lstStyle/>
        <a:p>
          <a:endParaRPr lang="ru-RU"/>
        </a:p>
      </dgm:t>
    </dgm:pt>
    <dgm:pt modelId="{65895109-3E44-4678-A58A-ABBF3B61F354}" type="sibTrans" cxnId="{31DCA027-EE24-45B9-A91A-49C1D23A4E77}">
      <dgm:prSet/>
      <dgm:spPr/>
      <dgm:t>
        <a:bodyPr/>
        <a:lstStyle/>
        <a:p>
          <a:endParaRPr lang="ru-RU"/>
        </a:p>
      </dgm:t>
    </dgm:pt>
    <dgm:pt modelId="{3D3B845A-6CBA-49C3-B848-3E080C25DFC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технология игрового обучения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89048-C3A6-4070-825B-1F406EA73A0B}" type="parTrans" cxnId="{32A2D140-D5F5-480D-9E47-E953CC1382F8}">
      <dgm:prSet/>
      <dgm:spPr/>
      <dgm:t>
        <a:bodyPr/>
        <a:lstStyle/>
        <a:p>
          <a:endParaRPr lang="ru-RU"/>
        </a:p>
      </dgm:t>
    </dgm:pt>
    <dgm:pt modelId="{F5766384-20EA-4F94-B384-E5E52B0E5D04}" type="sibTrans" cxnId="{32A2D140-D5F5-480D-9E47-E953CC1382F8}">
      <dgm:prSet/>
      <dgm:spPr/>
      <dgm:t>
        <a:bodyPr/>
        <a:lstStyle/>
        <a:p>
          <a:endParaRPr lang="ru-RU"/>
        </a:p>
      </dgm:t>
    </dgm:pt>
    <dgm:pt modelId="{BEA91E9F-9030-48A6-B40B-986AABE32FFC}" type="pres">
      <dgm:prSet presAssocID="{B58EC115-4312-43E0-B868-F666C58AE06F}" presName="linear" presStyleCnt="0">
        <dgm:presLayoutVars>
          <dgm:dir/>
          <dgm:animLvl val="lvl"/>
          <dgm:resizeHandles val="exact"/>
        </dgm:presLayoutVars>
      </dgm:prSet>
      <dgm:spPr/>
    </dgm:pt>
    <dgm:pt modelId="{41B03C94-1DE2-4EE2-A75D-800871E5E49E}" type="pres">
      <dgm:prSet presAssocID="{A6FFE939-C57E-416F-99E1-1CA33E78FF8F}" presName="parentLin" presStyleCnt="0"/>
      <dgm:spPr/>
    </dgm:pt>
    <dgm:pt modelId="{46355637-7C7F-431D-B3CD-3FD4EA519A2C}" type="pres">
      <dgm:prSet presAssocID="{A6FFE939-C57E-416F-99E1-1CA33E78FF8F}" presName="parentLeftMargin" presStyleLbl="node1" presStyleIdx="0" presStyleCnt="3"/>
      <dgm:spPr/>
    </dgm:pt>
    <dgm:pt modelId="{89832508-5496-450C-8E1C-80D0B6DDA6AC}" type="pres">
      <dgm:prSet presAssocID="{A6FFE939-C57E-416F-99E1-1CA33E78FF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736F4-C5FB-4F3E-A28C-CFF57BCFACE7}" type="pres">
      <dgm:prSet presAssocID="{A6FFE939-C57E-416F-99E1-1CA33E78FF8F}" presName="negativeSpace" presStyleCnt="0"/>
      <dgm:spPr/>
    </dgm:pt>
    <dgm:pt modelId="{E97103DD-2ADE-48A4-9E3F-F3E76F99232A}" type="pres">
      <dgm:prSet presAssocID="{A6FFE939-C57E-416F-99E1-1CA33E78FF8F}" presName="childText" presStyleLbl="conFgAcc1" presStyleIdx="0" presStyleCnt="3">
        <dgm:presLayoutVars>
          <dgm:bulletEnabled val="1"/>
        </dgm:presLayoutVars>
      </dgm:prSet>
      <dgm:spPr/>
    </dgm:pt>
    <dgm:pt modelId="{92468519-D7E0-4B2E-A5DE-140B669D9B2F}" type="pres">
      <dgm:prSet presAssocID="{A1CD350E-F655-42BD-9B46-83C95A02A7E2}" presName="spaceBetweenRectangles" presStyleCnt="0"/>
      <dgm:spPr/>
    </dgm:pt>
    <dgm:pt modelId="{6939F132-0ED3-4767-98D5-3B5ABC947424}" type="pres">
      <dgm:prSet presAssocID="{18947C2B-4673-49F4-88E1-DD90F4E65C35}" presName="parentLin" presStyleCnt="0"/>
      <dgm:spPr/>
    </dgm:pt>
    <dgm:pt modelId="{4F2DCF79-C53C-41BC-9109-2EDE8216D806}" type="pres">
      <dgm:prSet presAssocID="{18947C2B-4673-49F4-88E1-DD90F4E65C35}" presName="parentLeftMargin" presStyleLbl="node1" presStyleIdx="0" presStyleCnt="3"/>
      <dgm:spPr/>
    </dgm:pt>
    <dgm:pt modelId="{74B44BAA-96A6-46AD-B2C2-B6D4B99C3554}" type="pres">
      <dgm:prSet presAssocID="{18947C2B-4673-49F4-88E1-DD90F4E65C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54D02-61D9-441D-A534-51AA97F6777D}" type="pres">
      <dgm:prSet presAssocID="{18947C2B-4673-49F4-88E1-DD90F4E65C35}" presName="negativeSpace" presStyleCnt="0"/>
      <dgm:spPr/>
    </dgm:pt>
    <dgm:pt modelId="{B8052715-F6CE-4AB3-B8DF-9F0678D71470}" type="pres">
      <dgm:prSet presAssocID="{18947C2B-4673-49F4-88E1-DD90F4E65C35}" presName="childText" presStyleLbl="conFgAcc1" presStyleIdx="1" presStyleCnt="3">
        <dgm:presLayoutVars>
          <dgm:bulletEnabled val="1"/>
        </dgm:presLayoutVars>
      </dgm:prSet>
      <dgm:spPr/>
    </dgm:pt>
    <dgm:pt modelId="{4CFF6D83-BD6B-4F7B-B45D-1CE139FFB998}" type="pres">
      <dgm:prSet presAssocID="{65895109-3E44-4678-A58A-ABBF3B61F354}" presName="spaceBetweenRectangles" presStyleCnt="0"/>
      <dgm:spPr/>
    </dgm:pt>
    <dgm:pt modelId="{AFA40DBA-692A-4966-AA46-735B97B3AF30}" type="pres">
      <dgm:prSet presAssocID="{3D3B845A-6CBA-49C3-B848-3E080C25DFCC}" presName="parentLin" presStyleCnt="0"/>
      <dgm:spPr/>
    </dgm:pt>
    <dgm:pt modelId="{D4548A01-E6D7-4F64-815A-95BCDA2CC613}" type="pres">
      <dgm:prSet presAssocID="{3D3B845A-6CBA-49C3-B848-3E080C25DFCC}" presName="parentLeftMargin" presStyleLbl="node1" presStyleIdx="1" presStyleCnt="3"/>
      <dgm:spPr/>
    </dgm:pt>
    <dgm:pt modelId="{B3984125-EEE3-4410-8E88-19EA316F7D9C}" type="pres">
      <dgm:prSet presAssocID="{3D3B845A-6CBA-49C3-B848-3E080C25DFCC}" presName="parentText" presStyleLbl="node1" presStyleIdx="2" presStyleCnt="3" custLinFactNeighborX="2262" custLinFactNeighborY="31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CACF3-08AC-4B08-8FF9-577CBA9C5ADB}" type="pres">
      <dgm:prSet presAssocID="{3D3B845A-6CBA-49C3-B848-3E080C25DFCC}" presName="negativeSpace" presStyleCnt="0"/>
      <dgm:spPr/>
    </dgm:pt>
    <dgm:pt modelId="{86D3EDA1-4FA5-4EB7-8A3A-A673714CC500}" type="pres">
      <dgm:prSet presAssocID="{3D3B845A-6CBA-49C3-B848-3E080C25DF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B3F6B-1256-432A-8D60-1F458A33800C}" type="presOf" srcId="{B58EC115-4312-43E0-B868-F666C58AE06F}" destId="{BEA91E9F-9030-48A6-B40B-986AABE32FFC}" srcOrd="0" destOrd="0" presId="urn:microsoft.com/office/officeart/2005/8/layout/list1"/>
    <dgm:cxn modelId="{6F48D128-6D87-4FEF-8D1A-B29169D4F7BD}" type="presOf" srcId="{A6FFE939-C57E-416F-99E1-1CA33E78FF8F}" destId="{89832508-5496-450C-8E1C-80D0B6DDA6AC}" srcOrd="1" destOrd="0" presId="urn:microsoft.com/office/officeart/2005/8/layout/list1"/>
    <dgm:cxn modelId="{2B1218F7-71BB-45DD-AC0D-8FD25CC053D1}" type="presOf" srcId="{3D3B845A-6CBA-49C3-B848-3E080C25DFCC}" destId="{D4548A01-E6D7-4F64-815A-95BCDA2CC613}" srcOrd="0" destOrd="0" presId="urn:microsoft.com/office/officeart/2005/8/layout/list1"/>
    <dgm:cxn modelId="{1B09D08A-D8D1-4548-9868-7EB1F6DE3BF1}" type="presOf" srcId="{3D3B845A-6CBA-49C3-B848-3E080C25DFCC}" destId="{B3984125-EEE3-4410-8E88-19EA316F7D9C}" srcOrd="1" destOrd="0" presId="urn:microsoft.com/office/officeart/2005/8/layout/list1"/>
    <dgm:cxn modelId="{68FB803E-E9EB-4580-8BDB-A8486EA867F4}" type="presOf" srcId="{18947C2B-4673-49F4-88E1-DD90F4E65C35}" destId="{74B44BAA-96A6-46AD-B2C2-B6D4B99C3554}" srcOrd="1" destOrd="0" presId="urn:microsoft.com/office/officeart/2005/8/layout/list1"/>
    <dgm:cxn modelId="{32A2D140-D5F5-480D-9E47-E953CC1382F8}" srcId="{B58EC115-4312-43E0-B868-F666C58AE06F}" destId="{3D3B845A-6CBA-49C3-B848-3E080C25DFCC}" srcOrd="2" destOrd="0" parTransId="{4A089048-C3A6-4070-825B-1F406EA73A0B}" sibTransId="{F5766384-20EA-4F94-B384-E5E52B0E5D04}"/>
    <dgm:cxn modelId="{E18BDB21-85AB-4645-AF31-BB7A2DC869DE}" srcId="{B58EC115-4312-43E0-B868-F666C58AE06F}" destId="{A6FFE939-C57E-416F-99E1-1CA33E78FF8F}" srcOrd="0" destOrd="0" parTransId="{1FD465E8-40DA-4840-A53D-375776EA1014}" sibTransId="{A1CD350E-F655-42BD-9B46-83C95A02A7E2}"/>
    <dgm:cxn modelId="{07CA5154-522A-4762-BF98-A1C6CC646DAB}" type="presOf" srcId="{A6FFE939-C57E-416F-99E1-1CA33E78FF8F}" destId="{46355637-7C7F-431D-B3CD-3FD4EA519A2C}" srcOrd="0" destOrd="0" presId="urn:microsoft.com/office/officeart/2005/8/layout/list1"/>
    <dgm:cxn modelId="{31DCA027-EE24-45B9-A91A-49C1D23A4E77}" srcId="{B58EC115-4312-43E0-B868-F666C58AE06F}" destId="{18947C2B-4673-49F4-88E1-DD90F4E65C35}" srcOrd="1" destOrd="0" parTransId="{ECD56939-B7FA-49D6-8386-79F074B818CD}" sibTransId="{65895109-3E44-4678-A58A-ABBF3B61F354}"/>
    <dgm:cxn modelId="{30C398FA-EE85-414D-BD15-99D8B58CAB14}" type="presOf" srcId="{18947C2B-4673-49F4-88E1-DD90F4E65C35}" destId="{4F2DCF79-C53C-41BC-9109-2EDE8216D806}" srcOrd="0" destOrd="0" presId="urn:microsoft.com/office/officeart/2005/8/layout/list1"/>
    <dgm:cxn modelId="{379554A5-5C8F-407D-89FE-4F2F9CD93AD7}" type="presParOf" srcId="{BEA91E9F-9030-48A6-B40B-986AABE32FFC}" destId="{41B03C94-1DE2-4EE2-A75D-800871E5E49E}" srcOrd="0" destOrd="0" presId="urn:microsoft.com/office/officeart/2005/8/layout/list1"/>
    <dgm:cxn modelId="{1A19A925-DDEF-48D1-B539-042FFCFCFBA6}" type="presParOf" srcId="{41B03C94-1DE2-4EE2-A75D-800871E5E49E}" destId="{46355637-7C7F-431D-B3CD-3FD4EA519A2C}" srcOrd="0" destOrd="0" presId="urn:microsoft.com/office/officeart/2005/8/layout/list1"/>
    <dgm:cxn modelId="{35E8C379-ECE2-47C5-99CA-5278B9C2DA9E}" type="presParOf" srcId="{41B03C94-1DE2-4EE2-A75D-800871E5E49E}" destId="{89832508-5496-450C-8E1C-80D0B6DDA6AC}" srcOrd="1" destOrd="0" presId="urn:microsoft.com/office/officeart/2005/8/layout/list1"/>
    <dgm:cxn modelId="{800C7AE7-47F5-4056-993E-D3CCEF47BA19}" type="presParOf" srcId="{BEA91E9F-9030-48A6-B40B-986AABE32FFC}" destId="{E7E736F4-C5FB-4F3E-A28C-CFF57BCFACE7}" srcOrd="1" destOrd="0" presId="urn:microsoft.com/office/officeart/2005/8/layout/list1"/>
    <dgm:cxn modelId="{31E36B09-9681-4D4F-B389-01905647FEFA}" type="presParOf" srcId="{BEA91E9F-9030-48A6-B40B-986AABE32FFC}" destId="{E97103DD-2ADE-48A4-9E3F-F3E76F99232A}" srcOrd="2" destOrd="0" presId="urn:microsoft.com/office/officeart/2005/8/layout/list1"/>
    <dgm:cxn modelId="{11D69F9A-7F9A-487E-AE64-B0EEA5BCABB4}" type="presParOf" srcId="{BEA91E9F-9030-48A6-B40B-986AABE32FFC}" destId="{92468519-D7E0-4B2E-A5DE-140B669D9B2F}" srcOrd="3" destOrd="0" presId="urn:microsoft.com/office/officeart/2005/8/layout/list1"/>
    <dgm:cxn modelId="{907ED407-AF2A-482E-9BA3-A90BC6823005}" type="presParOf" srcId="{BEA91E9F-9030-48A6-B40B-986AABE32FFC}" destId="{6939F132-0ED3-4767-98D5-3B5ABC947424}" srcOrd="4" destOrd="0" presId="urn:microsoft.com/office/officeart/2005/8/layout/list1"/>
    <dgm:cxn modelId="{2DCCD337-5520-462E-B21C-263227686DCF}" type="presParOf" srcId="{6939F132-0ED3-4767-98D5-3B5ABC947424}" destId="{4F2DCF79-C53C-41BC-9109-2EDE8216D806}" srcOrd="0" destOrd="0" presId="urn:microsoft.com/office/officeart/2005/8/layout/list1"/>
    <dgm:cxn modelId="{160F17CE-F353-4C0B-8BDC-B40C0B7B28A9}" type="presParOf" srcId="{6939F132-0ED3-4767-98D5-3B5ABC947424}" destId="{74B44BAA-96A6-46AD-B2C2-B6D4B99C3554}" srcOrd="1" destOrd="0" presId="urn:microsoft.com/office/officeart/2005/8/layout/list1"/>
    <dgm:cxn modelId="{801D89A3-7A05-4D6C-8D6E-6FBE377B8BE2}" type="presParOf" srcId="{BEA91E9F-9030-48A6-B40B-986AABE32FFC}" destId="{F9254D02-61D9-441D-A534-51AA97F6777D}" srcOrd="5" destOrd="0" presId="urn:microsoft.com/office/officeart/2005/8/layout/list1"/>
    <dgm:cxn modelId="{803F206E-D86C-4E3D-A1B6-20477615ADA3}" type="presParOf" srcId="{BEA91E9F-9030-48A6-B40B-986AABE32FFC}" destId="{B8052715-F6CE-4AB3-B8DF-9F0678D71470}" srcOrd="6" destOrd="0" presId="urn:microsoft.com/office/officeart/2005/8/layout/list1"/>
    <dgm:cxn modelId="{B911DD11-ADEE-4297-8217-9F434C86FA11}" type="presParOf" srcId="{BEA91E9F-9030-48A6-B40B-986AABE32FFC}" destId="{4CFF6D83-BD6B-4F7B-B45D-1CE139FFB998}" srcOrd="7" destOrd="0" presId="urn:microsoft.com/office/officeart/2005/8/layout/list1"/>
    <dgm:cxn modelId="{8289E526-BCB6-4093-987B-490A07BF105E}" type="presParOf" srcId="{BEA91E9F-9030-48A6-B40B-986AABE32FFC}" destId="{AFA40DBA-692A-4966-AA46-735B97B3AF30}" srcOrd="8" destOrd="0" presId="urn:microsoft.com/office/officeart/2005/8/layout/list1"/>
    <dgm:cxn modelId="{626BBB85-C761-4EE6-B22E-57EB89FC8331}" type="presParOf" srcId="{AFA40DBA-692A-4966-AA46-735B97B3AF30}" destId="{D4548A01-E6D7-4F64-815A-95BCDA2CC613}" srcOrd="0" destOrd="0" presId="urn:microsoft.com/office/officeart/2005/8/layout/list1"/>
    <dgm:cxn modelId="{417A2D3B-2D9B-486F-A44A-30ED618E6013}" type="presParOf" srcId="{AFA40DBA-692A-4966-AA46-735B97B3AF30}" destId="{B3984125-EEE3-4410-8E88-19EA316F7D9C}" srcOrd="1" destOrd="0" presId="urn:microsoft.com/office/officeart/2005/8/layout/list1"/>
    <dgm:cxn modelId="{514E3118-6F51-469E-B273-AABBDBFF4453}" type="presParOf" srcId="{BEA91E9F-9030-48A6-B40B-986AABE32FFC}" destId="{4A2CACF3-08AC-4B08-8FF9-577CBA9C5ADB}" srcOrd="9" destOrd="0" presId="urn:microsoft.com/office/officeart/2005/8/layout/list1"/>
    <dgm:cxn modelId="{BC7836E6-1539-4A65-8579-06DC8F188F82}" type="presParOf" srcId="{BEA91E9F-9030-48A6-B40B-986AABE32FFC}" destId="{86D3EDA1-4FA5-4EB7-8A3A-A673714CC5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103DD-2ADE-48A4-9E3F-F3E76F99232A}">
      <dsp:nvSpPr>
        <dsp:cNvPr id="0" name=""/>
        <dsp:cNvSpPr/>
      </dsp:nvSpPr>
      <dsp:spPr>
        <a:xfrm>
          <a:off x="0" y="10203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32508-5496-450C-8E1C-80D0B6DDA6AC}">
      <dsp:nvSpPr>
        <dsp:cNvPr id="0" name=""/>
        <dsp:cNvSpPr/>
      </dsp:nvSpPr>
      <dsp:spPr>
        <a:xfrm>
          <a:off x="304800" y="7251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компьютерные технологии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621" y="754020"/>
        <a:ext cx="4209558" cy="532758"/>
      </dsp:txXfrm>
    </dsp:sp>
    <dsp:sp modelId="{B8052715-F6CE-4AB3-B8DF-9F0678D71470}">
      <dsp:nvSpPr>
        <dsp:cNvPr id="0" name=""/>
        <dsp:cNvSpPr/>
      </dsp:nvSpPr>
      <dsp:spPr>
        <a:xfrm>
          <a:off x="0" y="19276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44BAA-96A6-46AD-B2C2-B6D4B99C3554}">
      <dsp:nvSpPr>
        <dsp:cNvPr id="0" name=""/>
        <dsp:cNvSpPr/>
      </dsp:nvSpPr>
      <dsp:spPr>
        <a:xfrm>
          <a:off x="304800" y="16323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технологии проблемного и исследовательского обучения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621" y="1661220"/>
        <a:ext cx="4209558" cy="532758"/>
      </dsp:txXfrm>
    </dsp:sp>
    <dsp:sp modelId="{86D3EDA1-4FA5-4EB7-8A3A-A673714CC500}">
      <dsp:nvSpPr>
        <dsp:cNvPr id="0" name=""/>
        <dsp:cNvSpPr/>
      </dsp:nvSpPr>
      <dsp:spPr>
        <a:xfrm>
          <a:off x="0" y="28348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84125-EEE3-4410-8E88-19EA316F7D9C}">
      <dsp:nvSpPr>
        <dsp:cNvPr id="0" name=""/>
        <dsp:cNvSpPr/>
      </dsp:nvSpPr>
      <dsp:spPr>
        <a:xfrm>
          <a:off x="311694" y="2723456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технология игрового обучения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515" y="2752277"/>
        <a:ext cx="4209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27hUAj13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aY2VtNce4w&amp;t=6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92696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безопасной </a:t>
            </a:r>
            <a:r>
              <a:rPr lang="ru-RU" sz="5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здоровьесберегающей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среды на уроках химии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713484" cy="197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56296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Учитель химии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«СОШ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118</a:t>
            </a:r>
          </a:p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Челябинска»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Сыскова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Фанировна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2208" y="267443"/>
            <a:ext cx="4799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направленнос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</p:txBody>
      </p:sp>
      <p:pic>
        <p:nvPicPr>
          <p:cNvPr id="5122" name="Picture 2" descr="     Химия, как учебный предмет, должна формировать:      основы здорового образа жизни; грамотное поведение людей в быту, в природе; знания, необходимые для практической деятельност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0" y="1340768"/>
            <a:ext cx="7283979" cy="54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2244" y="250974"/>
            <a:ext cx="462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Разнообразные типы уроков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9" y="980728"/>
            <a:ext cx="8064896" cy="57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оригинальных задач,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юмористических шуток, высказываний, весёлых картинок и поговорок делают урок интереснее и не приводят к усталости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8" y="1276311"/>
            <a:ext cx="7509783" cy="556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602" y="332656"/>
            <a:ext cx="6462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ученика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7697151"/>
              </p:ext>
            </p:extLst>
          </p:nvPr>
        </p:nvGraphicFramePr>
        <p:xfrm>
          <a:off x="1835696" y="8544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4653136"/>
            <a:ext cx="6120680" cy="432048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5"/>
          <p:cNvGrpSpPr/>
          <p:nvPr/>
        </p:nvGrpSpPr>
        <p:grpSpPr>
          <a:xfrm>
            <a:off x="2195211" y="4692040"/>
            <a:ext cx="4267200" cy="354240"/>
            <a:chOff x="311694" y="2446873"/>
            <a:chExt cx="4267200" cy="3542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11694" y="2446873"/>
              <a:ext cx="4267200" cy="354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28987" y="2464166"/>
              <a:ext cx="4232614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54602" y="4570079"/>
            <a:ext cx="3055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тестов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Информатика векторные рисунки (6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" y="4943265"/>
            <a:ext cx="2113055" cy="18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ы - пользуемся, вам - советуем! - Сайт bibl6!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63" y="908720"/>
            <a:ext cx="2254065" cy="19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3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9" y="1628800"/>
            <a:ext cx="2371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260" y="332656"/>
            <a:ext cx="404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Физкультурные минутки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2" y="1628800"/>
            <a:ext cx="5342823" cy="496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9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2084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ормирование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здоровьесберегающей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среды на уроках химии зависит от грамотно организованной педагогической деятельности учителя.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Здоровьесберегающая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среда в школе предоставляет каждому ученику реальную возможность получать полноценное образование, адекватное его способностям, склонностям, возможностям, потребностям и интересам.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248" y="5517232"/>
            <a:ext cx="463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550144" y="2360454"/>
            <a:ext cx="7920880" cy="3868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«Прежде чем сделать ребенка умным, сделай его здоровым и крепким»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Жан Жак Руссо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4544" y="2996952"/>
            <a:ext cx="6408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данным исследований Всемирной организации здравоохранения):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от образа жизни;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от состояния окружающей среды;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от наследственной программы;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от возможностей медицины.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4544" y="209884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человека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224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56" y="1484784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широком смысле слова следует понимать все те технологии, использование которых в образовательном процессе идет на пользу здоровья учащихся.</a:t>
            </a:r>
          </a:p>
          <a:p>
            <a:pPr indent="457200"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технологий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– обеспечить школьнику возможность сохранения здоровья за период обучения в школе,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у него необходимые знания, умения и навыки по здоровому образу жизни, научить использовать полученные знания в повседневной жизни.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образовательными технологиями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72084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Это умение отслеживать позитивные и негативные изменения в состоянии собственного здоровья и здоровья окружающих;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составлять программу сохранения своего здоровья;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создавать безопасную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здоровьесберегающую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образовательную среду;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технологиями, сохраняющими здоровье учащихся;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способами организации деятельности по профилактике 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акторы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процесса, влияющие на здоровье и 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12910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8884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Целью формирования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здоровьесберегающей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среды на уроках химии является сохранение и укрепление здоровья обучающихся, формирование у них навыков организации здорового образа жизни средствами предмета.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уроках химии практически любая изучаемая тема может быть использована для освещения тех или иных фактов, способствующих формированию правильного отношения учеников к своему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37152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парах, группах, где ведомый более слабый ученик чувствует поддержку товарища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5" y="1844824"/>
            <a:ext cx="7801770" cy="42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516" y="260648"/>
            <a:ext cx="441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Смена видов 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52736"/>
            <a:ext cx="72104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988" y="270391"/>
            <a:ext cx="467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зрительной памяти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8717"/>
            <a:ext cx="8640960" cy="58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Хоровое проговаривание терминов, правил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" y="2132856"/>
            <a:ext cx="8983965" cy="46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3751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www.youtube.com/watch?v=JM27hUAj13M</a:t>
            </a:r>
            <a:r>
              <a:rPr lang="ru-RU" dirty="0" smtClean="0"/>
              <a:t> </a:t>
            </a:r>
            <a:r>
              <a:rPr lang="ru-RU" dirty="0" err="1" smtClean="0"/>
              <a:t>Минусовка</a:t>
            </a:r>
            <a:r>
              <a:rPr lang="ru-RU" dirty="0" smtClean="0"/>
              <a:t>. Караоке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www.youtube.com/watch?v=AaY2VtNce4w&amp;t=6s</a:t>
            </a:r>
            <a:r>
              <a:rPr lang="ru-RU" dirty="0" smtClean="0"/>
              <a:t> Песня про кислоты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2364</TotalTime>
  <Words>381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2022-10-21T15:22:36Z</dcterms:created>
  <dcterms:modified xsi:type="dcterms:W3CDTF">2022-10-25T02:58:13Z</dcterms:modified>
</cp:coreProperties>
</file>