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-108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8886-9E90-4023-8236-7A8BE3127B93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ABB8-7A1C-445F-AACB-DD764027D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330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8886-9E90-4023-8236-7A8BE3127B93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ABB8-7A1C-445F-AACB-DD764027D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73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8886-9E90-4023-8236-7A8BE3127B93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ABB8-7A1C-445F-AACB-DD764027D0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32919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8886-9E90-4023-8236-7A8BE3127B93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ABB8-7A1C-445F-AACB-DD764027D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4126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8886-9E90-4023-8236-7A8BE3127B93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ABB8-7A1C-445F-AACB-DD764027D0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61475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8886-9E90-4023-8236-7A8BE3127B93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ABB8-7A1C-445F-AACB-DD764027D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171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8886-9E90-4023-8236-7A8BE3127B93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ABB8-7A1C-445F-AACB-DD764027D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0887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8886-9E90-4023-8236-7A8BE3127B93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ABB8-7A1C-445F-AACB-DD764027D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691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8886-9E90-4023-8236-7A8BE3127B93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ABB8-7A1C-445F-AACB-DD764027D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02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8886-9E90-4023-8236-7A8BE3127B93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ABB8-7A1C-445F-AACB-DD764027D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26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8886-9E90-4023-8236-7A8BE3127B93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ABB8-7A1C-445F-AACB-DD764027D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298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8886-9E90-4023-8236-7A8BE3127B93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ABB8-7A1C-445F-AACB-DD764027D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755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8886-9E90-4023-8236-7A8BE3127B93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ABB8-7A1C-445F-AACB-DD764027D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566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8886-9E90-4023-8236-7A8BE3127B93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ABB8-7A1C-445F-AACB-DD764027D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85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8886-9E90-4023-8236-7A8BE3127B93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ABB8-7A1C-445F-AACB-DD764027D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784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ABB8-7A1C-445F-AACB-DD764027D0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8886-9E90-4023-8236-7A8BE3127B93}" type="datetimeFigureOut">
              <a:rPr lang="ru-RU" smtClean="0"/>
              <a:pPr/>
              <a:t>29.09.2020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395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78886-9E90-4023-8236-7A8BE3127B93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7DABB8-7A1C-445F-AACB-DD764027D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429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pk74.ru/priority/pismo-ministerstva-obrazovaniya-i-nauki-chelyabinskoy-oblasti-ot-15-iyunya-2020-goda-1213-6282/?sphrase_id=1240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9391" y="2404534"/>
            <a:ext cx="8724276" cy="164630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 особенностях преподавания химии в 2020\2021 учебном году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Шабалина Александра Николаевна, </a:t>
            </a:r>
          </a:p>
          <a:p>
            <a:r>
              <a:rPr lang="ru-RU" dirty="0" smtClean="0"/>
              <a:t>руководитель ГМО учителей химии </a:t>
            </a:r>
            <a:r>
              <a:rPr lang="ru-RU" dirty="0" err="1" smtClean="0"/>
              <a:t>г.Челябинска</a:t>
            </a:r>
            <a:r>
              <a:rPr lang="ru-RU" dirty="0" smtClean="0"/>
              <a:t>, учитель химии, МБОУ «Гимназия №48 </a:t>
            </a:r>
            <a:r>
              <a:rPr lang="ru-RU" dirty="0" err="1" smtClean="0"/>
              <a:t>г.Челябинска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64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743856"/>
          </a:xfrm>
        </p:spPr>
        <p:txBody>
          <a:bodyPr>
            <a:normAutofit/>
          </a:bodyPr>
          <a:lstStyle/>
          <a:p>
            <a:r>
              <a:rPr lang="ru-RU" dirty="0" smtClean="0"/>
              <a:t>В 2019 году были приняты 3 концепции преподавания учебных предметов (физика, химия, астрономия)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000" y="2704871"/>
            <a:ext cx="10120098" cy="8726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3577503"/>
            <a:ext cx="10082860" cy="100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59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3" y="808874"/>
            <a:ext cx="11080555" cy="12597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2" y="2068643"/>
            <a:ext cx="11143942" cy="37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42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609600"/>
            <a:ext cx="10437282" cy="4487056"/>
          </a:xfrm>
        </p:spPr>
      </p:pic>
    </p:spTree>
    <p:extLst>
      <p:ext uri="{BB962C8B-B14F-4D97-AF65-F5344CB8AC3E}">
        <p14:creationId xmlns:p14="http://schemas.microsoft.com/office/powerpoint/2010/main" xmlns="" val="906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473"/>
          <a:stretch/>
        </p:blipFill>
        <p:spPr>
          <a:xfrm>
            <a:off x="594207" y="1930400"/>
            <a:ext cx="9806843" cy="4313383"/>
          </a:xfrm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853" y="609600"/>
            <a:ext cx="6074449" cy="690615"/>
          </a:xfrm>
        </p:spPr>
      </p:pic>
    </p:spTree>
    <p:extLst>
      <p:ext uri="{BB962C8B-B14F-4D97-AF65-F5344CB8AC3E}">
        <p14:creationId xmlns:p14="http://schemas.microsoft.com/office/powerpoint/2010/main" xmlns="" val="24180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3564629"/>
            <a:ext cx="9872128" cy="1931007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61"/>
          <a:stretch/>
        </p:blipFill>
        <p:spPr>
          <a:xfrm>
            <a:off x="761785" y="2576945"/>
            <a:ext cx="9806843" cy="987684"/>
          </a:xfrm>
          <a:prstGeom prst="rect">
            <a:avLst/>
          </a:prstGeom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853" y="609600"/>
            <a:ext cx="6074449" cy="690615"/>
          </a:xfrm>
        </p:spPr>
      </p:pic>
    </p:spTree>
    <p:extLst>
      <p:ext uri="{BB962C8B-B14F-4D97-AF65-F5344CB8AC3E}">
        <p14:creationId xmlns:p14="http://schemas.microsoft.com/office/powerpoint/2010/main" xmlns="" val="5365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Аннотационный список информационных ресурсов со ссылками на онлайн-сервисы</a:t>
            </a:r>
            <a:br>
              <a:rPr lang="ru-RU" dirty="0" smtClean="0"/>
            </a:br>
            <a:r>
              <a:rPr lang="ru-RU" dirty="0" smtClean="0"/>
              <a:t>(приложение)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882414"/>
          </a:xfrm>
        </p:spPr>
        <p:txBody>
          <a:bodyPr/>
          <a:lstStyle/>
          <a:p>
            <a:r>
              <a:rPr lang="ru-RU" dirty="0" smtClean="0"/>
              <a:t>Общий список ресурсов</a:t>
            </a:r>
          </a:p>
          <a:p>
            <a:r>
              <a:rPr lang="ru-RU" dirty="0" smtClean="0"/>
              <a:t>Ресурсы для отдельных учебных предметов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709"/>
          <a:stretch/>
        </p:blipFill>
        <p:spPr>
          <a:xfrm>
            <a:off x="1369006" y="3175180"/>
            <a:ext cx="7978193" cy="318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4092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427"/>
          <a:stretch/>
        </p:blipFill>
        <p:spPr>
          <a:xfrm>
            <a:off x="677334" y="609600"/>
            <a:ext cx="8936100" cy="5273964"/>
          </a:xfrm>
        </p:spPr>
      </p:pic>
    </p:spTree>
    <p:extLst>
      <p:ext uri="{BB962C8B-B14F-4D97-AF65-F5344CB8AC3E}">
        <p14:creationId xmlns:p14="http://schemas.microsoft.com/office/powerpoint/2010/main" xmlns="" val="2437884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4244" y="1343685"/>
            <a:ext cx="9202774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</a:t>
            </a:r>
            <a:endParaRPr lang="ru-RU" sz="115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59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601" y="491574"/>
            <a:ext cx="8929984" cy="5039795"/>
          </a:xfrm>
        </p:spPr>
      </p:pic>
      <p:sp>
        <p:nvSpPr>
          <p:cNvPr id="11" name="Прямоугольник 10"/>
          <p:cNvSpPr/>
          <p:nvPr/>
        </p:nvSpPr>
        <p:spPr>
          <a:xfrm>
            <a:off x="2643265" y="553136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3"/>
              </a:rPr>
              <a:t>https://ipk74.ru/priority/pismo-ministerstva-obrazovaniya-i-nauki-chelyabinskoy-oblasti-ot-15-iyunya-2020-goda-1213-6282/?sphrase_id=124053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6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220" y="481690"/>
            <a:ext cx="8764514" cy="5890404"/>
          </a:xfrm>
        </p:spPr>
      </p:pic>
    </p:spTree>
    <p:extLst>
      <p:ext uri="{BB962C8B-B14F-4D97-AF65-F5344CB8AC3E}">
        <p14:creationId xmlns:p14="http://schemas.microsoft.com/office/powerpoint/2010/main" xmlns="" val="428782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1366471"/>
            <a:ext cx="9426036" cy="16647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3266331"/>
            <a:ext cx="9426036" cy="291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4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02" y="1677245"/>
            <a:ext cx="11538056" cy="2894755"/>
          </a:xfrm>
        </p:spPr>
      </p:pic>
    </p:spTree>
    <p:extLst>
      <p:ext uri="{BB962C8B-B14F-4D97-AF65-F5344CB8AC3E}">
        <p14:creationId xmlns:p14="http://schemas.microsoft.com/office/powerpoint/2010/main" xmlns="" val="25834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МРООП СОО содержит материалы для формирования следующих разделов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885" y="1930399"/>
            <a:ext cx="8446245" cy="4350479"/>
          </a:xfrm>
        </p:spPr>
      </p:pic>
    </p:spTree>
    <p:extLst>
      <p:ext uri="{BB962C8B-B14F-4D97-AF65-F5344CB8AC3E}">
        <p14:creationId xmlns:p14="http://schemas.microsoft.com/office/powerpoint/2010/main" xmlns="" val="159206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39318"/>
          </a:xfrm>
        </p:spPr>
        <p:txBody>
          <a:bodyPr>
            <a:normAutofit/>
          </a:bodyPr>
          <a:lstStyle/>
          <a:p>
            <a:r>
              <a:rPr lang="ru-RU" sz="2800" dirty="0"/>
              <a:t>МРООП СОО содержит материалы для формирования следующих разделов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10" y="1902699"/>
            <a:ext cx="9221883" cy="13062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10" y="3208946"/>
            <a:ext cx="9254036" cy="262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20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34" y="406738"/>
            <a:ext cx="8596668" cy="6295437"/>
          </a:xfrm>
        </p:spPr>
      </p:pic>
    </p:spTree>
    <p:extLst>
      <p:ext uri="{BB962C8B-B14F-4D97-AF65-F5344CB8AC3E}">
        <p14:creationId xmlns:p14="http://schemas.microsoft.com/office/powerpoint/2010/main" xmlns="" val="33656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314" y="1379287"/>
            <a:ext cx="10965123" cy="3942222"/>
          </a:xfrm>
        </p:spPr>
      </p:pic>
    </p:spTree>
    <p:extLst>
      <p:ext uri="{BB962C8B-B14F-4D97-AF65-F5344CB8AC3E}">
        <p14:creationId xmlns:p14="http://schemas.microsoft.com/office/powerpoint/2010/main" xmlns="" val="23347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85</Words>
  <Application>Microsoft Office PowerPoint</Application>
  <PresentationFormat>Произвольный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Об особенностях преподавания химии в 2020\2021 учебном году</vt:lpstr>
      <vt:lpstr>Слайд 2</vt:lpstr>
      <vt:lpstr>Слайд 3</vt:lpstr>
      <vt:lpstr>Слайд 4</vt:lpstr>
      <vt:lpstr>Слайд 5</vt:lpstr>
      <vt:lpstr>МРООП СОО содержит материалы для формирования следующих разделов</vt:lpstr>
      <vt:lpstr>МРООП СОО содержит материалы для формирования следующих разделов</vt:lpstr>
      <vt:lpstr>Слайд 8</vt:lpstr>
      <vt:lpstr>Слайд 9</vt:lpstr>
      <vt:lpstr>В 2019 году были приняты 3 концепции преподавания учебных предметов (физика, химия, астрономия)</vt:lpstr>
      <vt:lpstr>Слайд 11</vt:lpstr>
      <vt:lpstr>Слайд 12</vt:lpstr>
      <vt:lpstr>Слайд 13</vt:lpstr>
      <vt:lpstr>Слайд 14</vt:lpstr>
      <vt:lpstr>Аннотационный список информационных ресурсов со ссылками на онлайн-сервисы (приложение)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особенностях преподавания химии в 2020\2021 учебном году</dc:title>
  <dc:creator>Админ</dc:creator>
  <cp:lastModifiedBy>aspire</cp:lastModifiedBy>
  <cp:revision>5</cp:revision>
  <dcterms:created xsi:type="dcterms:W3CDTF">2020-09-25T01:36:43Z</dcterms:created>
  <dcterms:modified xsi:type="dcterms:W3CDTF">2020-09-29T06:43:31Z</dcterms:modified>
</cp:coreProperties>
</file>