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1" r:id="rId2"/>
    <p:sldId id="257" r:id="rId3"/>
    <p:sldId id="262" r:id="rId4"/>
    <p:sldId id="258" r:id="rId5"/>
    <p:sldId id="269" r:id="rId6"/>
    <p:sldId id="268" r:id="rId7"/>
    <p:sldId id="270" r:id="rId8"/>
    <p:sldId id="271" r:id="rId9"/>
    <p:sldId id="272" r:id="rId10"/>
    <p:sldId id="273" r:id="rId11"/>
    <p:sldId id="259" r:id="rId12"/>
    <p:sldId id="260" r:id="rId13"/>
    <p:sldId id="265" r:id="rId14"/>
    <p:sldId id="275" r:id="rId15"/>
    <p:sldId id="277" r:id="rId16"/>
    <p:sldId id="278" r:id="rId17"/>
    <p:sldId id="279" r:id="rId18"/>
    <p:sldId id="280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E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40473-42F1-456E-B433-C70002AFB295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223E8-CF40-4973-9C68-22300DAA3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6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223E8-CF40-4973-9C68-22300DAA341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983CBD-529B-4B95-B1C2-597DF22C4CCF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FB8FE3-C29A-4972-84B3-3FAA1068C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mash.ie/wp-content/uploads/2015/09/days-of-the-week-eng-copy-800x6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421484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058803"/>
            <a:ext cx="18758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2201283"/>
            <a:ext cx="18485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</a:t>
            </a:r>
            <a:r>
              <a:rPr lang="el-GR" sz="3200" dirty="0" smtClean="0"/>
              <a:t>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9175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915663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773183"/>
            <a:ext cx="1699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4442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1486903"/>
            <a:ext cx="1850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</a:t>
            </a:r>
            <a:r>
              <a:rPr lang="en-US" sz="3200" dirty="0" smtClean="0"/>
              <a:t>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['s</a:t>
            </a:r>
            <a:r>
              <a:rPr lang="el-GR" sz="7200" dirty="0" smtClean="0"/>
              <a:t>Λ</a:t>
            </a:r>
            <a:r>
              <a:rPr lang="en-US" sz="7200" dirty="0" err="1" smtClean="0"/>
              <a:t>ndei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143800" cy="838200"/>
          </a:xfrm>
          <a:scene3d>
            <a:camera prst="orthographicFront"/>
            <a:lightRig rig="threePt" dir="t"/>
          </a:scene3d>
          <a:sp3d extrusionH="76200">
            <a:bevelT/>
            <a:extrusionClr>
              <a:schemeClr val="accent2">
                <a:lumMod val="60000"/>
                <a:lumOff val="40000"/>
              </a:schemeClr>
            </a:extrusionClr>
          </a:sp3d>
        </p:spPr>
        <p:txBody>
          <a:bodyPr/>
          <a:lstStyle/>
          <a:p>
            <a:r>
              <a:rPr lang="ru-RU" dirty="0" smtClean="0"/>
              <a:t>Вставь пропущенную букву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214422"/>
            <a:ext cx="2054216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M_nday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6970" y="2000240"/>
            <a:ext cx="2093394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Tu_sday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714620"/>
            <a:ext cx="2893484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We_nesday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3429000"/>
            <a:ext cx="2322047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T_ursday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4159757"/>
            <a:ext cx="1744773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Fr_day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4929198"/>
            <a:ext cx="2390847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Satu_day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5500702"/>
            <a:ext cx="1919564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S_nday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86776" y="1214422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57620" y="1219786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1219786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57818" y="1219786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1219786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15074" y="1219786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43834" y="1219786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410" name="AutoShape 2" descr="https://www.pinclipart.com/picdir/middle/326-3266645_free-consultation-animated-teacher-clipart-png-transparent-pn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www.pinclipart.com/picdir/middle/326-3266645_free-consultation-animated-teacher-clipart-png-transparent-pn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85720" y="1214422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зад 33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1357290" y="1159361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357290" y="1142984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357290" y="1159361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357290" y="1159361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428728" y="1214422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357290" y="1214422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357818" y="2016617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857620" y="2016617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4572000" y="2016617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8286776" y="2016617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6858016" y="2016617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6215074" y="2016617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7643834" y="2016617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85720" y="2011253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28728" y="1928802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500166" y="2000240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1428728" y="1928802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28728" y="200024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500166" y="2000240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500166" y="2000240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857620" y="271462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357818" y="271462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594050" y="2730997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8308826" y="2730997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880066" y="2730997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6237124" y="2730997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7665884" y="2730997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07770" y="2725633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500166" y="271462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500166" y="2714620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500166" y="2714620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510996" y="2730997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571604" y="2730997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1500166" y="2714620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858016" y="3500438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5357818" y="3500438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4594050" y="3516815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8308826" y="3516815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3857620" y="351681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6237124" y="3516815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7665884" y="3516815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07770" y="3511451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1142976" y="342900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1214414" y="3429000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1071538" y="3429000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1142976" y="342900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1214414" y="3429000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1214414" y="3445377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257754" y="4231195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5357818" y="4214818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4594050" y="4231195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8308826" y="4231195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857620" y="423119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6858016" y="423119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7665884" y="4231195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307770" y="4225831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1428728" y="414338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357290" y="4143380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1428728" y="4143380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1357290" y="414338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1357290" y="4143380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1357290" y="4143380"/>
            <a:ext cx="3706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7701847" y="4945575"/>
            <a:ext cx="3706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5335768" y="4929198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4572000" y="4945575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8286776" y="4945575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3835570" y="494557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6835966" y="494557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6257754" y="4945575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285720" y="4940211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011062" y="494557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2009459" y="4874137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2022282" y="4874137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011062" y="4945575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2000232" y="4929198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2071670" y="4929198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4572000" y="5517079"/>
            <a:ext cx="4908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335768" y="5500702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7701847" y="5572140"/>
            <a:ext cx="3706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8286776" y="5517079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35570" y="5517079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6835966" y="5517079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6257754" y="5517079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85720" y="5511715"/>
            <a:ext cx="571504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/>
              </a:rPr>
              <a:t>+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1214414" y="5500702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142976" y="5500702"/>
            <a:ext cx="490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1214414" y="5429264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1214414" y="5500702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1214414" y="5429264"/>
            <a:ext cx="489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1285852" y="5445641"/>
            <a:ext cx="3145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endParaRPr lang="ru-RU" sz="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11 -1.85185E-6 L -0.75521 -1.85185E-6 " pathEditMode="relative" rAng="0" ptsTypes="AA">
                                      <p:cBhvr>
                                        <p:cTn id="3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8 0 L -0.4349 0 " pathEditMode="relative" rAng="0" ptsTypes="AA">
                                      <p:cBhvr>
                                        <p:cTn id="524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000"/>
                            </p:stCondLst>
                            <p:childTnLst>
                              <p:par>
                                <p:cTn id="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2000"/>
                            </p:stCondLst>
                            <p:childTnLst>
                              <p:par>
                                <p:cTn id="52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7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2" fill="hold">
                      <p:stCondLst>
                        <p:cond delay="0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89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0" fill="hold">
                      <p:stCondLst>
                        <p:cond delay="0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6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643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4" fill="hold">
                      <p:stCondLst>
                        <p:cond delay="0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661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2" fill="hold">
                      <p:stCondLst>
                        <p:cond delay="0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-1.85185E-6 L -0.26354 -1.85185E-6 " pathEditMode="relative" rAng="0" ptsTypes="AA">
                                      <p:cBhvr>
                                        <p:cTn id="66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000"/>
                            </p:stCondLst>
                            <p:childTnLst>
                              <p:par>
                                <p:cTn id="6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1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9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7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66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7" fill="hold">
                      <p:stCondLst>
                        <p:cond delay="0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3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1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233 -0.00348 L -0.62327 -0.00348 " pathEditMode="relative" rAng="0" ptsTypes="AA">
                                      <p:cBhvr>
                                        <p:cTn id="806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7" fill="hold">
                            <p:stCondLst>
                              <p:cond delay="2000"/>
                            </p:stCondLst>
                            <p:childTnLst>
                              <p:par>
                                <p:cTn id="8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0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871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" fill="hold">
                      <p:stCondLst>
                        <p:cond delay="0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8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889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0" fill="hold">
                      <p:stCondLst>
                        <p:cond delay="0"/>
                      </p:stCondLst>
                      <p:childTnLst>
                        <p:par>
                          <p:cTn id="891" fill="hold">
                            <p:stCondLst>
                              <p:cond delay="0"/>
                            </p:stCondLst>
                            <p:childTnLst>
                              <p:par>
                                <p:cTn id="89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6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0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8" fill="hold">
                      <p:stCondLst>
                        <p:cond delay="0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0"/>
                            </p:stCondLst>
                            <p:childTnLst>
                              <p:par>
                                <p:cTn id="913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4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732 -0.00254 L -0.52448 -0.00254 " pathEditMode="relative" rAng="0" ptsTypes="AA">
                                      <p:cBhvr>
                                        <p:cTn id="947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8" fill="hold">
                            <p:stCondLst>
                              <p:cond delay="2000"/>
                            </p:stCondLst>
                            <p:childTnLst>
                              <p:par>
                                <p:cTn id="9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1" fill="hold">
                            <p:stCondLst>
                              <p:cond delay="2000"/>
                            </p:stCondLst>
                            <p:childTnLst>
                              <p:par>
                                <p:cTn id="9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>
                            <p:stCondLst>
                              <p:cond delay="0"/>
                            </p:stCondLst>
                            <p:childTnLst>
                              <p:par>
                                <p:cTn id="98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3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99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5" fill="hold">
                      <p:stCondLst>
                        <p:cond delay="0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1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1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3" fill="hold">
                      <p:stCondLst>
                        <p:cond delay="0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9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3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1" fill="hold">
                      <p:stCondLst>
                        <p:cond delay="0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7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>
                            <p:stCondLst>
                              <p:cond delay="0"/>
                            </p:stCondLst>
                            <p:childTnLst>
                              <p:par>
                                <p:cTn id="1054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5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1" fill="hold">
                            <p:stCondLst>
                              <p:cond delay="0"/>
                            </p:stCondLst>
                            <p:childTnLst>
                              <p:par>
                                <p:cTn id="1072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3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84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5" fill="hold">
                      <p:stCondLst>
                        <p:cond delay="0"/>
                      </p:stCondLst>
                      <p:childTnLst>
                        <p:par>
                          <p:cTn id="1086" fill="hold">
                            <p:stCondLst>
                              <p:cond delay="0"/>
                            </p:stCondLst>
                            <p:childTnLst>
                              <p:par>
                                <p:cTn id="108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06 0.00648 L -0.63021 0.00648 " pathEditMode="relative" rAng="0" ptsTypes="AA">
                                      <p:cBhvr>
                                        <p:cTn id="108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2" fill="hold">
                            <p:stCondLst>
                              <p:cond delay="0"/>
                            </p:stCondLst>
                            <p:childTnLst>
                              <p:par>
                                <p:cTn id="112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4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135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6" fill="hold">
                      <p:stCondLst>
                        <p:cond delay="0"/>
                      </p:stCondLst>
                      <p:childTnLst>
                        <p:par>
                          <p:cTn id="1137" fill="hold">
                            <p:stCondLst>
                              <p:cond delay="0"/>
                            </p:stCondLst>
                            <p:childTnLst>
                              <p:par>
                                <p:cTn id="1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0" fill="hold">
                            <p:stCondLst>
                              <p:cond delay="0"/>
                            </p:stCondLst>
                            <p:childTnLst>
                              <p:par>
                                <p:cTn id="114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2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153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4" fill="hold">
                      <p:stCondLst>
                        <p:cond delay="0"/>
                      </p:stCondLst>
                      <p:childTnLst>
                        <p:par>
                          <p:cTn id="1155" fill="hold">
                            <p:stCondLst>
                              <p:cond delay="0"/>
                            </p:stCondLst>
                            <p:childTnLst>
                              <p:par>
                                <p:cTn id="11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0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71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2" fill="hold">
                      <p:stCondLst>
                        <p:cond delay="0"/>
                      </p:stCondLst>
                      <p:childTnLst>
                        <p:par>
                          <p:cTn id="1173" fill="hold">
                            <p:stCondLst>
                              <p:cond delay="0"/>
                            </p:stCondLst>
                            <p:childTnLst>
                              <p:par>
                                <p:cTn id="117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6" fill="hold">
                            <p:stCondLst>
                              <p:cond delay="0"/>
                            </p:stCondLst>
                            <p:childTnLst>
                              <p:par>
                                <p:cTn id="1177" presetID="3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8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89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0" fill="hold">
                      <p:stCondLst>
                        <p:cond delay="0"/>
                      </p:stCondLst>
                      <p:childTnLst>
                        <p:par>
                          <p:cTn id="1191" fill="hold">
                            <p:stCondLst>
                              <p:cond delay="0"/>
                            </p:stCondLst>
                            <p:childTnLst>
                              <p:par>
                                <p:cTn id="119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3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6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207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8" fill="hold">
                      <p:stCondLst>
                        <p:cond delay="0"/>
                      </p:stCondLst>
                      <p:childTnLst>
                        <p:par>
                          <p:cTn id="1209" fill="hold">
                            <p:stCondLst>
                              <p:cond delay="0"/>
                            </p:stCondLst>
                            <p:childTnLst>
                              <p:par>
                                <p:cTn id="121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3" presetClass="emph" presetSubtype="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225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6" fill="hold">
                      <p:stCondLst>
                        <p:cond delay="0"/>
                      </p:stCondLst>
                      <p:childTnLst>
                        <p:par>
                          <p:cTn id="1227" fill="hold">
                            <p:stCondLst>
                              <p:cond delay="0"/>
                            </p:stCondLst>
                            <p:childTnLst>
                              <p:par>
                                <p:cTn id="12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976 -0.00348 L -0.37691 -0.00348 " pathEditMode="relative" rAng="0" ptsTypes="AA">
                                      <p:cBhvr>
                                        <p:cTn id="1229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2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9" fill="hold">
                      <p:stCondLst>
                        <p:cond delay="0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6" fill="hold">
                      <p:stCondLst>
                        <p:cond delay="0"/>
                      </p:stCondLst>
                      <p:childTnLst>
                        <p:par>
                          <p:cTn id="1277" fill="hold">
                            <p:stCondLst>
                              <p:cond delay="0"/>
                            </p:stCondLst>
                            <p:childTnLst>
                              <p:par>
                                <p:cTn id="127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9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4" fill="hold">
                      <p:stCondLst>
                        <p:cond delay="0"/>
                      </p:stCondLst>
                      <p:childTnLst>
                        <p:par>
                          <p:cTn id="1295" fill="hold">
                            <p:stCondLst>
                              <p:cond delay="0"/>
                            </p:stCondLst>
                            <p:childTnLst>
                              <p:par>
                                <p:cTn id="129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1" fill="hold">
                      <p:stCondLst>
                        <p:cond delay="0"/>
                      </p:stCondLst>
                      <p:childTnLst>
                        <p:par>
                          <p:cTn id="1312" fill="hold">
                            <p:stCondLst>
                              <p:cond delay="0"/>
                            </p:stCondLst>
                            <p:childTnLst>
                              <p:par>
                                <p:cTn id="13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8" fill="hold">
                      <p:stCondLst>
                        <p:cond delay="0"/>
                      </p:stCondLst>
                      <p:childTnLst>
                        <p:par>
                          <p:cTn id="1329" fill="hold">
                            <p:stCondLst>
                              <p:cond delay="0"/>
                            </p:stCondLst>
                            <p:childTnLst>
                              <p:par>
                                <p:cTn id="133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5" fill="hold">
                      <p:stCondLst>
                        <p:cond delay="0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2" fill="hold">
                      <p:stCondLst>
                        <p:cond delay="0"/>
                      </p:stCondLst>
                      <p:childTnLst>
                        <p:par>
                          <p:cTn id="1363" fill="hold">
                            <p:stCondLst>
                              <p:cond delay="0"/>
                            </p:stCondLst>
                            <p:childTnLst>
                              <p:par>
                                <p:cTn id="136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7" grpId="0"/>
      <p:bldP spid="106" grpId="1"/>
      <p:bldP spid="106" grpId="2"/>
      <p:bldP spid="106" grpId="3"/>
      <p:bldP spid="106" grpId="4"/>
      <p:bldP spid="106" grpId="5"/>
      <p:bldP spid="106" grpId="6"/>
      <p:bldP spid="106" grpId="7"/>
      <p:bldP spid="106" grpId="8"/>
      <p:bldP spid="106" grpId="9"/>
      <p:bldP spid="107" grpId="0"/>
      <p:bldP spid="107" grpId="1"/>
      <p:bldP spid="107" grpId="2"/>
      <p:bldP spid="107" grpId="3"/>
      <p:bldP spid="107" grpId="4"/>
      <p:bldP spid="107" grpId="5"/>
      <p:bldP spid="107" grpId="6"/>
      <p:bldP spid="107" grpId="7"/>
      <p:bldP spid="107" grpId="8"/>
      <p:bldP spid="108" grpId="0"/>
      <p:bldP spid="108" grpId="1"/>
      <p:bldP spid="108" grpId="2"/>
      <p:bldP spid="108" grpId="3"/>
      <p:bldP spid="108" grpId="4"/>
      <p:bldP spid="108" grpId="5"/>
      <p:bldP spid="108" grpId="6"/>
      <p:bldP spid="108" grpId="7"/>
      <p:bldP spid="108" grpId="8"/>
      <p:bldP spid="109" grpId="0"/>
      <p:bldP spid="109" grpId="1"/>
      <p:bldP spid="109" grpId="2"/>
      <p:bldP spid="109" grpId="3"/>
      <p:bldP spid="109" grpId="4"/>
      <p:bldP spid="109" grpId="5"/>
      <p:bldP spid="109" grpId="6"/>
      <p:bldP spid="109" grpId="7"/>
      <p:bldP spid="109" grpId="8"/>
      <p:bldP spid="110" grpId="0"/>
      <p:bldP spid="110" grpId="1"/>
      <p:bldP spid="110" grpId="2"/>
      <p:bldP spid="110" grpId="3"/>
      <p:bldP spid="110" grpId="5"/>
      <p:bldP spid="110" grpId="6"/>
      <p:bldP spid="110" grpId="7"/>
      <p:bldP spid="110" grpId="8"/>
      <p:bldP spid="110" grpId="9"/>
      <p:bldP spid="111" grpId="0"/>
      <p:bldP spid="111" grpId="1"/>
      <p:bldP spid="111" grpId="2"/>
      <p:bldP spid="111" grpId="3"/>
      <p:bldP spid="111" grpId="4"/>
      <p:bldP spid="111" grpId="5"/>
      <p:bldP spid="111" grpId="6"/>
      <p:bldP spid="111" grpId="7"/>
      <p:bldP spid="111" grpId="8"/>
      <p:bldP spid="128" grpId="0"/>
      <p:bldP spid="128" grpId="1"/>
      <p:bldP spid="128" grpId="3"/>
      <p:bldP spid="128" grpId="4"/>
      <p:bldP spid="129" grpId="0"/>
      <p:bldP spid="129" grpId="1"/>
      <p:bldP spid="129" grpId="3"/>
      <p:bldP spid="129" grpId="4"/>
      <p:bldP spid="130" grpId="0"/>
      <p:bldP spid="130" grpId="1"/>
      <p:bldP spid="130" grpId="3"/>
      <p:bldP spid="130" grpId="4"/>
      <p:bldP spid="131" grpId="0"/>
      <p:bldP spid="131" grpId="1"/>
      <p:bldP spid="131" grpId="3"/>
      <p:bldP spid="131" grpId="4"/>
      <p:bldP spid="132" grpId="0"/>
      <p:bldP spid="132" grpId="1"/>
      <p:bldP spid="132" grpId="3"/>
      <p:bldP spid="132" grpId="4"/>
      <p:bldP spid="133" grpId="0"/>
      <p:bldP spid="133" grpId="1"/>
      <p:bldP spid="133" grpId="3"/>
      <p:bldP spid="133" grpId="4"/>
      <p:bldP spid="134" grpId="0"/>
      <p:bldP spid="134" grpId="1"/>
      <p:bldP spid="134" grpId="3"/>
      <p:bldP spid="134" grpId="4"/>
      <p:bldP spid="135" grpId="0"/>
      <p:bldP spid="136" grpId="0"/>
      <p:bldP spid="136" grpId="1"/>
      <p:bldP spid="136" grpId="2"/>
      <p:bldP spid="136" grpId="3"/>
      <p:bldP spid="136" grpId="4"/>
      <p:bldP spid="136" grpId="5"/>
      <p:bldP spid="136" grpId="6"/>
      <p:bldP spid="136" grpId="7"/>
      <p:bldP spid="136" grpId="8"/>
      <p:bldP spid="137" grpId="0"/>
      <p:bldP spid="137" grpId="1"/>
      <p:bldP spid="137" grpId="2"/>
      <p:bldP spid="137" grpId="3"/>
      <p:bldP spid="137" grpId="4"/>
      <p:bldP spid="137" grpId="5"/>
      <p:bldP spid="137" grpId="6"/>
      <p:bldP spid="137" grpId="7"/>
      <p:bldP spid="137" grpId="8"/>
      <p:bldP spid="138" grpId="0"/>
      <p:bldP spid="138" grpId="1"/>
      <p:bldP spid="138" grpId="2"/>
      <p:bldP spid="138" grpId="3"/>
      <p:bldP spid="138" grpId="4"/>
      <p:bldP spid="138" grpId="5"/>
      <p:bldP spid="138" grpId="6"/>
      <p:bldP spid="138" grpId="7"/>
      <p:bldP spid="138" grpId="8"/>
      <p:bldP spid="139" grpId="0"/>
      <p:bldP spid="139" grpId="1"/>
      <p:bldP spid="139" grpId="2"/>
      <p:bldP spid="139" grpId="3"/>
      <p:bldP spid="139" grpId="4"/>
      <p:bldP spid="139" grpId="5"/>
      <p:bldP spid="139" grpId="6"/>
      <p:bldP spid="139" grpId="7"/>
      <p:bldP spid="139" grpId="8"/>
      <p:bldP spid="140" grpId="0"/>
      <p:bldP spid="140" grpId="1"/>
      <p:bldP spid="140" grpId="2"/>
      <p:bldP spid="140" grpId="3"/>
      <p:bldP spid="140" grpId="4"/>
      <p:bldP spid="140" grpId="5"/>
      <p:bldP spid="140" grpId="6"/>
      <p:bldP spid="140" grpId="7"/>
      <p:bldP spid="140" grpId="8"/>
      <p:bldP spid="141" grpId="0"/>
      <p:bldP spid="141" grpId="1"/>
      <p:bldP spid="141" grpId="2"/>
      <p:bldP spid="141" grpId="3"/>
      <p:bldP spid="141" grpId="4"/>
      <p:bldP spid="141" grpId="5"/>
      <p:bldP spid="141" grpId="6"/>
      <p:bldP spid="141" grpId="7"/>
      <p:bldP spid="141" grpId="8"/>
      <p:bldP spid="143" grpId="0"/>
      <p:bldP spid="143" grpId="1"/>
      <p:bldP spid="143" grpId="2"/>
      <p:bldP spid="143" grpId="3"/>
      <p:bldP spid="144" grpId="0"/>
      <p:bldP spid="144" grpId="1"/>
      <p:bldP spid="144" grpId="2"/>
      <p:bldP spid="144" grpId="3"/>
      <p:bldP spid="145" grpId="0"/>
      <p:bldP spid="145" grpId="1"/>
      <p:bldP spid="145" grpId="2"/>
      <p:bldP spid="145" grpId="3"/>
      <p:bldP spid="146" grpId="0"/>
      <p:bldP spid="146" grpId="1"/>
      <p:bldP spid="146" grpId="2"/>
      <p:bldP spid="146" grpId="3"/>
      <p:bldP spid="147" grpId="0"/>
      <p:bldP spid="147" grpId="1"/>
      <p:bldP spid="147" grpId="2"/>
      <p:bldP spid="147" grpId="3"/>
      <p:bldP spid="148" grpId="0"/>
      <p:bldP spid="148" grpId="1"/>
      <p:bldP spid="148" grpId="2"/>
      <p:bldP spid="148" grpId="3"/>
      <p:bldP spid="149" grpId="0"/>
      <p:bldP spid="149" grpId="1"/>
      <p:bldP spid="149" grpId="2"/>
      <p:bldP spid="149" grpId="3"/>
      <p:bldP spid="150" grpId="0"/>
      <p:bldP spid="151" grpId="0"/>
      <p:bldP spid="151" grpId="1"/>
      <p:bldP spid="151" grpId="2"/>
      <p:bldP spid="151" grpId="3"/>
      <p:bldP spid="151" grpId="4"/>
      <p:bldP spid="151" grpId="5"/>
      <p:bldP spid="151" grpId="6"/>
      <p:bldP spid="151" grpId="7"/>
      <p:bldP spid="151" grpId="8"/>
      <p:bldP spid="152" grpId="0"/>
      <p:bldP spid="152" grpId="1"/>
      <p:bldP spid="152" grpId="2"/>
      <p:bldP spid="152" grpId="3"/>
      <p:bldP spid="152" grpId="4"/>
      <p:bldP spid="152" grpId="5"/>
      <p:bldP spid="152" grpId="6"/>
      <p:bldP spid="152" grpId="7"/>
      <p:bldP spid="152" grpId="8"/>
      <p:bldP spid="153" grpId="0"/>
      <p:bldP spid="153" grpId="1"/>
      <p:bldP spid="153" grpId="2"/>
      <p:bldP spid="153" grpId="3"/>
      <p:bldP spid="153" grpId="4"/>
      <p:bldP spid="153" grpId="5"/>
      <p:bldP spid="153" grpId="6"/>
      <p:bldP spid="153" grpId="7"/>
      <p:bldP spid="153" grpId="8"/>
      <p:bldP spid="154" grpId="0"/>
      <p:bldP spid="154" grpId="1"/>
      <p:bldP spid="154" grpId="2"/>
      <p:bldP spid="154" grpId="3"/>
      <p:bldP spid="154" grpId="4"/>
      <p:bldP spid="154" grpId="5"/>
      <p:bldP spid="154" grpId="6"/>
      <p:bldP spid="154" grpId="7"/>
      <p:bldP spid="154" grpId="8"/>
      <p:bldP spid="155" grpId="0"/>
      <p:bldP spid="155" grpId="1"/>
      <p:bldP spid="155" grpId="2"/>
      <p:bldP spid="155" grpId="3"/>
      <p:bldP spid="155" grpId="4"/>
      <p:bldP spid="155" grpId="5"/>
      <p:bldP spid="155" grpId="6"/>
      <p:bldP spid="155" grpId="7"/>
      <p:bldP spid="155" grpId="8"/>
      <p:bldP spid="156" grpId="0"/>
      <p:bldP spid="156" grpId="1"/>
      <p:bldP spid="156" grpId="2"/>
      <p:bldP spid="156" grpId="3"/>
      <p:bldP spid="156" grpId="4"/>
      <p:bldP spid="156" grpId="5"/>
      <p:bldP spid="156" grpId="6"/>
      <p:bldP spid="156" grpId="7"/>
      <p:bldP spid="156" grpId="8"/>
      <p:bldP spid="158" grpId="0"/>
      <p:bldP spid="158" grpId="1"/>
      <p:bldP spid="158" grpId="2"/>
      <p:bldP spid="158" grpId="3"/>
      <p:bldP spid="159" grpId="0"/>
      <p:bldP spid="159" grpId="1"/>
      <p:bldP spid="159" grpId="2"/>
      <p:bldP spid="159" grpId="3"/>
      <p:bldP spid="160" grpId="0"/>
      <p:bldP spid="160" grpId="1"/>
      <p:bldP spid="160" grpId="2"/>
      <p:bldP spid="160" grpId="3"/>
      <p:bldP spid="161" grpId="0"/>
      <p:bldP spid="161" grpId="1"/>
      <p:bldP spid="161" grpId="2"/>
      <p:bldP spid="161" grpId="3"/>
      <p:bldP spid="162" grpId="0"/>
      <p:bldP spid="162" grpId="1"/>
      <p:bldP spid="162" grpId="2"/>
      <p:bldP spid="162" grpId="3"/>
      <p:bldP spid="163" grpId="0"/>
      <p:bldP spid="163" grpId="1"/>
      <p:bldP spid="163" grpId="2"/>
      <p:bldP spid="163" grpId="3"/>
      <p:bldP spid="164" grpId="0"/>
      <p:bldP spid="164" grpId="1"/>
      <p:bldP spid="164" grpId="2"/>
      <p:bldP spid="164" grpId="3"/>
      <p:bldP spid="165" grpId="0"/>
      <p:bldP spid="166" grpId="0"/>
      <p:bldP spid="166" grpId="1"/>
      <p:bldP spid="166" grpId="2"/>
      <p:bldP spid="166" grpId="3"/>
      <p:bldP spid="166" grpId="4"/>
      <p:bldP spid="166" grpId="5"/>
      <p:bldP spid="166" grpId="6"/>
      <p:bldP spid="166" grpId="7"/>
      <p:bldP spid="166" grpId="8"/>
      <p:bldP spid="167" grpId="0"/>
      <p:bldP spid="167" grpId="1"/>
      <p:bldP spid="167" grpId="2"/>
      <p:bldP spid="167" grpId="3"/>
      <p:bldP spid="167" grpId="4"/>
      <p:bldP spid="167" grpId="5"/>
      <p:bldP spid="167" grpId="6"/>
      <p:bldP spid="167" grpId="7"/>
      <p:bldP spid="167" grpId="8"/>
      <p:bldP spid="168" grpId="0"/>
      <p:bldP spid="168" grpId="1"/>
      <p:bldP spid="168" grpId="2"/>
      <p:bldP spid="168" grpId="3"/>
      <p:bldP spid="168" grpId="4"/>
      <p:bldP spid="168" grpId="5"/>
      <p:bldP spid="168" grpId="6"/>
      <p:bldP spid="168" grpId="7"/>
      <p:bldP spid="168" grpId="8"/>
      <p:bldP spid="169" grpId="0"/>
      <p:bldP spid="169" grpId="1"/>
      <p:bldP spid="169" grpId="2"/>
      <p:bldP spid="169" grpId="3"/>
      <p:bldP spid="169" grpId="4"/>
      <p:bldP spid="169" grpId="5"/>
      <p:bldP spid="169" grpId="6"/>
      <p:bldP spid="169" grpId="7"/>
      <p:bldP spid="169" grpId="8"/>
      <p:bldP spid="170" grpId="0"/>
      <p:bldP spid="170" grpId="1"/>
      <p:bldP spid="170" grpId="2"/>
      <p:bldP spid="170" grpId="3"/>
      <p:bldP spid="170" grpId="4"/>
      <p:bldP spid="170" grpId="5"/>
      <p:bldP spid="170" grpId="6"/>
      <p:bldP spid="170" grpId="7"/>
      <p:bldP spid="170" grpId="8"/>
      <p:bldP spid="171" grpId="0"/>
      <p:bldP spid="171" grpId="1"/>
      <p:bldP spid="171" grpId="2"/>
      <p:bldP spid="171" grpId="3"/>
      <p:bldP spid="171" grpId="4"/>
      <p:bldP spid="171" grpId="5"/>
      <p:bldP spid="171" grpId="6"/>
      <p:bldP spid="171" grpId="7"/>
      <p:bldP spid="171" grpId="8"/>
      <p:bldP spid="173" grpId="0"/>
      <p:bldP spid="173" grpId="1"/>
      <p:bldP spid="173" grpId="2"/>
      <p:bldP spid="173" grpId="3"/>
      <p:bldP spid="174" grpId="0"/>
      <p:bldP spid="174" grpId="1"/>
      <p:bldP spid="174" grpId="2"/>
      <p:bldP spid="174" grpId="3"/>
      <p:bldP spid="175" grpId="0"/>
      <p:bldP spid="175" grpId="1"/>
      <p:bldP spid="175" grpId="2"/>
      <p:bldP spid="175" grpId="3"/>
      <p:bldP spid="176" grpId="0"/>
      <p:bldP spid="176" grpId="1"/>
      <p:bldP spid="176" grpId="2"/>
      <p:bldP spid="176" grpId="3"/>
      <p:bldP spid="177" grpId="0"/>
      <p:bldP spid="177" grpId="1"/>
      <p:bldP spid="177" grpId="2"/>
      <p:bldP spid="177" grpId="3"/>
      <p:bldP spid="178" grpId="0"/>
      <p:bldP spid="178" grpId="1"/>
      <p:bldP spid="178" grpId="2"/>
      <p:bldP spid="178" grpId="3"/>
      <p:bldP spid="179" grpId="0"/>
      <p:bldP spid="179" grpId="1"/>
      <p:bldP spid="179" grpId="2"/>
      <p:bldP spid="179" grpId="3"/>
      <p:bldP spid="180" grpId="0"/>
      <p:bldP spid="181" grpId="0"/>
      <p:bldP spid="181" grpId="1"/>
      <p:bldP spid="181" grpId="2"/>
      <p:bldP spid="181" grpId="3"/>
      <p:bldP spid="181" grpId="4"/>
      <p:bldP spid="181" grpId="5"/>
      <p:bldP spid="181" grpId="6"/>
      <p:bldP spid="181" grpId="7"/>
      <p:bldP spid="181" grpId="8"/>
      <p:bldP spid="182" grpId="0"/>
      <p:bldP spid="182" grpId="1"/>
      <p:bldP spid="182" grpId="2"/>
      <p:bldP spid="182" grpId="3"/>
      <p:bldP spid="182" grpId="4"/>
      <p:bldP spid="182" grpId="5"/>
      <p:bldP spid="182" grpId="6"/>
      <p:bldP spid="182" grpId="7"/>
      <p:bldP spid="182" grpId="8"/>
      <p:bldP spid="183" grpId="0"/>
      <p:bldP spid="183" grpId="1"/>
      <p:bldP spid="183" grpId="2"/>
      <p:bldP spid="183" grpId="3"/>
      <p:bldP spid="183" grpId="4"/>
      <p:bldP spid="183" grpId="5"/>
      <p:bldP spid="183" grpId="6"/>
      <p:bldP spid="183" grpId="7"/>
      <p:bldP spid="183" grpId="8"/>
      <p:bldP spid="184" grpId="0"/>
      <p:bldP spid="184" grpId="1"/>
      <p:bldP spid="184" grpId="2"/>
      <p:bldP spid="184" grpId="3"/>
      <p:bldP spid="184" grpId="4"/>
      <p:bldP spid="184" grpId="5"/>
      <p:bldP spid="184" grpId="6"/>
      <p:bldP spid="184" grpId="7"/>
      <p:bldP spid="184" grpId="8"/>
      <p:bldP spid="185" grpId="0"/>
      <p:bldP spid="185" grpId="1"/>
      <p:bldP spid="185" grpId="2"/>
      <p:bldP spid="185" grpId="3"/>
      <p:bldP spid="185" grpId="4"/>
      <p:bldP spid="185" grpId="5"/>
      <p:bldP spid="185" grpId="6"/>
      <p:bldP spid="185" grpId="7"/>
      <p:bldP spid="185" grpId="8"/>
      <p:bldP spid="186" grpId="0"/>
      <p:bldP spid="186" grpId="1"/>
      <p:bldP spid="186" grpId="2"/>
      <p:bldP spid="186" grpId="3"/>
      <p:bldP spid="186" grpId="4"/>
      <p:bldP spid="186" grpId="5"/>
      <p:bldP spid="186" grpId="6"/>
      <p:bldP spid="186" grpId="7"/>
      <p:bldP spid="186" grpId="8"/>
      <p:bldP spid="188" grpId="0"/>
      <p:bldP spid="188" grpId="1"/>
      <p:bldP spid="188" grpId="2"/>
      <p:bldP spid="188" grpId="3"/>
      <p:bldP spid="189" grpId="0"/>
      <p:bldP spid="189" grpId="1"/>
      <p:bldP spid="189" grpId="2"/>
      <p:bldP spid="189" grpId="3"/>
      <p:bldP spid="190" grpId="0"/>
      <p:bldP spid="190" grpId="1"/>
      <p:bldP spid="190" grpId="2"/>
      <p:bldP spid="190" grpId="3"/>
      <p:bldP spid="191" grpId="0"/>
      <p:bldP spid="191" grpId="1"/>
      <p:bldP spid="191" grpId="2"/>
      <p:bldP spid="191" grpId="3"/>
      <p:bldP spid="192" grpId="0"/>
      <p:bldP spid="192" grpId="1"/>
      <p:bldP spid="192" grpId="2"/>
      <p:bldP spid="192" grpId="3"/>
      <p:bldP spid="193" grpId="0"/>
      <p:bldP spid="193" grpId="1"/>
      <p:bldP spid="193" grpId="2"/>
      <p:bldP spid="193" grpId="3"/>
      <p:bldP spid="194" grpId="0"/>
      <p:bldP spid="194" grpId="1"/>
      <p:bldP spid="194" grpId="2"/>
      <p:bldP spid="194" grpId="3"/>
      <p:bldP spid="195" grpId="0"/>
      <p:bldP spid="196" grpId="0"/>
      <p:bldP spid="196" grpId="1"/>
      <p:bldP spid="196" grpId="2"/>
      <p:bldP spid="196" grpId="3"/>
      <p:bldP spid="196" grpId="4"/>
      <p:bldP spid="196" grpId="5"/>
      <p:bldP spid="196" grpId="6"/>
      <p:bldP spid="196" grpId="7"/>
      <p:bldP spid="196" grpId="8"/>
      <p:bldP spid="197" grpId="0"/>
      <p:bldP spid="197" grpId="1"/>
      <p:bldP spid="197" grpId="2"/>
      <p:bldP spid="197" grpId="3"/>
      <p:bldP spid="197" grpId="4"/>
      <p:bldP spid="197" grpId="5"/>
      <p:bldP spid="197" grpId="6"/>
      <p:bldP spid="197" grpId="7"/>
      <p:bldP spid="197" grpId="8"/>
      <p:bldP spid="198" grpId="0"/>
      <p:bldP spid="198" grpId="1"/>
      <p:bldP spid="198" grpId="2"/>
      <p:bldP spid="198" grpId="3"/>
      <p:bldP spid="198" grpId="4"/>
      <p:bldP spid="198" grpId="5"/>
      <p:bldP spid="198" grpId="6"/>
      <p:bldP spid="198" grpId="7"/>
      <p:bldP spid="198" grpId="8"/>
      <p:bldP spid="199" grpId="0"/>
      <p:bldP spid="199" grpId="1"/>
      <p:bldP spid="199" grpId="2"/>
      <p:bldP spid="199" grpId="3"/>
      <p:bldP spid="199" grpId="4"/>
      <p:bldP spid="199" grpId="5"/>
      <p:bldP spid="199" grpId="6"/>
      <p:bldP spid="199" grpId="7"/>
      <p:bldP spid="199" grpId="8"/>
      <p:bldP spid="200" grpId="0"/>
      <p:bldP spid="200" grpId="1"/>
      <p:bldP spid="200" grpId="2"/>
      <p:bldP spid="200" grpId="3"/>
      <p:bldP spid="200" grpId="4"/>
      <p:bldP spid="200" grpId="5"/>
      <p:bldP spid="200" grpId="6"/>
      <p:bldP spid="200" grpId="7"/>
      <p:bldP spid="200" grpId="8"/>
      <p:bldP spid="201" grpId="0"/>
      <p:bldP spid="201" grpId="1"/>
      <p:bldP spid="201" grpId="2"/>
      <p:bldP spid="201" grpId="3"/>
      <p:bldP spid="201" grpId="4"/>
      <p:bldP spid="201" grpId="5"/>
      <p:bldP spid="201" grpId="6"/>
      <p:bldP spid="201" grpId="7"/>
      <p:bldP spid="201" grpId="8"/>
      <p:bldP spid="203" grpId="0"/>
      <p:bldP spid="203" grpId="1"/>
      <p:bldP spid="203" grpId="2"/>
      <p:bldP spid="203" grpId="3"/>
      <p:bldP spid="204" grpId="0"/>
      <p:bldP spid="204" grpId="1"/>
      <p:bldP spid="204" grpId="2"/>
      <p:bldP spid="204" grpId="3"/>
      <p:bldP spid="205" grpId="0"/>
      <p:bldP spid="205" grpId="1"/>
      <p:bldP spid="205" grpId="2"/>
      <p:bldP spid="205" grpId="3"/>
      <p:bldP spid="206" grpId="0"/>
      <p:bldP spid="206" grpId="1"/>
      <p:bldP spid="206" grpId="2"/>
      <p:bldP spid="206" grpId="3"/>
      <p:bldP spid="207" grpId="0"/>
      <p:bldP spid="207" grpId="1"/>
      <p:bldP spid="207" grpId="2"/>
      <p:bldP spid="207" grpId="3"/>
      <p:bldP spid="208" grpId="0"/>
      <p:bldP spid="208" grpId="1"/>
      <p:bldP spid="208" grpId="2"/>
      <p:bldP spid="208" grpId="3"/>
      <p:bldP spid="209" grpId="0"/>
      <p:bldP spid="209" grpId="1"/>
      <p:bldP spid="209" grpId="2"/>
      <p:bldP spid="209" grpId="3"/>
      <p:bldP spid="210" grpId="0"/>
      <p:bldP spid="211" grpId="0"/>
      <p:bldP spid="211" grpId="1"/>
      <p:bldP spid="211" grpId="2"/>
      <p:bldP spid="211" grpId="3"/>
      <p:bldP spid="211" grpId="4"/>
      <p:bldP spid="211" grpId="5"/>
      <p:bldP spid="211" grpId="6"/>
      <p:bldP spid="211" grpId="7"/>
      <p:bldP spid="211" grpId="8"/>
      <p:bldP spid="212" grpId="0"/>
      <p:bldP spid="212" grpId="1"/>
      <p:bldP spid="212" grpId="2"/>
      <p:bldP spid="212" grpId="3"/>
      <p:bldP spid="212" grpId="4"/>
      <p:bldP spid="212" grpId="5"/>
      <p:bldP spid="212" grpId="6"/>
      <p:bldP spid="212" grpId="7"/>
      <p:bldP spid="212" grpId="8"/>
      <p:bldP spid="213" grpId="0"/>
      <p:bldP spid="213" grpId="1"/>
      <p:bldP spid="213" grpId="2"/>
      <p:bldP spid="213" grpId="3"/>
      <p:bldP spid="213" grpId="4"/>
      <p:bldP spid="213" grpId="5"/>
      <p:bldP spid="213" grpId="6"/>
      <p:bldP spid="213" grpId="7"/>
      <p:bldP spid="213" grpId="8"/>
      <p:bldP spid="214" grpId="0"/>
      <p:bldP spid="214" grpId="1"/>
      <p:bldP spid="214" grpId="2"/>
      <p:bldP spid="214" grpId="3"/>
      <p:bldP spid="214" grpId="4"/>
      <p:bldP spid="214" grpId="5"/>
      <p:bldP spid="214" grpId="6"/>
      <p:bldP spid="214" grpId="7"/>
      <p:bldP spid="214" grpId="8"/>
      <p:bldP spid="215" grpId="0"/>
      <p:bldP spid="215" grpId="1"/>
      <p:bldP spid="215" grpId="2"/>
      <p:bldP spid="215" grpId="3"/>
      <p:bldP spid="215" grpId="4"/>
      <p:bldP spid="215" grpId="5"/>
      <p:bldP spid="215" grpId="6"/>
      <p:bldP spid="215" grpId="7"/>
      <p:bldP spid="215" grpId="8"/>
      <p:bldP spid="216" grpId="0"/>
      <p:bldP spid="216" grpId="1"/>
      <p:bldP spid="216" grpId="2"/>
      <p:bldP spid="216" grpId="3"/>
      <p:bldP spid="216" grpId="4"/>
      <p:bldP spid="216" grpId="5"/>
      <p:bldP spid="216" grpId="6"/>
      <p:bldP spid="216" grpId="7"/>
      <p:bldP spid="216" grpId="8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52406"/>
            <a:ext cx="8686800" cy="838200"/>
          </a:xfrm>
        </p:spPr>
        <p:txBody>
          <a:bodyPr/>
          <a:lstStyle/>
          <a:p>
            <a:r>
              <a:rPr lang="ru-RU" dirty="0" smtClean="0"/>
              <a:t>Найди дни недели в таблице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01024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768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01024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J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Q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43768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135729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01024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185736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01024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42976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000232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Z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488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4744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72000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29256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86512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43768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85720" y="235743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001024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142976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00232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Q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57488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714744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72000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Z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429256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J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286512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143768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85720" y="285749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001024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42976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00232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857488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714744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572000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429256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286512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43768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85720" y="335756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001024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142976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G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000232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857488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714744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572000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429256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286512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143768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G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85720" y="3857628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001024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42976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000232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857488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714744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572000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429256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286512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143768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85720" y="4357694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001024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142976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X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000232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857488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714744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572000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429256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V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286512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143768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85720" y="4857760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001024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X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1142976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000232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857488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714744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572000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429256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286512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143768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85720" y="5357826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142976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85720" y="857232"/>
            <a:ext cx="85725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0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1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0" fill="hold">
                      <p:stCondLst>
                        <p:cond delay="0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4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5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5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" fill="hold">
                      <p:stCondLst>
                        <p:cond delay="0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5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7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7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81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2" fill="hold">
                      <p:stCondLst>
                        <p:cond delay="0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8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49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0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0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2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4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5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7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8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CC"/>
                                      </p:to>
                                    </p:animClr>
                                    <p:set>
                                      <p:cBhvr>
                                        <p:cTn id="59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7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before Saturday is …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181913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429132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500570"/>
            <a:ext cx="167738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181913"/>
            <a:ext cx="136434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5143512"/>
            <a:ext cx="121347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5138 -0.2891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45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5954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35104 -0.17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195 -0.1898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4743 -0.2731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24027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after Wednesday is … 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143512"/>
            <a:ext cx="1364349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429132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500570"/>
            <a:ext cx="167738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5143512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5143512"/>
            <a:ext cx="121347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54461 -0.283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5954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35104 -0.17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195 -0.1898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2795 -0.2835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24027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after Thursday is … 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181913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429132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500570"/>
            <a:ext cx="167738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181913"/>
            <a:ext cx="136434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5143512"/>
            <a:ext cx="121347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5138 -0.2891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45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5954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35104 -0.17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195 -0.1898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4743 -0.2731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24027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before Tuesday is … 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5143512"/>
            <a:ext cx="1213474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429132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500570"/>
            <a:ext cx="167738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181913"/>
            <a:ext cx="136434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5143512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4011 -0.283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5954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35104 -0.17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195 -0.1898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4743 -0.2731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2795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after Friday is … 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4357694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5143512"/>
            <a:ext cx="1213474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43702" y="4500570"/>
            <a:ext cx="1677383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181913"/>
            <a:ext cx="136434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5143512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37447 -0.1689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00" y="-84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5954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4809 -0.2731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8195 -0.1898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4743 -0.2731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2795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Н-р: The day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Tuesday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day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Monday is 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понедельником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воскресенье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fontAlgn="base"/>
            <a:r>
              <a:rPr lang="en-US" dirty="0" smtClean="0"/>
              <a:t>The day before Thursday is … 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4357694"/>
            <a:ext cx="1233671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5140" y="4357694"/>
            <a:ext cx="167738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5143512"/>
            <a:ext cx="1213474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4429132"/>
            <a:ext cx="1144545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4357694"/>
            <a:ext cx="133196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5181913"/>
            <a:ext cx="1364348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5143512"/>
            <a:ext cx="954492" cy="461665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8976 -0.1689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-84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55955 -0.1689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24809 -0.2731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5799 -0.17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37447 -0.1689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00" y="-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4743 -0.2731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-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2795 -0.28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распечатать и пройти лабиринт</a:t>
            </a:r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5627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358114" cy="84124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Произношение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1633558"/>
            <a:ext cx="419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Monday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Tuesday</a:t>
            </a:r>
          </a:p>
          <a:p>
            <a:r>
              <a:rPr lang="en-US" dirty="0" smtClean="0"/>
              <a:t>Wednesday</a:t>
            </a:r>
          </a:p>
          <a:p>
            <a:r>
              <a:rPr lang="en-US" dirty="0" smtClean="0"/>
              <a:t>Thursday</a:t>
            </a:r>
          </a:p>
          <a:p>
            <a:r>
              <a:rPr lang="en-US" dirty="0" smtClean="0"/>
              <a:t>Friday</a:t>
            </a:r>
          </a:p>
          <a:p>
            <a:r>
              <a:rPr lang="en-US" dirty="0" smtClean="0"/>
              <a:t>Saturday</a:t>
            </a:r>
          </a:p>
          <a:p>
            <a:r>
              <a:rPr lang="en-US" dirty="0" smtClean="0"/>
              <a:t>Sunday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Понедельник</a:t>
            </a:r>
          </a:p>
          <a:p>
            <a:r>
              <a:rPr lang="ru-RU" dirty="0" smtClean="0"/>
              <a:t>Вторник</a:t>
            </a:r>
          </a:p>
          <a:p>
            <a:r>
              <a:rPr lang="ru-RU" dirty="0" smtClean="0"/>
              <a:t>Среда</a:t>
            </a:r>
          </a:p>
          <a:p>
            <a:r>
              <a:rPr lang="ru-RU" dirty="0" smtClean="0"/>
              <a:t>Четверг</a:t>
            </a:r>
          </a:p>
          <a:p>
            <a:r>
              <a:rPr lang="ru-RU" dirty="0" smtClean="0"/>
              <a:t>Пятница</a:t>
            </a:r>
          </a:p>
          <a:p>
            <a:r>
              <a:rPr lang="ru-RU" dirty="0" smtClean="0"/>
              <a:t>Суббота</a:t>
            </a:r>
          </a:p>
          <a:p>
            <a:r>
              <a:rPr lang="ru-RU" dirty="0" smtClean="0"/>
              <a:t>Воскресенье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Расставь дни недели по порядку,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начиная с понедельника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071678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786190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357694"/>
            <a:ext cx="307183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929198"/>
            <a:ext cx="328614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500702"/>
            <a:ext cx="378621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2643182"/>
            <a:ext cx="221457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3214686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3429000"/>
            <a:ext cx="2054216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1214422"/>
            <a:ext cx="2093394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5500702"/>
            <a:ext cx="2893484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2000240"/>
            <a:ext cx="2322047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4857760"/>
            <a:ext cx="1592487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2786058"/>
            <a:ext cx="2285562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72198" y="4143380"/>
            <a:ext cx="1943610" cy="76944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Sunday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48907 -0.2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-0.48334 0.193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6 -0.00116 L -0.52709 -0.347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-0.50365 0.236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47934 -0.085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50174 0.3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4908 0.1863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364333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Monday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344423"/>
            <a:ext cx="20185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5786454"/>
            <a:ext cx="18020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915663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072074"/>
            <a:ext cx="2122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148690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2201283"/>
            <a:ext cx="19511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 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['m</a:t>
            </a:r>
            <a:r>
              <a:rPr lang="el-GR" sz="7200" dirty="0" smtClean="0"/>
              <a:t>Λ</a:t>
            </a:r>
            <a:r>
              <a:rPr lang="en-US" sz="7200" dirty="0" err="1" smtClean="0"/>
              <a:t>ndei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47" name="Управляющая кнопка: далее 46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назад 47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392909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Tuesday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148690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5773183"/>
            <a:ext cx="18020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844225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072074"/>
            <a:ext cx="2122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4442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2201283"/>
            <a:ext cx="19511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 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</a:t>
            </a:r>
            <a:r>
              <a:rPr lang="en-US" sz="7200" dirty="0" err="1" smtClean="0"/>
              <a:t>tju:zdei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521497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Wednesday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915663"/>
            <a:ext cx="20067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5773183"/>
            <a:ext cx="18020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1486903"/>
            <a:ext cx="1850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072074"/>
            <a:ext cx="2122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57694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2201283"/>
            <a:ext cx="19511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 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</a:t>
            </a:r>
            <a:r>
              <a:rPr lang="en-US" sz="7200" dirty="0" err="1" smtClean="0"/>
              <a:t>wenzdei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6" grpId="0"/>
      <p:bldP spid="16" grpId="2"/>
      <p:bldP spid="17" grpId="0"/>
      <p:bldP spid="17" grpId="2"/>
      <p:bldP spid="18" grpId="0"/>
      <p:bldP spid="18" grpId="2"/>
      <p:bldP spid="19" grpId="0"/>
      <p:bldP spid="19" grpId="2"/>
      <p:bldP spid="20" grpId="0"/>
      <p:bldP spid="20" grpId="2"/>
      <p:bldP spid="21" grpId="0"/>
      <p:bldP spid="21" grpId="2"/>
      <p:bldP spid="45" grpId="0"/>
      <p:bldP spid="4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42148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Thursday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201283"/>
            <a:ext cx="18485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</a:t>
            </a:r>
            <a:r>
              <a:rPr lang="el-GR" sz="3200" dirty="0" smtClean="0"/>
              <a:t>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5773183"/>
            <a:ext cx="18020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915663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072074"/>
            <a:ext cx="2122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57694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1486903"/>
            <a:ext cx="1850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</a:t>
            </a:r>
            <a:r>
              <a:rPr lang="en-US" sz="3200" dirty="0" smtClean="0"/>
              <a:t>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</a:t>
            </a:r>
            <a:r>
              <a:rPr lang="el-GR" sz="7200" dirty="0" smtClean="0"/>
              <a:t>'θ</a:t>
            </a:r>
            <a:r>
              <a:rPr lang="en-US" sz="7200" dirty="0" smtClean="0"/>
              <a:t>ə:zdei]</a:t>
            </a:r>
            <a:endParaRPr lang="ru-RU" sz="7200" dirty="0" smtClean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421484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Friday</a:t>
            </a:r>
            <a:endParaRPr lang="ru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773183"/>
            <a:ext cx="18020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2201283"/>
            <a:ext cx="18485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</a:t>
            </a:r>
            <a:r>
              <a:rPr lang="el-GR" sz="3200" dirty="0" smtClean="0"/>
              <a:t>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915663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072074"/>
            <a:ext cx="2122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 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4442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1486903"/>
            <a:ext cx="1850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</a:t>
            </a:r>
            <a:r>
              <a:rPr lang="en-US" sz="3200" dirty="0" smtClean="0"/>
              <a:t>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</a:t>
            </a:r>
            <a:r>
              <a:rPr lang="en-US" sz="7200" dirty="0" err="1" smtClean="0"/>
              <a:t>fraidei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день недели с транскрипцией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00240"/>
            <a:ext cx="421484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Saturday</a:t>
            </a:r>
            <a:endParaRPr lang="ru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058803"/>
            <a:ext cx="19175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['</a:t>
            </a:r>
            <a:r>
              <a:rPr lang="en-US" sz="3200" dirty="0" err="1" smtClean="0"/>
              <a:t>sætədei</a:t>
            </a:r>
            <a:r>
              <a:rPr lang="en-US" sz="3200" dirty="0" smtClean="0"/>
              <a:t>]</a:t>
            </a:r>
            <a:endParaRPr lang="ru-RU" sz="3200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949765" y="2201283"/>
            <a:ext cx="18485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</a:t>
            </a:r>
            <a:r>
              <a:rPr lang="el-GR" sz="3200" dirty="0" smtClean="0"/>
              <a:t>'θ</a:t>
            </a:r>
            <a:r>
              <a:rPr lang="en-US" sz="3200" dirty="0" smtClean="0"/>
              <a:t>ə:zdei ]</a:t>
            </a: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9765" y="3630043"/>
            <a:ext cx="18758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's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5949765" y="2915663"/>
            <a:ext cx="21092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/>
              <a:t>[ '</a:t>
            </a:r>
            <a:r>
              <a:rPr lang="en-US" sz="3200" dirty="0" err="1" smtClean="0"/>
              <a:t>wenzdei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949765" y="5786454"/>
            <a:ext cx="16995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</a:t>
            </a:r>
            <a:r>
              <a:rPr lang="en-US" sz="3200" dirty="0" err="1" smtClean="0"/>
              <a:t>fraidei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5949765" y="4344423"/>
            <a:ext cx="19527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dirty="0" smtClean="0"/>
              <a:t>['m</a:t>
            </a:r>
            <a:r>
              <a:rPr lang="el-GR" sz="3200" dirty="0" smtClean="0"/>
              <a:t>Λ</a:t>
            </a:r>
            <a:r>
              <a:rPr lang="en-US" sz="3200" dirty="0" err="1" smtClean="0"/>
              <a:t>ndei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5949765" y="1486903"/>
            <a:ext cx="18501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dirty="0" smtClean="0"/>
              <a:t>[</a:t>
            </a:r>
            <a:r>
              <a:rPr lang="en-US" sz="3200" dirty="0" smtClean="0"/>
              <a:t>'</a:t>
            </a:r>
            <a:r>
              <a:rPr lang="en-US" sz="3200" dirty="0" err="1" smtClean="0"/>
              <a:t>tju:zdei</a:t>
            </a:r>
            <a:r>
              <a:rPr lang="en-US" sz="3200" dirty="0" smtClean="0"/>
              <a:t> ]</a:t>
            </a:r>
            <a:endParaRPr lang="ru-RU" sz="3200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3429000"/>
            <a:ext cx="41433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/>
              <a:t>['</a:t>
            </a:r>
            <a:r>
              <a:rPr lang="en-US" sz="7200" dirty="0" err="1" smtClean="0"/>
              <a:t>sætədei</a:t>
            </a:r>
            <a:r>
              <a:rPr lang="en-US" sz="7200" dirty="0" smtClean="0"/>
              <a:t>]</a:t>
            </a:r>
            <a:endParaRPr lang="ru-RU" sz="7200" dirty="0" smtClean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43900" y="6215082"/>
            <a:ext cx="785818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214282" y="6215082"/>
            <a:ext cx="78581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E916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45" grpId="0"/>
      <p:bldP spid="45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425</TotalTime>
  <Words>628</Words>
  <Application>Microsoft Office PowerPoint</Application>
  <PresentationFormat>Экран (4:3)</PresentationFormat>
  <Paragraphs>385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Презентация PowerPoint</vt:lpstr>
      <vt:lpstr>Произношение</vt:lpstr>
      <vt:lpstr>Расставь дни недели по порядку,  начиная с понедельника</vt:lpstr>
      <vt:lpstr>Соотнеси день недели с транскрипцией</vt:lpstr>
      <vt:lpstr>Соотнеси день недели с транскрипцией</vt:lpstr>
      <vt:lpstr>Соотнеси день недели с транскрипцией</vt:lpstr>
      <vt:lpstr>Соотнеси день недели с транскрипцией</vt:lpstr>
      <vt:lpstr>Соотнеси день недели с транскрипцией</vt:lpstr>
      <vt:lpstr>Соотнеси день недели с транскрипцией</vt:lpstr>
      <vt:lpstr>Соотнеси день недели с транскрипцией</vt:lpstr>
      <vt:lpstr>Вставь пропущенную букву</vt:lpstr>
      <vt:lpstr>Найди дни недели в таблице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Закончи предложение</vt:lpstr>
      <vt:lpstr>Можно распечатать и пройти лабиринт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Пользователь Windows</dc:creator>
  <cp:lastModifiedBy>user</cp:lastModifiedBy>
  <cp:revision>49</cp:revision>
  <dcterms:created xsi:type="dcterms:W3CDTF">2019-10-13T13:51:21Z</dcterms:created>
  <dcterms:modified xsi:type="dcterms:W3CDTF">2020-11-13T03:50:16Z</dcterms:modified>
</cp:coreProperties>
</file>