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F133B-427C-4992-90F6-8A3FFA2726FA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1A1A-DC56-436C-9D51-5FE282858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4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A1A-DC56-436C-9D51-5FE2828584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4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73-4577-45A0-B16C-DFBE323C802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740-C16A-471B-B43D-0BE8AA2A1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0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73-4577-45A0-B16C-DFBE323C802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740-C16A-471B-B43D-0BE8AA2A1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8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73-4577-45A0-B16C-DFBE323C802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740-C16A-471B-B43D-0BE8AA2A1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3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73-4577-45A0-B16C-DFBE323C802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740-C16A-471B-B43D-0BE8AA2A1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73-4577-45A0-B16C-DFBE323C802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740-C16A-471B-B43D-0BE8AA2A1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73-4577-45A0-B16C-DFBE323C802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740-C16A-471B-B43D-0BE8AA2A1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2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73-4577-45A0-B16C-DFBE323C802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740-C16A-471B-B43D-0BE8AA2A1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1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73-4577-45A0-B16C-DFBE323C802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740-C16A-471B-B43D-0BE8AA2A1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73-4577-45A0-B16C-DFBE323C802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740-C16A-471B-B43D-0BE8AA2A1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0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73-4577-45A0-B16C-DFBE323C802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740-C16A-471B-B43D-0BE8AA2A1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1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73-4577-45A0-B16C-DFBE323C802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9740-C16A-471B-B43D-0BE8AA2A1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2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4873-4577-45A0-B16C-DFBE323C802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9740-C16A-471B-B43D-0BE8AA2A1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5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«Лучшие практики дистанционного обучения      ПО «Искусство»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1783" y="1191491"/>
            <a:ext cx="11402290" cy="56665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1.Особенности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 ПО «Искусство».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«Цифровые ресурсы преподавания урока музыки в начальной школе»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Левина С. В. руководитель ПО «Искусство», учитель музыки МАОУ «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15 г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Челябинска».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«Дистанционное образование – увлекательное и не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очень»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 преподавании музыки в 5-8 классах).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Калачева Елизавета Павловна,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музыки. МБОУ «Школа-интернат №4 г. Челябинска»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.«Актуальные проблемы в применении интернет ресурсов на уроках музыки»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Анна Сергеевна,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ГМО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музыки МАОУ «Гимназия №93 г. Челябинска» </a:t>
            </a:r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.«Общедоступные информационные ресурсы, как инструменты деятельности обучающихся и учителей на уроках ИЗО» члены ГМО,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Безгодова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Сергеевна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ИЗО, МХК МБОУ «СОШ № 32 г. Челябинска».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Самойленко Наталья Александровна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Педагог-организатор, учитель ИЗО МАОУ «Лицей № 142 г. Челябинска» </a:t>
            </a:r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«Специфика дистанционного обучения по предметам «Искусство» и МХК»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 Наталья Николаевна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МХК МБОУ «Лицей № 120 г. Челябинска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2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475961"/>
            <a:ext cx="5728746" cy="5715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3593"/>
            <a:ext cx="5768554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7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музыки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4 классы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Рабочая программа, составлена на основе учебно-методического комплекта </a:t>
            </a:r>
            <a:r>
              <a:rPr lang="ru-RU" b="1" dirty="0" smtClean="0"/>
              <a:t>«Музыка. 1 класс» автора Г.П. Сергеевой, серия «Перспектива», </a:t>
            </a:r>
            <a:r>
              <a:rPr lang="ru-RU" dirty="0" smtClean="0"/>
              <a:t>входящая в Федеральный перечень учебников, рекомендованных (допущенных) Министерством образования и науки Российской Федерации. На основе данной рабочей программы создан завершённый курс интерактивных видео-уроков в соответствии с Федеральным государственным образовательным стандартом начального общего образования (ФГОС НОО), Примерной основной образовательной программой начального общего образования и с учётом требований и специфики РЭШ.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9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4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Виртуальная школа ЦОДИВ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528"/>
            <a:ext cx="12192000" cy="51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6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90356"/>
            <a:ext cx="11887200" cy="52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385455"/>
            <a:ext cx="11984182" cy="40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4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05" y="606182"/>
            <a:ext cx="4686954" cy="5534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91" y="606182"/>
            <a:ext cx="4048690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9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62" y="818785"/>
            <a:ext cx="9145276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2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8" y="499653"/>
            <a:ext cx="11926964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7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77" y="680654"/>
            <a:ext cx="9278645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05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282</Words>
  <Application>Microsoft Office PowerPoint</Application>
  <PresentationFormat>Широкоэкранный</PresentationFormat>
  <Paragraphs>11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«Лучшие практики дистанционного обучения      ПО «Искусство»</vt:lpstr>
      <vt:lpstr>РЭШ уроки музыки для1 – 4 классы</vt:lpstr>
      <vt:lpstr>Виртуальная школа ЦОДИВ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«Лучшие практики дистанционного обучения      ПО «Искусство»</dc:title>
  <dc:creator>Света</dc:creator>
  <cp:lastModifiedBy>Света</cp:lastModifiedBy>
  <cp:revision>13</cp:revision>
  <dcterms:created xsi:type="dcterms:W3CDTF">2020-06-02T11:07:29Z</dcterms:created>
  <dcterms:modified xsi:type="dcterms:W3CDTF">2020-06-02T18:31:29Z</dcterms:modified>
</cp:coreProperties>
</file>