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6"/>
  </p:notesMasterIdLst>
  <p:handoutMasterIdLst>
    <p:handoutMasterId r:id="rId117"/>
  </p:handoutMasterIdLst>
  <p:sldIdLst>
    <p:sldId id="265" r:id="rId5"/>
    <p:sldId id="491" r:id="rId6"/>
    <p:sldId id="399" r:id="rId7"/>
    <p:sldId id="400" r:id="rId8"/>
    <p:sldId id="388" r:id="rId9"/>
    <p:sldId id="354" r:id="rId10"/>
    <p:sldId id="371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380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387" r:id="rId47"/>
    <p:sldId id="356" r:id="rId48"/>
    <p:sldId id="435" r:id="rId49"/>
    <p:sldId id="372" r:id="rId50"/>
    <p:sldId id="373" r:id="rId51"/>
    <p:sldId id="436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450" r:id="rId62"/>
    <p:sldId id="451" r:id="rId63"/>
    <p:sldId id="452" r:id="rId64"/>
    <p:sldId id="453" r:id="rId65"/>
    <p:sldId id="454" r:id="rId66"/>
    <p:sldId id="455" r:id="rId67"/>
    <p:sldId id="456" r:id="rId68"/>
    <p:sldId id="457" r:id="rId69"/>
    <p:sldId id="458" r:id="rId70"/>
    <p:sldId id="459" r:id="rId71"/>
    <p:sldId id="460" r:id="rId72"/>
    <p:sldId id="461" r:id="rId73"/>
    <p:sldId id="462" r:id="rId74"/>
    <p:sldId id="463" r:id="rId75"/>
    <p:sldId id="464" r:id="rId76"/>
    <p:sldId id="465" r:id="rId77"/>
    <p:sldId id="466" r:id="rId78"/>
    <p:sldId id="467" r:id="rId79"/>
    <p:sldId id="468" r:id="rId80"/>
    <p:sldId id="469" r:id="rId81"/>
    <p:sldId id="470" r:id="rId82"/>
    <p:sldId id="471" r:id="rId83"/>
    <p:sldId id="472" r:id="rId84"/>
    <p:sldId id="473" r:id="rId85"/>
    <p:sldId id="438" r:id="rId86"/>
    <p:sldId id="437" r:id="rId87"/>
    <p:sldId id="375" r:id="rId88"/>
    <p:sldId id="439" r:id="rId89"/>
    <p:sldId id="328" r:id="rId90"/>
    <p:sldId id="474" r:id="rId91"/>
    <p:sldId id="346" r:id="rId92"/>
    <p:sldId id="483" r:id="rId93"/>
    <p:sldId id="484" r:id="rId94"/>
    <p:sldId id="485" r:id="rId95"/>
    <p:sldId id="486" r:id="rId96"/>
    <p:sldId id="487" r:id="rId97"/>
    <p:sldId id="488" r:id="rId98"/>
    <p:sldId id="489" r:id="rId99"/>
    <p:sldId id="490" r:id="rId100"/>
    <p:sldId id="322" r:id="rId101"/>
    <p:sldId id="492" r:id="rId102"/>
    <p:sldId id="367" r:id="rId103"/>
    <p:sldId id="368" r:id="rId104"/>
    <p:sldId id="323" r:id="rId105"/>
    <p:sldId id="324" r:id="rId106"/>
    <p:sldId id="482" r:id="rId107"/>
    <p:sldId id="475" r:id="rId108"/>
    <p:sldId id="477" r:id="rId109"/>
    <p:sldId id="479" r:id="rId110"/>
    <p:sldId id="478" r:id="rId111"/>
    <p:sldId id="476" r:id="rId112"/>
    <p:sldId id="480" r:id="rId113"/>
    <p:sldId id="481" r:id="rId114"/>
    <p:sldId id="327" r:id="rId1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5843" autoAdjust="0"/>
  </p:normalViewPr>
  <p:slideViewPr>
    <p:cSldViewPr snapToGrid="0" showGuides="1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viewProps" Target="viewProp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C6713-6AAA-4A2F-971D-2D421F1419D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27ACD69-AC43-48F9-A3DD-AFC02B956EBA}">
      <dgm:prSet phldrT="[Текст]" phldr="1"/>
      <dgm:spPr/>
      <dgm:t>
        <a:bodyPr/>
        <a:lstStyle/>
        <a:p>
          <a:endParaRPr lang="ru-RU" dirty="0"/>
        </a:p>
      </dgm:t>
    </dgm:pt>
    <dgm:pt modelId="{10FC62B7-2A87-4427-8FBE-8594B1DB2828}" type="parTrans" cxnId="{FB71E1A5-41EC-492B-9445-F65626C23793}">
      <dgm:prSet/>
      <dgm:spPr/>
      <dgm:t>
        <a:bodyPr/>
        <a:lstStyle/>
        <a:p>
          <a:endParaRPr lang="ru-RU"/>
        </a:p>
      </dgm:t>
    </dgm:pt>
    <dgm:pt modelId="{39165C74-9AF6-410C-BC33-AFA0C91F17A0}" type="sibTrans" cxnId="{FB71E1A5-41EC-492B-9445-F65626C23793}">
      <dgm:prSet/>
      <dgm:spPr/>
      <dgm:t>
        <a:bodyPr/>
        <a:lstStyle/>
        <a:p>
          <a:endParaRPr lang="ru-RU"/>
        </a:p>
      </dgm:t>
    </dgm:pt>
    <dgm:pt modelId="{51FA37F8-5660-4D79-99FF-A8318BE66603}">
      <dgm:prSet phldrT="[Текст]"/>
      <dgm:spPr/>
      <dgm:t>
        <a:bodyPr/>
        <a:lstStyle/>
        <a:p>
          <a:r>
            <a:rPr lang="ru-RU" dirty="0" smtClean="0"/>
            <a:t>Отсутствие изменений в структуре и содержании КИМ</a:t>
          </a:r>
          <a:endParaRPr lang="ru-RU" dirty="0"/>
        </a:p>
      </dgm:t>
    </dgm:pt>
    <dgm:pt modelId="{8FE54240-5E02-4160-ABC2-A333BAF39829}" type="parTrans" cxnId="{B9C31384-A2A7-4E07-8875-6A696BFA6F22}">
      <dgm:prSet/>
      <dgm:spPr/>
      <dgm:t>
        <a:bodyPr/>
        <a:lstStyle/>
        <a:p>
          <a:endParaRPr lang="ru-RU"/>
        </a:p>
      </dgm:t>
    </dgm:pt>
    <dgm:pt modelId="{BA065447-E2D3-4BCF-9C00-B8DDF771E6C6}" type="sibTrans" cxnId="{B9C31384-A2A7-4E07-8875-6A696BFA6F22}">
      <dgm:prSet/>
      <dgm:spPr/>
      <dgm:t>
        <a:bodyPr/>
        <a:lstStyle/>
        <a:p>
          <a:endParaRPr lang="ru-RU"/>
        </a:p>
      </dgm:t>
    </dgm:pt>
    <dgm:pt modelId="{3464DFE5-70C3-4378-9005-5FAC23F47D7E}">
      <dgm:prSet phldrT="[Текст]" phldr="1"/>
      <dgm:spPr/>
      <dgm:t>
        <a:bodyPr/>
        <a:lstStyle/>
        <a:p>
          <a:endParaRPr lang="ru-RU" dirty="0"/>
        </a:p>
      </dgm:t>
    </dgm:pt>
    <dgm:pt modelId="{3552BBAC-1066-4D7B-AAB4-AA9ED33F7103}" type="parTrans" cxnId="{FC67A982-2060-449A-840C-2B26A77C3B98}">
      <dgm:prSet/>
      <dgm:spPr/>
      <dgm:t>
        <a:bodyPr/>
        <a:lstStyle/>
        <a:p>
          <a:endParaRPr lang="ru-RU"/>
        </a:p>
      </dgm:t>
    </dgm:pt>
    <dgm:pt modelId="{2791FB4B-AA61-47B5-AC64-0C1CD53C535B}" type="sibTrans" cxnId="{FC67A982-2060-449A-840C-2B26A77C3B98}">
      <dgm:prSet/>
      <dgm:spPr/>
      <dgm:t>
        <a:bodyPr/>
        <a:lstStyle/>
        <a:p>
          <a:endParaRPr lang="ru-RU"/>
        </a:p>
      </dgm:t>
    </dgm:pt>
    <dgm:pt modelId="{EC8FEBC9-4B49-4FDB-B487-3D2D5AFD3467}">
      <dgm:prSet phldrT="[Текст]"/>
      <dgm:spPr/>
      <dgm:t>
        <a:bodyPr/>
        <a:lstStyle/>
        <a:p>
          <a:r>
            <a:rPr lang="ru-RU" dirty="0" smtClean="0"/>
            <a:t>Качественный скачок в методике и школьном образовании в целом</a:t>
          </a:r>
          <a:endParaRPr lang="ru-RU" dirty="0"/>
        </a:p>
      </dgm:t>
    </dgm:pt>
    <dgm:pt modelId="{AA245554-A315-4442-875B-569854DC6A2F}" type="parTrans" cxnId="{8DA22C2C-8C8F-4E7E-927C-DC5B72DD95E4}">
      <dgm:prSet/>
      <dgm:spPr/>
      <dgm:t>
        <a:bodyPr/>
        <a:lstStyle/>
        <a:p>
          <a:endParaRPr lang="ru-RU"/>
        </a:p>
      </dgm:t>
    </dgm:pt>
    <dgm:pt modelId="{9C1F5829-32DD-4708-9C0F-62C2E44A8A0B}" type="sibTrans" cxnId="{8DA22C2C-8C8F-4E7E-927C-DC5B72DD95E4}">
      <dgm:prSet/>
      <dgm:spPr/>
      <dgm:t>
        <a:bodyPr/>
        <a:lstStyle/>
        <a:p>
          <a:endParaRPr lang="ru-RU"/>
        </a:p>
      </dgm:t>
    </dgm:pt>
    <dgm:pt modelId="{0D930746-5135-4A4C-863B-D26321423657}">
      <dgm:prSet phldrT="[Текст]" phldr="1"/>
      <dgm:spPr/>
      <dgm:t>
        <a:bodyPr/>
        <a:lstStyle/>
        <a:p>
          <a:endParaRPr lang="ru-RU" dirty="0"/>
        </a:p>
      </dgm:t>
    </dgm:pt>
    <dgm:pt modelId="{15CEA866-7863-4D83-8187-560110217D0A}" type="parTrans" cxnId="{382F0283-7B4B-4332-9D41-C7025E803CA5}">
      <dgm:prSet/>
      <dgm:spPr/>
      <dgm:t>
        <a:bodyPr/>
        <a:lstStyle/>
        <a:p>
          <a:endParaRPr lang="ru-RU"/>
        </a:p>
      </dgm:t>
    </dgm:pt>
    <dgm:pt modelId="{361C4DAF-D96B-4A2B-A652-C3D97B902C3D}" type="sibTrans" cxnId="{382F0283-7B4B-4332-9D41-C7025E803CA5}">
      <dgm:prSet/>
      <dgm:spPr/>
      <dgm:t>
        <a:bodyPr/>
        <a:lstStyle/>
        <a:p>
          <a:endParaRPr lang="ru-RU"/>
        </a:p>
      </dgm:t>
    </dgm:pt>
    <dgm:pt modelId="{28FB0E8C-B2BC-421D-B1D2-400C2AB3066D}">
      <dgm:prSet phldrT="[Текст]"/>
      <dgm:spPr/>
      <dgm:t>
        <a:bodyPr/>
        <a:lstStyle/>
        <a:p>
          <a:r>
            <a:rPr lang="ru-RU" dirty="0" smtClean="0"/>
            <a:t>Появление ЕГЭ по математике базового уровня</a:t>
          </a:r>
          <a:endParaRPr lang="ru-RU" dirty="0"/>
        </a:p>
      </dgm:t>
    </dgm:pt>
    <dgm:pt modelId="{EFE3D1C2-4BDE-45FC-B7DB-FAF98485114C}" type="parTrans" cxnId="{4D8EA9F0-BCEF-41CC-AA10-86C16E6FD02E}">
      <dgm:prSet/>
      <dgm:spPr/>
      <dgm:t>
        <a:bodyPr/>
        <a:lstStyle/>
        <a:p>
          <a:endParaRPr lang="ru-RU"/>
        </a:p>
      </dgm:t>
    </dgm:pt>
    <dgm:pt modelId="{1A0F0B67-DDA7-4CAA-9B99-E25123354C42}" type="sibTrans" cxnId="{4D8EA9F0-BCEF-41CC-AA10-86C16E6FD02E}">
      <dgm:prSet/>
      <dgm:spPr/>
      <dgm:t>
        <a:bodyPr/>
        <a:lstStyle/>
        <a:p>
          <a:endParaRPr lang="ru-RU"/>
        </a:p>
      </dgm:t>
    </dgm:pt>
    <dgm:pt modelId="{DB9766D0-492F-40A6-A498-3CE1313B5789}" type="pres">
      <dgm:prSet presAssocID="{2F3C6713-6AAA-4A2F-971D-2D421F1419D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C0F2757-0329-4E2E-9062-2D0CF1D66318}" type="pres">
      <dgm:prSet presAssocID="{027ACD69-AC43-48F9-A3DD-AFC02B956EB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22370-DE05-438B-8FEF-D1FEF53FFDA3}" type="pres">
      <dgm:prSet presAssocID="{027ACD69-AC43-48F9-A3DD-AFC02B956EB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1334E-73E7-4D56-93EE-E42E76F8D693}" type="pres">
      <dgm:prSet presAssocID="{3464DFE5-70C3-4378-9005-5FAC23F47D7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BFE9C-1019-4890-B948-8775FEF92018}" type="pres">
      <dgm:prSet presAssocID="{3464DFE5-70C3-4378-9005-5FAC23F47D7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72544-EB4A-4ED5-B73D-E34D5F1F632F}" type="pres">
      <dgm:prSet presAssocID="{0D930746-5135-4A4C-863B-D2632142365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D187B-D7A6-4751-808C-F4D9D4B59429}" type="pres">
      <dgm:prSet presAssocID="{0D930746-5135-4A4C-863B-D2632142365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1E1A5-41EC-492B-9445-F65626C23793}" srcId="{2F3C6713-6AAA-4A2F-971D-2D421F1419D1}" destId="{027ACD69-AC43-48F9-A3DD-AFC02B956EBA}" srcOrd="0" destOrd="0" parTransId="{10FC62B7-2A87-4427-8FBE-8594B1DB2828}" sibTransId="{39165C74-9AF6-410C-BC33-AFA0C91F17A0}"/>
    <dgm:cxn modelId="{3579FF9F-5F5E-4610-A9F3-E18A696892AD}" type="presOf" srcId="{0D930746-5135-4A4C-863B-D26321423657}" destId="{0E472544-EB4A-4ED5-B73D-E34D5F1F632F}" srcOrd="0" destOrd="0" presId="urn:microsoft.com/office/officeart/2009/3/layout/IncreasingArrowsProcess"/>
    <dgm:cxn modelId="{5805F29C-1F9A-4315-BD79-4B0E887E0F61}" type="presOf" srcId="{2F3C6713-6AAA-4A2F-971D-2D421F1419D1}" destId="{DB9766D0-492F-40A6-A498-3CE1313B5789}" srcOrd="0" destOrd="0" presId="urn:microsoft.com/office/officeart/2009/3/layout/IncreasingArrowsProcess"/>
    <dgm:cxn modelId="{199515E2-9C29-4801-BB8F-FE41F36C8E0D}" type="presOf" srcId="{027ACD69-AC43-48F9-A3DD-AFC02B956EBA}" destId="{7C0F2757-0329-4E2E-9062-2D0CF1D66318}" srcOrd="0" destOrd="0" presId="urn:microsoft.com/office/officeart/2009/3/layout/IncreasingArrowsProcess"/>
    <dgm:cxn modelId="{4D8EA9F0-BCEF-41CC-AA10-86C16E6FD02E}" srcId="{0D930746-5135-4A4C-863B-D26321423657}" destId="{28FB0E8C-B2BC-421D-B1D2-400C2AB3066D}" srcOrd="0" destOrd="0" parTransId="{EFE3D1C2-4BDE-45FC-B7DB-FAF98485114C}" sibTransId="{1A0F0B67-DDA7-4CAA-9B99-E25123354C42}"/>
    <dgm:cxn modelId="{E7C0554A-8189-4A41-AC4C-9505C2867028}" type="presOf" srcId="{3464DFE5-70C3-4378-9005-5FAC23F47D7E}" destId="{B5B1334E-73E7-4D56-93EE-E42E76F8D693}" srcOrd="0" destOrd="0" presId="urn:microsoft.com/office/officeart/2009/3/layout/IncreasingArrowsProcess"/>
    <dgm:cxn modelId="{5093D525-63E4-4AB3-A1E1-861718DD4B62}" type="presOf" srcId="{EC8FEBC9-4B49-4FDB-B487-3D2D5AFD3467}" destId="{B22BFE9C-1019-4890-B948-8775FEF92018}" srcOrd="0" destOrd="0" presId="urn:microsoft.com/office/officeart/2009/3/layout/IncreasingArrowsProcess"/>
    <dgm:cxn modelId="{8DA22C2C-8C8F-4E7E-927C-DC5B72DD95E4}" srcId="{3464DFE5-70C3-4378-9005-5FAC23F47D7E}" destId="{EC8FEBC9-4B49-4FDB-B487-3D2D5AFD3467}" srcOrd="0" destOrd="0" parTransId="{AA245554-A315-4442-875B-569854DC6A2F}" sibTransId="{9C1F5829-32DD-4708-9C0F-62C2E44A8A0B}"/>
    <dgm:cxn modelId="{FC67A982-2060-449A-840C-2B26A77C3B98}" srcId="{2F3C6713-6AAA-4A2F-971D-2D421F1419D1}" destId="{3464DFE5-70C3-4378-9005-5FAC23F47D7E}" srcOrd="1" destOrd="0" parTransId="{3552BBAC-1066-4D7B-AAB4-AA9ED33F7103}" sibTransId="{2791FB4B-AA61-47B5-AC64-0C1CD53C535B}"/>
    <dgm:cxn modelId="{382F0283-7B4B-4332-9D41-C7025E803CA5}" srcId="{2F3C6713-6AAA-4A2F-971D-2D421F1419D1}" destId="{0D930746-5135-4A4C-863B-D26321423657}" srcOrd="2" destOrd="0" parTransId="{15CEA866-7863-4D83-8187-560110217D0A}" sibTransId="{361C4DAF-D96B-4A2B-A652-C3D97B902C3D}"/>
    <dgm:cxn modelId="{B9C31384-A2A7-4E07-8875-6A696BFA6F22}" srcId="{027ACD69-AC43-48F9-A3DD-AFC02B956EBA}" destId="{51FA37F8-5660-4D79-99FF-A8318BE66603}" srcOrd="0" destOrd="0" parTransId="{8FE54240-5E02-4160-ABC2-A333BAF39829}" sibTransId="{BA065447-E2D3-4BCF-9C00-B8DDF771E6C6}"/>
    <dgm:cxn modelId="{C69F791A-7CFA-44D8-A56B-B3BB8A8E9012}" type="presOf" srcId="{51FA37F8-5660-4D79-99FF-A8318BE66603}" destId="{F1A22370-DE05-438B-8FEF-D1FEF53FFDA3}" srcOrd="0" destOrd="0" presId="urn:microsoft.com/office/officeart/2009/3/layout/IncreasingArrowsProcess"/>
    <dgm:cxn modelId="{A0F988D1-D5B9-4C48-BC4B-E52AEC596AFE}" type="presOf" srcId="{28FB0E8C-B2BC-421D-B1D2-400C2AB3066D}" destId="{BBED187B-D7A6-4751-808C-F4D9D4B59429}" srcOrd="0" destOrd="0" presId="urn:microsoft.com/office/officeart/2009/3/layout/IncreasingArrowsProcess"/>
    <dgm:cxn modelId="{AD52D8F0-AE08-40DC-A8C5-9BD2BE1180A9}" type="presParOf" srcId="{DB9766D0-492F-40A6-A498-3CE1313B5789}" destId="{7C0F2757-0329-4E2E-9062-2D0CF1D66318}" srcOrd="0" destOrd="0" presId="urn:microsoft.com/office/officeart/2009/3/layout/IncreasingArrowsProcess"/>
    <dgm:cxn modelId="{B753F915-1840-4B91-8B6B-C7060433100D}" type="presParOf" srcId="{DB9766D0-492F-40A6-A498-3CE1313B5789}" destId="{F1A22370-DE05-438B-8FEF-D1FEF53FFDA3}" srcOrd="1" destOrd="0" presId="urn:microsoft.com/office/officeart/2009/3/layout/IncreasingArrowsProcess"/>
    <dgm:cxn modelId="{E346D570-A8E0-4BBC-8E10-F24C936F0EF0}" type="presParOf" srcId="{DB9766D0-492F-40A6-A498-3CE1313B5789}" destId="{B5B1334E-73E7-4D56-93EE-E42E76F8D693}" srcOrd="2" destOrd="0" presId="urn:microsoft.com/office/officeart/2009/3/layout/IncreasingArrowsProcess"/>
    <dgm:cxn modelId="{38EB6901-9479-4265-B382-7E5B184E46B2}" type="presParOf" srcId="{DB9766D0-492F-40A6-A498-3CE1313B5789}" destId="{B22BFE9C-1019-4890-B948-8775FEF92018}" srcOrd="3" destOrd="0" presId="urn:microsoft.com/office/officeart/2009/3/layout/IncreasingArrowsProcess"/>
    <dgm:cxn modelId="{257C1F96-AB29-481B-8A3E-0216DE2F4C7B}" type="presParOf" srcId="{DB9766D0-492F-40A6-A498-3CE1313B5789}" destId="{0E472544-EB4A-4ED5-B73D-E34D5F1F632F}" srcOrd="4" destOrd="0" presId="urn:microsoft.com/office/officeart/2009/3/layout/IncreasingArrowsProcess"/>
    <dgm:cxn modelId="{90630511-05A4-403B-9BAD-4DFE4C0C4E9D}" type="presParOf" srcId="{DB9766D0-492F-40A6-A498-3CE1313B5789}" destId="{BBED187B-D7A6-4751-808C-F4D9D4B5942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FCA266-417F-4EB4-8760-11E9A0775250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1FAA17B-30CE-407C-9576-2A5636E3BDFB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Рекомендации, актуальные для группы 2. Испытывают дефицит опыта в преобразовании логарифмов, корней, степеней – тренировочные многократные повторения</a:t>
          </a:r>
          <a:endParaRPr lang="ru-RU" sz="4000" dirty="0">
            <a:solidFill>
              <a:schemeClr val="tx1"/>
            </a:solidFill>
          </a:endParaRPr>
        </a:p>
      </dgm:t>
    </dgm:pt>
    <dgm:pt modelId="{B1C97177-AC3E-4442-BB0C-C6032D5D7E3C}" type="parTrans" cxnId="{82338867-DC41-4AC7-9C0C-CF399676766B}">
      <dgm:prSet/>
      <dgm:spPr/>
      <dgm:t>
        <a:bodyPr/>
        <a:lstStyle/>
        <a:p>
          <a:endParaRPr lang="ru-RU"/>
        </a:p>
      </dgm:t>
    </dgm:pt>
    <dgm:pt modelId="{84F9B337-0F7E-4235-9C52-F3036BB5FC5E}" type="sibTrans" cxnId="{82338867-DC41-4AC7-9C0C-CF399676766B}">
      <dgm:prSet/>
      <dgm:spPr/>
      <dgm:t>
        <a:bodyPr/>
        <a:lstStyle/>
        <a:p>
          <a:endParaRPr lang="ru-RU"/>
        </a:p>
      </dgm:t>
    </dgm:pt>
    <dgm:pt modelId="{62CDF7FF-F4F7-44E4-B604-A1FB076BD718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</a:rPr>
            <a:t>Опираясь на имеющиеся вычислительные навыки, давать больше задач на оценку и прикидку, на сопоставление результата со здравым смыслом и жизненным опытом</a:t>
          </a:r>
          <a:endParaRPr lang="ru-RU" sz="3600" dirty="0">
            <a:solidFill>
              <a:schemeClr val="tx1"/>
            </a:solidFill>
          </a:endParaRPr>
        </a:p>
      </dgm:t>
    </dgm:pt>
    <dgm:pt modelId="{F9A36E2F-977E-4540-94FF-C5A34B92DDEA}" type="parTrans" cxnId="{6EFFA865-17A8-4E8B-B067-07BDD2D4E031}">
      <dgm:prSet/>
      <dgm:spPr/>
      <dgm:t>
        <a:bodyPr/>
        <a:lstStyle/>
        <a:p>
          <a:endParaRPr lang="ru-RU"/>
        </a:p>
      </dgm:t>
    </dgm:pt>
    <dgm:pt modelId="{C3F14B8A-7213-4D17-9579-3D7863DCB3E1}" type="sibTrans" cxnId="{6EFFA865-17A8-4E8B-B067-07BDD2D4E031}">
      <dgm:prSet/>
      <dgm:spPr/>
      <dgm:t>
        <a:bodyPr/>
        <a:lstStyle/>
        <a:p>
          <a:endParaRPr lang="ru-RU"/>
        </a:p>
      </dgm:t>
    </dgm:pt>
    <dgm:pt modelId="{BAD67339-F469-4B8A-9FBA-4BC590CF1182}" type="pres">
      <dgm:prSet presAssocID="{DBFCA266-417F-4EB4-8760-11E9A07752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9FEB9F-2967-44FE-8CC4-A4DCE039901D}" type="pres">
      <dgm:prSet presAssocID="{01FAA17B-30CE-407C-9576-2A5636E3BDFB}" presName="parentLin" presStyleCnt="0"/>
      <dgm:spPr/>
      <dgm:t>
        <a:bodyPr/>
        <a:lstStyle/>
        <a:p>
          <a:endParaRPr lang="ru-RU"/>
        </a:p>
      </dgm:t>
    </dgm:pt>
    <dgm:pt modelId="{8719A813-657F-4E1F-ACB7-6DA984945654}" type="pres">
      <dgm:prSet presAssocID="{01FAA17B-30CE-407C-9576-2A5636E3BDF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83C2D1B-1480-460B-8586-AA2DB7DADCEA}" type="pres">
      <dgm:prSet presAssocID="{01FAA17B-30CE-407C-9576-2A5636E3BDFB}" presName="parentText" presStyleLbl="node1" presStyleIdx="0" presStyleCnt="2" custScaleX="135570" custScaleY="595778" custLinFactNeighborX="-100000" custLinFactNeighborY="-52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2269E-6976-42DA-89A5-E624C27E2C36}" type="pres">
      <dgm:prSet presAssocID="{01FAA17B-30CE-407C-9576-2A5636E3BDFB}" presName="negativeSpace" presStyleCnt="0"/>
      <dgm:spPr/>
      <dgm:t>
        <a:bodyPr/>
        <a:lstStyle/>
        <a:p>
          <a:endParaRPr lang="ru-RU"/>
        </a:p>
      </dgm:t>
    </dgm:pt>
    <dgm:pt modelId="{ABAA1D3D-2F8B-4635-95FE-0D315B11F134}" type="pres">
      <dgm:prSet presAssocID="{01FAA17B-30CE-407C-9576-2A5636E3BDF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F419F-7C39-4B03-89B7-8ECA41FD0335}" type="pres">
      <dgm:prSet presAssocID="{84F9B337-0F7E-4235-9C52-F3036BB5FC5E}" presName="spaceBetweenRectangles" presStyleCnt="0"/>
      <dgm:spPr/>
      <dgm:t>
        <a:bodyPr/>
        <a:lstStyle/>
        <a:p>
          <a:endParaRPr lang="ru-RU"/>
        </a:p>
      </dgm:t>
    </dgm:pt>
    <dgm:pt modelId="{6297F473-ECE3-4740-A930-5E16545B5561}" type="pres">
      <dgm:prSet presAssocID="{62CDF7FF-F4F7-44E4-B604-A1FB076BD718}" presName="parentLin" presStyleCnt="0"/>
      <dgm:spPr/>
      <dgm:t>
        <a:bodyPr/>
        <a:lstStyle/>
        <a:p>
          <a:endParaRPr lang="ru-RU"/>
        </a:p>
      </dgm:t>
    </dgm:pt>
    <dgm:pt modelId="{DDFDC3D8-67F6-41B8-8D87-902CB201D6DB}" type="pres">
      <dgm:prSet presAssocID="{62CDF7FF-F4F7-44E4-B604-A1FB076BD71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2812DF1-A921-413E-A347-BAF03F7B4CC1}" type="pres">
      <dgm:prSet presAssocID="{62CDF7FF-F4F7-44E4-B604-A1FB076BD718}" presName="parentText" presStyleLbl="node1" presStyleIdx="1" presStyleCnt="2" custScaleX="142997" custScaleY="579876" custLinFactNeighborX="712" custLinFactNeighborY="-28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6415E-7485-4B8E-B206-3A7789C61D1E}" type="pres">
      <dgm:prSet presAssocID="{62CDF7FF-F4F7-44E4-B604-A1FB076BD718}" presName="negativeSpace" presStyleCnt="0"/>
      <dgm:spPr/>
      <dgm:t>
        <a:bodyPr/>
        <a:lstStyle/>
        <a:p>
          <a:endParaRPr lang="ru-RU"/>
        </a:p>
      </dgm:t>
    </dgm:pt>
    <dgm:pt modelId="{103AB9BC-203B-4B6F-BB00-4DEBFADEA3C0}" type="pres">
      <dgm:prSet presAssocID="{62CDF7FF-F4F7-44E4-B604-A1FB076BD7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BAD8D-7F88-4655-9987-7EE735537CF0}" type="presOf" srcId="{01FAA17B-30CE-407C-9576-2A5636E3BDFB}" destId="{D83C2D1B-1480-460B-8586-AA2DB7DADCEA}" srcOrd="1" destOrd="0" presId="urn:microsoft.com/office/officeart/2005/8/layout/list1"/>
    <dgm:cxn modelId="{6EFFA865-17A8-4E8B-B067-07BDD2D4E031}" srcId="{DBFCA266-417F-4EB4-8760-11E9A0775250}" destId="{62CDF7FF-F4F7-44E4-B604-A1FB076BD718}" srcOrd="1" destOrd="0" parTransId="{F9A36E2F-977E-4540-94FF-C5A34B92DDEA}" sibTransId="{C3F14B8A-7213-4D17-9579-3D7863DCB3E1}"/>
    <dgm:cxn modelId="{8BDE631E-5729-4CB2-AE4B-343D3EAC08C2}" type="presOf" srcId="{62CDF7FF-F4F7-44E4-B604-A1FB076BD718}" destId="{A2812DF1-A921-413E-A347-BAF03F7B4CC1}" srcOrd="1" destOrd="0" presId="urn:microsoft.com/office/officeart/2005/8/layout/list1"/>
    <dgm:cxn modelId="{6C22C68C-AE96-4E83-BD05-21BA01276DED}" type="presOf" srcId="{01FAA17B-30CE-407C-9576-2A5636E3BDFB}" destId="{8719A813-657F-4E1F-ACB7-6DA984945654}" srcOrd="0" destOrd="0" presId="urn:microsoft.com/office/officeart/2005/8/layout/list1"/>
    <dgm:cxn modelId="{0835DEDF-0613-4D2D-AEAF-FA48E9A2FAB0}" type="presOf" srcId="{62CDF7FF-F4F7-44E4-B604-A1FB076BD718}" destId="{DDFDC3D8-67F6-41B8-8D87-902CB201D6DB}" srcOrd="0" destOrd="0" presId="urn:microsoft.com/office/officeart/2005/8/layout/list1"/>
    <dgm:cxn modelId="{2149D791-A625-4E23-AB77-1F07ECB31904}" type="presOf" srcId="{DBFCA266-417F-4EB4-8760-11E9A0775250}" destId="{BAD67339-F469-4B8A-9FBA-4BC590CF1182}" srcOrd="0" destOrd="0" presId="urn:microsoft.com/office/officeart/2005/8/layout/list1"/>
    <dgm:cxn modelId="{82338867-DC41-4AC7-9C0C-CF399676766B}" srcId="{DBFCA266-417F-4EB4-8760-11E9A0775250}" destId="{01FAA17B-30CE-407C-9576-2A5636E3BDFB}" srcOrd="0" destOrd="0" parTransId="{B1C97177-AC3E-4442-BB0C-C6032D5D7E3C}" sibTransId="{84F9B337-0F7E-4235-9C52-F3036BB5FC5E}"/>
    <dgm:cxn modelId="{43E1B681-4844-4205-B468-F1CD2FF786E5}" type="presParOf" srcId="{BAD67339-F469-4B8A-9FBA-4BC590CF1182}" destId="{6C9FEB9F-2967-44FE-8CC4-A4DCE039901D}" srcOrd="0" destOrd="0" presId="urn:microsoft.com/office/officeart/2005/8/layout/list1"/>
    <dgm:cxn modelId="{3606E3FE-4F4B-428B-89E3-5A154183AC70}" type="presParOf" srcId="{6C9FEB9F-2967-44FE-8CC4-A4DCE039901D}" destId="{8719A813-657F-4E1F-ACB7-6DA984945654}" srcOrd="0" destOrd="0" presId="urn:microsoft.com/office/officeart/2005/8/layout/list1"/>
    <dgm:cxn modelId="{22669B93-DBF1-4964-A861-AB2AE6A81D41}" type="presParOf" srcId="{6C9FEB9F-2967-44FE-8CC4-A4DCE039901D}" destId="{D83C2D1B-1480-460B-8586-AA2DB7DADCEA}" srcOrd="1" destOrd="0" presId="urn:microsoft.com/office/officeart/2005/8/layout/list1"/>
    <dgm:cxn modelId="{8E918A6D-5980-45D7-908C-7178737DFFE2}" type="presParOf" srcId="{BAD67339-F469-4B8A-9FBA-4BC590CF1182}" destId="{C2F2269E-6976-42DA-89A5-E624C27E2C36}" srcOrd="1" destOrd="0" presId="urn:microsoft.com/office/officeart/2005/8/layout/list1"/>
    <dgm:cxn modelId="{3ED890C2-6FA4-4A68-A261-D7FC5E132951}" type="presParOf" srcId="{BAD67339-F469-4B8A-9FBA-4BC590CF1182}" destId="{ABAA1D3D-2F8B-4635-95FE-0D315B11F134}" srcOrd="2" destOrd="0" presId="urn:microsoft.com/office/officeart/2005/8/layout/list1"/>
    <dgm:cxn modelId="{84962A52-899A-4FB7-9111-14BBBFF58C0D}" type="presParOf" srcId="{BAD67339-F469-4B8A-9FBA-4BC590CF1182}" destId="{D15F419F-7C39-4B03-89B7-8ECA41FD0335}" srcOrd="3" destOrd="0" presId="urn:microsoft.com/office/officeart/2005/8/layout/list1"/>
    <dgm:cxn modelId="{DAEA7212-AA40-4A32-9551-E3EE8BDA1484}" type="presParOf" srcId="{BAD67339-F469-4B8A-9FBA-4BC590CF1182}" destId="{6297F473-ECE3-4740-A930-5E16545B5561}" srcOrd="4" destOrd="0" presId="urn:microsoft.com/office/officeart/2005/8/layout/list1"/>
    <dgm:cxn modelId="{A17574ED-0FFE-46CB-A6A3-DBBE75C84059}" type="presParOf" srcId="{6297F473-ECE3-4740-A930-5E16545B5561}" destId="{DDFDC3D8-67F6-41B8-8D87-902CB201D6DB}" srcOrd="0" destOrd="0" presId="urn:microsoft.com/office/officeart/2005/8/layout/list1"/>
    <dgm:cxn modelId="{DEACEC7D-3335-4976-B030-6290EBD1AFAE}" type="presParOf" srcId="{6297F473-ECE3-4740-A930-5E16545B5561}" destId="{A2812DF1-A921-413E-A347-BAF03F7B4CC1}" srcOrd="1" destOrd="0" presId="urn:microsoft.com/office/officeart/2005/8/layout/list1"/>
    <dgm:cxn modelId="{81B881E1-BD45-4C68-8141-F23C2C11F47B}" type="presParOf" srcId="{BAD67339-F469-4B8A-9FBA-4BC590CF1182}" destId="{74F6415E-7485-4B8E-B206-3A7789C61D1E}" srcOrd="5" destOrd="0" presId="urn:microsoft.com/office/officeart/2005/8/layout/list1"/>
    <dgm:cxn modelId="{1346D92C-C4F0-4F78-AFA8-C0C42350647B}" type="presParOf" srcId="{BAD67339-F469-4B8A-9FBA-4BC590CF1182}" destId="{103AB9BC-203B-4B6F-BB00-4DEBFADEA3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C4ADBD-9774-459F-92C1-EFCF705EDC4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7BD5B04-0804-48AB-9854-E8C5E84CFA0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Это пограничная группа между базовым и профильным экзаменами</a:t>
          </a:r>
          <a:endParaRPr lang="ru-RU" dirty="0">
            <a:solidFill>
              <a:schemeClr val="tx1"/>
            </a:solidFill>
          </a:endParaRPr>
        </a:p>
      </dgm:t>
    </dgm:pt>
    <dgm:pt modelId="{8CCFD60C-5ECF-4BA7-909E-43C39308AE7E}" type="parTrans" cxnId="{9F95C8EB-7077-4BEB-94A4-6286F1538E21}">
      <dgm:prSet/>
      <dgm:spPr/>
      <dgm:t>
        <a:bodyPr/>
        <a:lstStyle/>
        <a:p>
          <a:endParaRPr lang="ru-RU"/>
        </a:p>
      </dgm:t>
    </dgm:pt>
    <dgm:pt modelId="{BA209F8C-F1D1-4310-A051-4EA9B2ACB917}" type="sibTrans" cxnId="{9F95C8EB-7077-4BEB-94A4-6286F1538E21}">
      <dgm:prSet/>
      <dgm:spPr/>
      <dgm:t>
        <a:bodyPr/>
        <a:lstStyle/>
        <a:p>
          <a:endParaRPr lang="ru-RU"/>
        </a:p>
      </dgm:t>
    </dgm:pt>
    <dgm:pt modelId="{96A8A3F1-E585-458E-9DCC-B5972B643865}">
      <dgm:prSet phldrT="[Текст]"/>
      <dgm:spPr/>
      <dgm:t>
        <a:bodyPr/>
        <a:lstStyle/>
        <a:p>
          <a:r>
            <a:rPr lang="ru-RU" dirty="0" smtClean="0"/>
            <a:t>Многие, попавшие в эту группу, в состоянии успешно сдать профильный экзамен</a:t>
          </a:r>
          <a:endParaRPr lang="ru-RU" dirty="0"/>
        </a:p>
      </dgm:t>
    </dgm:pt>
    <dgm:pt modelId="{9021ABBD-5668-4164-ABC3-D0B2DD4B8B7E}" type="parTrans" cxnId="{AE870722-6D84-41AC-83BA-99896AC044F6}">
      <dgm:prSet/>
      <dgm:spPr/>
      <dgm:t>
        <a:bodyPr/>
        <a:lstStyle/>
        <a:p>
          <a:endParaRPr lang="ru-RU"/>
        </a:p>
      </dgm:t>
    </dgm:pt>
    <dgm:pt modelId="{FF42323C-082F-4AE4-8980-FE9D8777F9E8}" type="sibTrans" cxnId="{AE870722-6D84-41AC-83BA-99896AC044F6}">
      <dgm:prSet/>
      <dgm:spPr/>
      <dgm:t>
        <a:bodyPr/>
        <a:lstStyle/>
        <a:p>
          <a:endParaRPr lang="ru-RU"/>
        </a:p>
      </dgm:t>
    </dgm:pt>
    <dgm:pt modelId="{98A409F4-A7FB-4943-B5E1-DBA1E2A1FF8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ВАЖНО понимать, насколько разумен выбор базового экзамена для потенциально сильного ученика</a:t>
          </a:r>
          <a:endParaRPr lang="ru-RU" dirty="0">
            <a:solidFill>
              <a:schemeClr val="tx1"/>
            </a:solidFill>
          </a:endParaRPr>
        </a:p>
      </dgm:t>
    </dgm:pt>
    <dgm:pt modelId="{9C32BD1D-93CA-42AD-BBD2-3F96AEB782FF}" type="parTrans" cxnId="{A96D8C21-C253-4C1E-8DAD-F03E6D3F4FCB}">
      <dgm:prSet/>
      <dgm:spPr/>
      <dgm:t>
        <a:bodyPr/>
        <a:lstStyle/>
        <a:p>
          <a:endParaRPr lang="ru-RU"/>
        </a:p>
      </dgm:t>
    </dgm:pt>
    <dgm:pt modelId="{7EE379CA-3D19-499A-A903-C71BEAB32164}" type="sibTrans" cxnId="{A96D8C21-C253-4C1E-8DAD-F03E6D3F4FCB}">
      <dgm:prSet/>
      <dgm:spPr/>
      <dgm:t>
        <a:bodyPr/>
        <a:lstStyle/>
        <a:p>
          <a:endParaRPr lang="ru-RU"/>
        </a:p>
      </dgm:t>
    </dgm:pt>
    <dgm:pt modelId="{54424A9A-24ED-480F-B6D5-9B4B5690D732}">
      <dgm:prSet phldrT="[Текст]"/>
      <dgm:spPr/>
      <dgm:t>
        <a:bodyPr/>
        <a:lstStyle/>
        <a:p>
          <a:r>
            <a:rPr lang="ru-RU" dirty="0" smtClean="0"/>
            <a:t>ГЕОМЕТРИЯ + задачи, требующие нестандартных рассуждений</a:t>
          </a:r>
          <a:endParaRPr lang="ru-RU" dirty="0"/>
        </a:p>
      </dgm:t>
    </dgm:pt>
    <dgm:pt modelId="{B93E8504-2D6F-4AED-852F-C2DC65215540}" type="parTrans" cxnId="{1F733E0B-26F4-4C0E-A4C0-E5E601054F5D}">
      <dgm:prSet/>
      <dgm:spPr/>
      <dgm:t>
        <a:bodyPr/>
        <a:lstStyle/>
        <a:p>
          <a:endParaRPr lang="ru-RU"/>
        </a:p>
      </dgm:t>
    </dgm:pt>
    <dgm:pt modelId="{779F2846-FD3E-4158-B704-8E87180AA10E}" type="sibTrans" cxnId="{1F733E0B-26F4-4C0E-A4C0-E5E601054F5D}">
      <dgm:prSet/>
      <dgm:spPr/>
      <dgm:t>
        <a:bodyPr/>
        <a:lstStyle/>
        <a:p>
          <a:endParaRPr lang="ru-RU"/>
        </a:p>
      </dgm:t>
    </dgm:pt>
    <dgm:pt modelId="{C2373910-FEC9-4067-8CC6-87165EE5DD87}" type="pres">
      <dgm:prSet presAssocID="{08C4ADBD-9774-459F-92C1-EFCF705EDC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19F21-CBB2-4CC1-8C46-106B4E41A891}" type="pres">
      <dgm:prSet presAssocID="{17BD5B04-0804-48AB-9854-E8C5E84CFA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D3403-3FB4-4816-A2A1-1633E427A424}" type="pres">
      <dgm:prSet presAssocID="{17BD5B04-0804-48AB-9854-E8C5E84CFA0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0090F-D15A-4ABA-B6D0-0F144E316614}" type="pres">
      <dgm:prSet presAssocID="{98A409F4-A7FB-4943-B5E1-DBA1E2A1FF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BD64A-30CA-4D4C-B4B9-A4DFC876DEBF}" type="pres">
      <dgm:prSet presAssocID="{98A409F4-A7FB-4943-B5E1-DBA1E2A1FF8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1E0AC-028C-4648-88A4-D2B66AC73B0B}" type="presOf" srcId="{17BD5B04-0804-48AB-9854-E8C5E84CFA00}" destId="{3A519F21-CBB2-4CC1-8C46-106B4E41A891}" srcOrd="0" destOrd="0" presId="urn:microsoft.com/office/officeart/2005/8/layout/vList2"/>
    <dgm:cxn modelId="{0256EB05-35F9-48A1-A36E-BA82811C196A}" type="presOf" srcId="{96A8A3F1-E585-458E-9DCC-B5972B643865}" destId="{AD6D3403-3FB4-4816-A2A1-1633E427A424}" srcOrd="0" destOrd="0" presId="urn:microsoft.com/office/officeart/2005/8/layout/vList2"/>
    <dgm:cxn modelId="{1F733E0B-26F4-4C0E-A4C0-E5E601054F5D}" srcId="{98A409F4-A7FB-4943-B5E1-DBA1E2A1FF86}" destId="{54424A9A-24ED-480F-B6D5-9B4B5690D732}" srcOrd="0" destOrd="0" parTransId="{B93E8504-2D6F-4AED-852F-C2DC65215540}" sibTransId="{779F2846-FD3E-4158-B704-8E87180AA10E}"/>
    <dgm:cxn modelId="{232D3CA4-FA59-4C8B-A05D-1BE2A9C6A0F6}" type="presOf" srcId="{54424A9A-24ED-480F-B6D5-9B4B5690D732}" destId="{39DBD64A-30CA-4D4C-B4B9-A4DFC876DEBF}" srcOrd="0" destOrd="0" presId="urn:microsoft.com/office/officeart/2005/8/layout/vList2"/>
    <dgm:cxn modelId="{AE870722-6D84-41AC-83BA-99896AC044F6}" srcId="{17BD5B04-0804-48AB-9854-E8C5E84CFA00}" destId="{96A8A3F1-E585-458E-9DCC-B5972B643865}" srcOrd="0" destOrd="0" parTransId="{9021ABBD-5668-4164-ABC3-D0B2DD4B8B7E}" sibTransId="{FF42323C-082F-4AE4-8980-FE9D8777F9E8}"/>
    <dgm:cxn modelId="{A96D8C21-C253-4C1E-8DAD-F03E6D3F4FCB}" srcId="{08C4ADBD-9774-459F-92C1-EFCF705EDC40}" destId="{98A409F4-A7FB-4943-B5E1-DBA1E2A1FF86}" srcOrd="1" destOrd="0" parTransId="{9C32BD1D-93CA-42AD-BBD2-3F96AEB782FF}" sibTransId="{7EE379CA-3D19-499A-A903-C71BEAB32164}"/>
    <dgm:cxn modelId="{9F95C8EB-7077-4BEB-94A4-6286F1538E21}" srcId="{08C4ADBD-9774-459F-92C1-EFCF705EDC40}" destId="{17BD5B04-0804-48AB-9854-E8C5E84CFA00}" srcOrd="0" destOrd="0" parTransId="{8CCFD60C-5ECF-4BA7-909E-43C39308AE7E}" sibTransId="{BA209F8C-F1D1-4310-A051-4EA9B2ACB917}"/>
    <dgm:cxn modelId="{34EE86E5-85CF-4C11-B093-D1CA396B6F92}" type="presOf" srcId="{98A409F4-A7FB-4943-B5E1-DBA1E2A1FF86}" destId="{7F70090F-D15A-4ABA-B6D0-0F144E316614}" srcOrd="0" destOrd="0" presId="urn:microsoft.com/office/officeart/2005/8/layout/vList2"/>
    <dgm:cxn modelId="{B657D36B-9067-4FF0-9FA0-9C4F863B5936}" type="presOf" srcId="{08C4ADBD-9774-459F-92C1-EFCF705EDC40}" destId="{C2373910-FEC9-4067-8CC6-87165EE5DD87}" srcOrd="0" destOrd="0" presId="urn:microsoft.com/office/officeart/2005/8/layout/vList2"/>
    <dgm:cxn modelId="{AADEF18F-8249-4039-838B-546CF1CE740E}" type="presParOf" srcId="{C2373910-FEC9-4067-8CC6-87165EE5DD87}" destId="{3A519F21-CBB2-4CC1-8C46-106B4E41A891}" srcOrd="0" destOrd="0" presId="urn:microsoft.com/office/officeart/2005/8/layout/vList2"/>
    <dgm:cxn modelId="{0DDBCA10-A3C0-4E67-91E3-CB59C6081189}" type="presParOf" srcId="{C2373910-FEC9-4067-8CC6-87165EE5DD87}" destId="{AD6D3403-3FB4-4816-A2A1-1633E427A424}" srcOrd="1" destOrd="0" presId="urn:microsoft.com/office/officeart/2005/8/layout/vList2"/>
    <dgm:cxn modelId="{BDF43A65-9410-423E-8CA5-FF30B77E1F72}" type="presParOf" srcId="{C2373910-FEC9-4067-8CC6-87165EE5DD87}" destId="{7F70090F-D15A-4ABA-B6D0-0F144E316614}" srcOrd="2" destOrd="0" presId="urn:microsoft.com/office/officeart/2005/8/layout/vList2"/>
    <dgm:cxn modelId="{D73F4EF5-DBC0-4B52-A3F9-59CDC5B0D9B5}" type="presParOf" srcId="{C2373910-FEC9-4067-8CC6-87165EE5DD87}" destId="{39DBD64A-30CA-4D4C-B4B9-A4DFC876DE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F20871-F943-40DC-B96B-6354870A0249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4F8ED52-AB33-4628-A2EF-8BA829368411}">
      <dgm:prSet phldrT="[Текст]" custT="1"/>
      <dgm:spPr/>
      <dgm:t>
        <a:bodyPr/>
        <a:lstStyle/>
        <a:p>
          <a:r>
            <a:rPr lang="ru-RU" sz="3200" dirty="0" smtClean="0"/>
            <a:t>После прочтения условия задачи нужно записать решение на черновике, все вычисления писать аккуратно</a:t>
          </a:r>
          <a:endParaRPr lang="ru-RU" sz="3200" dirty="0"/>
        </a:p>
      </dgm:t>
    </dgm:pt>
    <dgm:pt modelId="{0A57F1C1-0A08-4B34-A826-CAB12FA6E991}" type="parTrans" cxnId="{4C160642-2BD0-4458-B41D-E63A38DDDA92}">
      <dgm:prSet/>
      <dgm:spPr/>
      <dgm:t>
        <a:bodyPr/>
        <a:lstStyle/>
        <a:p>
          <a:endParaRPr lang="ru-RU"/>
        </a:p>
      </dgm:t>
    </dgm:pt>
    <dgm:pt modelId="{E23FBF9F-0F44-4D5F-B230-0F16381DEE94}" type="sibTrans" cxnId="{4C160642-2BD0-4458-B41D-E63A38DDDA92}">
      <dgm:prSet/>
      <dgm:spPr/>
      <dgm:t>
        <a:bodyPr/>
        <a:lstStyle/>
        <a:p>
          <a:endParaRPr lang="ru-RU"/>
        </a:p>
      </dgm:t>
    </dgm:pt>
    <dgm:pt modelId="{5B67ABBB-2C78-4CDC-B84C-CFC1A5F994AC}">
      <dgm:prSet phldrT="[Текст]"/>
      <dgm:spPr/>
      <dgm:t>
        <a:bodyPr/>
        <a:lstStyle/>
        <a:p>
          <a:r>
            <a:rPr lang="ru-RU" dirty="0" smtClean="0"/>
            <a:t>Проверить правильность полученного ответа, особо обратить внимание на вопрос задачи</a:t>
          </a:r>
          <a:endParaRPr lang="ru-RU" dirty="0"/>
        </a:p>
      </dgm:t>
    </dgm:pt>
    <dgm:pt modelId="{84F00B45-3F02-498C-9029-93A311871C21}" type="parTrans" cxnId="{E99421EB-1445-4EEC-ABC4-DE2655E47062}">
      <dgm:prSet/>
      <dgm:spPr/>
      <dgm:t>
        <a:bodyPr/>
        <a:lstStyle/>
        <a:p>
          <a:endParaRPr lang="ru-RU"/>
        </a:p>
      </dgm:t>
    </dgm:pt>
    <dgm:pt modelId="{88EA57CF-35E3-495B-BA29-66655191FA85}" type="sibTrans" cxnId="{E99421EB-1445-4EEC-ABC4-DE2655E47062}">
      <dgm:prSet/>
      <dgm:spPr/>
      <dgm:t>
        <a:bodyPr/>
        <a:lstStyle/>
        <a:p>
          <a:endParaRPr lang="ru-RU"/>
        </a:p>
      </dgm:t>
    </dgm:pt>
    <dgm:pt modelId="{E73CC4DB-833C-4038-99D5-626304474192}">
      <dgm:prSet phldrT="[Текст]"/>
      <dgm:spPr/>
      <dgm:t>
        <a:bodyPr/>
        <a:lstStyle/>
        <a:p>
          <a:r>
            <a:rPr lang="ru-RU" dirty="0" smtClean="0"/>
            <a:t>Не нужно экономить время на записи решения и проверке полученного ответа</a:t>
          </a:r>
          <a:endParaRPr lang="ru-RU" dirty="0"/>
        </a:p>
      </dgm:t>
    </dgm:pt>
    <dgm:pt modelId="{C18A758F-2BFD-46E9-8FB0-87B5A4C4AA8A}" type="parTrans" cxnId="{0321E3EC-D53C-4AEC-B525-E6D8E03D2331}">
      <dgm:prSet/>
      <dgm:spPr/>
      <dgm:t>
        <a:bodyPr/>
        <a:lstStyle/>
        <a:p>
          <a:endParaRPr lang="ru-RU"/>
        </a:p>
      </dgm:t>
    </dgm:pt>
    <dgm:pt modelId="{37BC6264-0CAE-4E15-B9A2-F057BF9A84F7}" type="sibTrans" cxnId="{0321E3EC-D53C-4AEC-B525-E6D8E03D2331}">
      <dgm:prSet/>
      <dgm:spPr/>
      <dgm:t>
        <a:bodyPr/>
        <a:lstStyle/>
        <a:p>
          <a:endParaRPr lang="ru-RU"/>
        </a:p>
      </dgm:t>
    </dgm:pt>
    <dgm:pt modelId="{71DD0E69-FF5F-4507-9967-CF2E435F82C1}" type="pres">
      <dgm:prSet presAssocID="{44F20871-F943-40DC-B96B-6354870A0249}" presName="Name0" presStyleCnt="0">
        <dgm:presLayoutVars>
          <dgm:dir/>
          <dgm:resizeHandles val="exact"/>
        </dgm:presLayoutVars>
      </dgm:prSet>
      <dgm:spPr/>
    </dgm:pt>
    <dgm:pt modelId="{2477BB40-ABDF-4111-9BD2-0EE651BD2A74}" type="pres">
      <dgm:prSet presAssocID="{14F8ED52-AB33-4628-A2EF-8BA829368411}" presName="node" presStyleLbl="node1" presStyleIdx="0" presStyleCnt="3" custScaleY="198547" custLinFactNeighborX="15079" custLinFactNeighborY="-1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5E624-017E-44AE-81C6-9BF7FF0F7463}" type="pres">
      <dgm:prSet presAssocID="{E23FBF9F-0F44-4D5F-B230-0F16381DEE9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DE55D86-69AF-4706-8AD2-D417EAC0EAEA}" type="pres">
      <dgm:prSet presAssocID="{E23FBF9F-0F44-4D5F-B230-0F16381DEE9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1EF964C-01AA-436E-B6F6-234FEAE549A8}" type="pres">
      <dgm:prSet presAssocID="{5B67ABBB-2C78-4CDC-B84C-CFC1A5F994AC}" presName="node" presStyleLbl="node1" presStyleIdx="1" presStyleCnt="3" custScaleY="197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BDCF0-6AFF-4ADB-BD6E-B75B4147BA0D}" type="pres">
      <dgm:prSet presAssocID="{88EA57CF-35E3-495B-BA29-66655191FA8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F3DBA9E-52AE-4619-AF26-6E57463CA47D}" type="pres">
      <dgm:prSet presAssocID="{88EA57CF-35E3-495B-BA29-66655191FA8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028005C-6B47-4E6C-9281-E56CFFB27AE7}" type="pres">
      <dgm:prSet presAssocID="{E73CC4DB-833C-4038-99D5-626304474192}" presName="node" presStyleLbl="node1" presStyleIdx="2" presStyleCnt="3" custScaleY="194525" custLinFactNeighborX="-12063" custLinFactNeighborY="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60642-2BD0-4458-B41D-E63A38DDDA92}" srcId="{44F20871-F943-40DC-B96B-6354870A0249}" destId="{14F8ED52-AB33-4628-A2EF-8BA829368411}" srcOrd="0" destOrd="0" parTransId="{0A57F1C1-0A08-4B34-A826-CAB12FA6E991}" sibTransId="{E23FBF9F-0F44-4D5F-B230-0F16381DEE94}"/>
    <dgm:cxn modelId="{EB478110-4735-4D49-B8E0-9C7BA947013B}" type="presOf" srcId="{E23FBF9F-0F44-4D5F-B230-0F16381DEE94}" destId="{4DE55D86-69AF-4706-8AD2-D417EAC0EAEA}" srcOrd="1" destOrd="0" presId="urn:microsoft.com/office/officeart/2005/8/layout/process1"/>
    <dgm:cxn modelId="{BEA7E1C3-D8D8-43EF-99AB-834D4433EF91}" type="presOf" srcId="{E23FBF9F-0F44-4D5F-B230-0F16381DEE94}" destId="{5B45E624-017E-44AE-81C6-9BF7FF0F7463}" srcOrd="0" destOrd="0" presId="urn:microsoft.com/office/officeart/2005/8/layout/process1"/>
    <dgm:cxn modelId="{E99421EB-1445-4EEC-ABC4-DE2655E47062}" srcId="{44F20871-F943-40DC-B96B-6354870A0249}" destId="{5B67ABBB-2C78-4CDC-B84C-CFC1A5F994AC}" srcOrd="1" destOrd="0" parTransId="{84F00B45-3F02-498C-9029-93A311871C21}" sibTransId="{88EA57CF-35E3-495B-BA29-66655191FA85}"/>
    <dgm:cxn modelId="{593B48A4-E4DE-4880-BE4F-D43894BEBEF2}" type="presOf" srcId="{88EA57CF-35E3-495B-BA29-66655191FA85}" destId="{3FFBDCF0-6AFF-4ADB-BD6E-B75B4147BA0D}" srcOrd="0" destOrd="0" presId="urn:microsoft.com/office/officeart/2005/8/layout/process1"/>
    <dgm:cxn modelId="{0321E3EC-D53C-4AEC-B525-E6D8E03D2331}" srcId="{44F20871-F943-40DC-B96B-6354870A0249}" destId="{E73CC4DB-833C-4038-99D5-626304474192}" srcOrd="2" destOrd="0" parTransId="{C18A758F-2BFD-46E9-8FB0-87B5A4C4AA8A}" sibTransId="{37BC6264-0CAE-4E15-B9A2-F057BF9A84F7}"/>
    <dgm:cxn modelId="{89D57E09-C74A-472F-943E-0A29F135A077}" type="presOf" srcId="{88EA57CF-35E3-495B-BA29-66655191FA85}" destId="{FF3DBA9E-52AE-4619-AF26-6E57463CA47D}" srcOrd="1" destOrd="0" presId="urn:microsoft.com/office/officeart/2005/8/layout/process1"/>
    <dgm:cxn modelId="{A7288436-5BB1-4EBF-B20F-0484DC84C639}" type="presOf" srcId="{44F20871-F943-40DC-B96B-6354870A0249}" destId="{71DD0E69-FF5F-4507-9967-CF2E435F82C1}" srcOrd="0" destOrd="0" presId="urn:microsoft.com/office/officeart/2005/8/layout/process1"/>
    <dgm:cxn modelId="{A96BED63-C2C6-48DE-81D4-80472F92F31F}" type="presOf" srcId="{E73CC4DB-833C-4038-99D5-626304474192}" destId="{D028005C-6B47-4E6C-9281-E56CFFB27AE7}" srcOrd="0" destOrd="0" presId="urn:microsoft.com/office/officeart/2005/8/layout/process1"/>
    <dgm:cxn modelId="{18C76E28-824C-40BF-A831-F7F9F1FAE22B}" type="presOf" srcId="{5B67ABBB-2C78-4CDC-B84C-CFC1A5F994AC}" destId="{71EF964C-01AA-436E-B6F6-234FEAE549A8}" srcOrd="0" destOrd="0" presId="urn:microsoft.com/office/officeart/2005/8/layout/process1"/>
    <dgm:cxn modelId="{90CA4A68-657D-4C2C-B4DD-3DF250F80A4B}" type="presOf" srcId="{14F8ED52-AB33-4628-A2EF-8BA829368411}" destId="{2477BB40-ABDF-4111-9BD2-0EE651BD2A74}" srcOrd="0" destOrd="0" presId="urn:microsoft.com/office/officeart/2005/8/layout/process1"/>
    <dgm:cxn modelId="{3BABABB4-3EA5-4572-BD23-74508CB5D587}" type="presParOf" srcId="{71DD0E69-FF5F-4507-9967-CF2E435F82C1}" destId="{2477BB40-ABDF-4111-9BD2-0EE651BD2A74}" srcOrd="0" destOrd="0" presId="urn:microsoft.com/office/officeart/2005/8/layout/process1"/>
    <dgm:cxn modelId="{1EA7EF4B-3616-4B57-91E9-10D505D5A48E}" type="presParOf" srcId="{71DD0E69-FF5F-4507-9967-CF2E435F82C1}" destId="{5B45E624-017E-44AE-81C6-9BF7FF0F7463}" srcOrd="1" destOrd="0" presId="urn:microsoft.com/office/officeart/2005/8/layout/process1"/>
    <dgm:cxn modelId="{8A774E2F-64E8-4525-ABD9-7903D9453CC8}" type="presParOf" srcId="{5B45E624-017E-44AE-81C6-9BF7FF0F7463}" destId="{4DE55D86-69AF-4706-8AD2-D417EAC0EAEA}" srcOrd="0" destOrd="0" presId="urn:microsoft.com/office/officeart/2005/8/layout/process1"/>
    <dgm:cxn modelId="{73790E63-F887-40CE-83C7-89D6D46CBCE8}" type="presParOf" srcId="{71DD0E69-FF5F-4507-9967-CF2E435F82C1}" destId="{71EF964C-01AA-436E-B6F6-234FEAE549A8}" srcOrd="2" destOrd="0" presId="urn:microsoft.com/office/officeart/2005/8/layout/process1"/>
    <dgm:cxn modelId="{9B7B3C45-F440-4F80-A546-F110BCAD7EEB}" type="presParOf" srcId="{71DD0E69-FF5F-4507-9967-CF2E435F82C1}" destId="{3FFBDCF0-6AFF-4ADB-BD6E-B75B4147BA0D}" srcOrd="3" destOrd="0" presId="urn:microsoft.com/office/officeart/2005/8/layout/process1"/>
    <dgm:cxn modelId="{F3064664-472D-493A-B81C-84BFF6915928}" type="presParOf" srcId="{3FFBDCF0-6AFF-4ADB-BD6E-B75B4147BA0D}" destId="{FF3DBA9E-52AE-4619-AF26-6E57463CA47D}" srcOrd="0" destOrd="0" presId="urn:microsoft.com/office/officeart/2005/8/layout/process1"/>
    <dgm:cxn modelId="{86067BDF-37BB-4B80-94A8-46ECC7CC894E}" type="presParOf" srcId="{71DD0E69-FF5F-4507-9967-CF2E435F82C1}" destId="{D028005C-6B47-4E6C-9281-E56CFFB27AE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C5FB7B-1B28-475F-8A07-3455204EDC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5A662-08C9-4F9A-B5E4-1CB39F7C3F4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4000" dirty="0" smtClean="0">
              <a:solidFill>
                <a:schemeClr val="tx1"/>
              </a:solidFill>
            </a:rPr>
            <a:t>1 тип: задачи, которые решаются уверенно</a:t>
          </a:r>
          <a:endParaRPr lang="ru-RU" sz="4000" dirty="0">
            <a:solidFill>
              <a:schemeClr val="tx1"/>
            </a:solidFill>
          </a:endParaRPr>
        </a:p>
      </dgm:t>
    </dgm:pt>
    <dgm:pt modelId="{26DB911C-C28D-4A80-970E-3DF82BCC0DC7}" type="parTrans" cxnId="{3A661F21-462D-4C7F-A17B-B5DD637733D2}">
      <dgm:prSet/>
      <dgm:spPr/>
      <dgm:t>
        <a:bodyPr/>
        <a:lstStyle/>
        <a:p>
          <a:endParaRPr lang="ru-RU"/>
        </a:p>
      </dgm:t>
    </dgm:pt>
    <dgm:pt modelId="{2889C0DF-E173-4335-8C91-268A9C13756F}" type="sibTrans" cxnId="{3A661F21-462D-4C7F-A17B-B5DD637733D2}">
      <dgm:prSet/>
      <dgm:spPr/>
      <dgm:t>
        <a:bodyPr/>
        <a:lstStyle/>
        <a:p>
          <a:endParaRPr lang="ru-RU"/>
        </a:p>
      </dgm:t>
    </dgm:pt>
    <dgm:pt modelId="{25DA86A8-BFEE-40C1-B9BD-E7DC46AB9BC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4000" b="1" u="sng" dirty="0" smtClean="0">
              <a:solidFill>
                <a:schemeClr val="tx1"/>
              </a:solidFill>
            </a:rPr>
            <a:t>2 тип:</a:t>
          </a:r>
          <a:r>
            <a:rPr lang="ru-RU" sz="4000" b="1" u="none" dirty="0" smtClean="0">
              <a:solidFill>
                <a:schemeClr val="tx1"/>
              </a:solidFill>
            </a:rPr>
            <a:t> </a:t>
          </a:r>
          <a:r>
            <a:rPr lang="ru-RU" sz="4000" b="1" dirty="0" smtClean="0">
              <a:solidFill>
                <a:schemeClr val="tx1"/>
              </a:solidFill>
            </a:rPr>
            <a:t>задачи, которые решаются хорошо, но часто бывают случайные ошибки</a:t>
          </a:r>
          <a:endParaRPr lang="ru-RU" sz="4000" b="1" dirty="0">
            <a:solidFill>
              <a:schemeClr val="tx1"/>
            </a:solidFill>
          </a:endParaRPr>
        </a:p>
      </dgm:t>
    </dgm:pt>
    <dgm:pt modelId="{4D94FE29-5BD0-4D7F-81D4-F58FFE951814}" type="parTrans" cxnId="{2CF8B757-2AC8-43ED-A4CF-F84541314283}">
      <dgm:prSet/>
      <dgm:spPr/>
      <dgm:t>
        <a:bodyPr/>
        <a:lstStyle/>
        <a:p>
          <a:endParaRPr lang="ru-RU"/>
        </a:p>
      </dgm:t>
    </dgm:pt>
    <dgm:pt modelId="{E814046B-1077-49A2-8EED-FDE62857F367}" type="sibTrans" cxnId="{2CF8B757-2AC8-43ED-A4CF-F84541314283}">
      <dgm:prSet/>
      <dgm:spPr/>
      <dgm:t>
        <a:bodyPr/>
        <a:lstStyle/>
        <a:p>
          <a:endParaRPr lang="ru-RU"/>
        </a:p>
      </dgm:t>
    </dgm:pt>
    <dgm:pt modelId="{73757AC8-E1CB-4EBD-90E4-12E4371269B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4000" dirty="0" smtClean="0">
              <a:solidFill>
                <a:schemeClr val="tx1"/>
              </a:solidFill>
            </a:rPr>
            <a:t>3 тип: задачи, которые решаются плохо или вовсе не понятны</a:t>
          </a:r>
          <a:endParaRPr lang="ru-RU" sz="4000" dirty="0">
            <a:solidFill>
              <a:schemeClr val="tx1"/>
            </a:solidFill>
          </a:endParaRPr>
        </a:p>
      </dgm:t>
    </dgm:pt>
    <dgm:pt modelId="{5D13055B-ABF2-4EEC-A2A5-C00A2FBB6831}" type="parTrans" cxnId="{BA99C822-65B9-4004-A11A-D4667F20A89F}">
      <dgm:prSet/>
      <dgm:spPr/>
      <dgm:t>
        <a:bodyPr/>
        <a:lstStyle/>
        <a:p>
          <a:endParaRPr lang="ru-RU"/>
        </a:p>
      </dgm:t>
    </dgm:pt>
    <dgm:pt modelId="{5CC5AFA2-8B67-46AB-B854-84E14A27F9AC}" type="sibTrans" cxnId="{BA99C822-65B9-4004-A11A-D4667F20A89F}">
      <dgm:prSet/>
      <dgm:spPr/>
      <dgm:t>
        <a:bodyPr/>
        <a:lstStyle/>
        <a:p>
          <a:endParaRPr lang="ru-RU"/>
        </a:p>
      </dgm:t>
    </dgm:pt>
    <dgm:pt modelId="{D109CCF3-F63D-4269-96C6-0366602F691B}" type="pres">
      <dgm:prSet presAssocID="{C7C5FB7B-1B28-475F-8A07-3455204EDC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3B2E4-E827-4F1C-8AC7-822B0352F4ED}" type="pres">
      <dgm:prSet presAssocID="{C7C5FB7B-1B28-475F-8A07-3455204EDC00}" presName="dummyMaxCanvas" presStyleCnt="0">
        <dgm:presLayoutVars/>
      </dgm:prSet>
      <dgm:spPr/>
    </dgm:pt>
    <dgm:pt modelId="{5FFF1F4C-991C-47F4-A83C-6A191E03BF01}" type="pres">
      <dgm:prSet presAssocID="{C7C5FB7B-1B28-475F-8A07-3455204EDC0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587DC-B344-4BFF-82BC-BBFEF5A6E1E1}" type="pres">
      <dgm:prSet presAssocID="{C7C5FB7B-1B28-475F-8A07-3455204EDC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EF55-DB2F-4151-8170-529566390135}" type="pres">
      <dgm:prSet presAssocID="{C7C5FB7B-1B28-475F-8A07-3455204EDC0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0BF56-64BA-4237-9A30-ADC5D6E29718}" type="pres">
      <dgm:prSet presAssocID="{C7C5FB7B-1B28-475F-8A07-3455204EDC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A6908-B80D-4815-9EF9-0BD9000B74F5}" type="pres">
      <dgm:prSet presAssocID="{C7C5FB7B-1B28-475F-8A07-3455204EDC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438D4-549D-466F-ABDC-74FDE71A331F}" type="pres">
      <dgm:prSet presAssocID="{C7C5FB7B-1B28-475F-8A07-3455204EDC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D3737-DECA-4696-A057-EB55D9D9241F}" type="pres">
      <dgm:prSet presAssocID="{C7C5FB7B-1B28-475F-8A07-3455204EDC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F3AA-C15B-489E-ADE5-5B71809301D3}" type="pres">
      <dgm:prSet presAssocID="{C7C5FB7B-1B28-475F-8A07-3455204EDC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10055-ECC5-4E5E-BA5D-4B30A46EE564}" type="presOf" srcId="{E814046B-1077-49A2-8EED-FDE62857F367}" destId="{189A6908-B80D-4815-9EF9-0BD9000B74F5}" srcOrd="0" destOrd="0" presId="urn:microsoft.com/office/officeart/2005/8/layout/vProcess5"/>
    <dgm:cxn modelId="{3A661F21-462D-4C7F-A17B-B5DD637733D2}" srcId="{C7C5FB7B-1B28-475F-8A07-3455204EDC00}" destId="{E745A662-08C9-4F9A-B5E4-1CB39F7C3F4A}" srcOrd="0" destOrd="0" parTransId="{26DB911C-C28D-4A80-970E-3DF82BCC0DC7}" sibTransId="{2889C0DF-E173-4335-8C91-268A9C13756F}"/>
    <dgm:cxn modelId="{BA99C822-65B9-4004-A11A-D4667F20A89F}" srcId="{C7C5FB7B-1B28-475F-8A07-3455204EDC00}" destId="{73757AC8-E1CB-4EBD-90E4-12E4371269BB}" srcOrd="2" destOrd="0" parTransId="{5D13055B-ABF2-4EEC-A2A5-C00A2FBB6831}" sibTransId="{5CC5AFA2-8B67-46AB-B854-84E14A27F9AC}"/>
    <dgm:cxn modelId="{D2F6F271-D74A-4FE5-A0C6-D157F37487E8}" type="presOf" srcId="{C7C5FB7B-1B28-475F-8A07-3455204EDC00}" destId="{D109CCF3-F63D-4269-96C6-0366602F691B}" srcOrd="0" destOrd="0" presId="urn:microsoft.com/office/officeart/2005/8/layout/vProcess5"/>
    <dgm:cxn modelId="{30F9040E-2B69-4005-9A39-E0B4B911A001}" type="presOf" srcId="{E745A662-08C9-4F9A-B5E4-1CB39F7C3F4A}" destId="{F11438D4-549D-466F-ABDC-74FDE71A331F}" srcOrd="1" destOrd="0" presId="urn:microsoft.com/office/officeart/2005/8/layout/vProcess5"/>
    <dgm:cxn modelId="{2CF8B757-2AC8-43ED-A4CF-F84541314283}" srcId="{C7C5FB7B-1B28-475F-8A07-3455204EDC00}" destId="{25DA86A8-BFEE-40C1-B9BD-E7DC46AB9BCF}" srcOrd="1" destOrd="0" parTransId="{4D94FE29-5BD0-4D7F-81D4-F58FFE951814}" sibTransId="{E814046B-1077-49A2-8EED-FDE62857F367}"/>
    <dgm:cxn modelId="{9C52A241-15BC-4E83-B62D-91D0115CCA7F}" type="presOf" srcId="{73757AC8-E1CB-4EBD-90E4-12E4371269BB}" destId="{1422F3AA-C15B-489E-ADE5-5B71809301D3}" srcOrd="1" destOrd="0" presId="urn:microsoft.com/office/officeart/2005/8/layout/vProcess5"/>
    <dgm:cxn modelId="{9FBC7D47-81DC-477B-83FB-F903CAAED961}" type="presOf" srcId="{E745A662-08C9-4F9A-B5E4-1CB39F7C3F4A}" destId="{5FFF1F4C-991C-47F4-A83C-6A191E03BF01}" srcOrd="0" destOrd="0" presId="urn:microsoft.com/office/officeart/2005/8/layout/vProcess5"/>
    <dgm:cxn modelId="{808E5107-9A09-46C6-A323-0D99937A8F22}" type="presOf" srcId="{2889C0DF-E173-4335-8C91-268A9C13756F}" destId="{8F30BF56-64BA-4237-9A30-ADC5D6E29718}" srcOrd="0" destOrd="0" presId="urn:microsoft.com/office/officeart/2005/8/layout/vProcess5"/>
    <dgm:cxn modelId="{8F1E2FCF-D96D-4CB9-A9A1-3C93648F5F60}" type="presOf" srcId="{25DA86A8-BFEE-40C1-B9BD-E7DC46AB9BCF}" destId="{5E4D3737-DECA-4696-A057-EB55D9D9241F}" srcOrd="1" destOrd="0" presId="urn:microsoft.com/office/officeart/2005/8/layout/vProcess5"/>
    <dgm:cxn modelId="{53CA9E52-06A6-49FC-A669-30C3D1E7FF3A}" type="presOf" srcId="{73757AC8-E1CB-4EBD-90E4-12E4371269BB}" destId="{3D56EF55-DB2F-4151-8170-529566390135}" srcOrd="0" destOrd="0" presId="urn:microsoft.com/office/officeart/2005/8/layout/vProcess5"/>
    <dgm:cxn modelId="{4DFB763C-ECE0-4A43-AF2B-19AC5CD57278}" type="presOf" srcId="{25DA86A8-BFEE-40C1-B9BD-E7DC46AB9BCF}" destId="{E1F587DC-B344-4BFF-82BC-BBFEF5A6E1E1}" srcOrd="0" destOrd="0" presId="urn:microsoft.com/office/officeart/2005/8/layout/vProcess5"/>
    <dgm:cxn modelId="{73F2F208-B7C7-4BC0-8E9A-9781D4BA36FB}" type="presParOf" srcId="{D109CCF3-F63D-4269-96C6-0366602F691B}" destId="{45E3B2E4-E827-4F1C-8AC7-822B0352F4ED}" srcOrd="0" destOrd="0" presId="urn:microsoft.com/office/officeart/2005/8/layout/vProcess5"/>
    <dgm:cxn modelId="{4887D73A-00EE-45E7-94A3-5EC09C48AB41}" type="presParOf" srcId="{D109CCF3-F63D-4269-96C6-0366602F691B}" destId="{5FFF1F4C-991C-47F4-A83C-6A191E03BF01}" srcOrd="1" destOrd="0" presId="urn:microsoft.com/office/officeart/2005/8/layout/vProcess5"/>
    <dgm:cxn modelId="{43DD374C-C87A-443E-A9B1-2A80FA8D29AD}" type="presParOf" srcId="{D109CCF3-F63D-4269-96C6-0366602F691B}" destId="{E1F587DC-B344-4BFF-82BC-BBFEF5A6E1E1}" srcOrd="2" destOrd="0" presId="urn:microsoft.com/office/officeart/2005/8/layout/vProcess5"/>
    <dgm:cxn modelId="{DF6666D1-D1CF-4834-BD3A-94F1971214AD}" type="presParOf" srcId="{D109CCF3-F63D-4269-96C6-0366602F691B}" destId="{3D56EF55-DB2F-4151-8170-529566390135}" srcOrd="3" destOrd="0" presId="urn:microsoft.com/office/officeart/2005/8/layout/vProcess5"/>
    <dgm:cxn modelId="{1CD8319D-4453-4B5E-8139-71E3B611ECAE}" type="presParOf" srcId="{D109CCF3-F63D-4269-96C6-0366602F691B}" destId="{8F30BF56-64BA-4237-9A30-ADC5D6E29718}" srcOrd="4" destOrd="0" presId="urn:microsoft.com/office/officeart/2005/8/layout/vProcess5"/>
    <dgm:cxn modelId="{8C692266-D063-4997-935F-D4C623589DCB}" type="presParOf" srcId="{D109CCF3-F63D-4269-96C6-0366602F691B}" destId="{189A6908-B80D-4815-9EF9-0BD9000B74F5}" srcOrd="5" destOrd="0" presId="urn:microsoft.com/office/officeart/2005/8/layout/vProcess5"/>
    <dgm:cxn modelId="{90583582-90F3-4C12-97F7-D9AE8016FA68}" type="presParOf" srcId="{D109CCF3-F63D-4269-96C6-0366602F691B}" destId="{F11438D4-549D-466F-ABDC-74FDE71A331F}" srcOrd="6" destOrd="0" presId="urn:microsoft.com/office/officeart/2005/8/layout/vProcess5"/>
    <dgm:cxn modelId="{E1AE4A6C-9C18-4551-B8DD-A632187A6C67}" type="presParOf" srcId="{D109CCF3-F63D-4269-96C6-0366602F691B}" destId="{5E4D3737-DECA-4696-A057-EB55D9D9241F}" srcOrd="7" destOrd="0" presId="urn:microsoft.com/office/officeart/2005/8/layout/vProcess5"/>
    <dgm:cxn modelId="{B7E275A2-0CA5-4A47-AE7E-7F2D1D4E4384}" type="presParOf" srcId="{D109CCF3-F63D-4269-96C6-0366602F691B}" destId="{1422F3AA-C15B-489E-ADE5-5B71809301D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7C5FB7B-1B28-475F-8A07-3455204EDC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5A662-08C9-4F9A-B5E4-1CB39F7C3F4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4000" dirty="0" smtClean="0">
              <a:solidFill>
                <a:schemeClr val="tx1"/>
              </a:solidFill>
            </a:rPr>
            <a:t>1 тип: задачи, которые решаются уверенно</a:t>
          </a:r>
          <a:endParaRPr lang="ru-RU" sz="4000" dirty="0">
            <a:solidFill>
              <a:schemeClr val="tx1"/>
            </a:solidFill>
          </a:endParaRPr>
        </a:p>
      </dgm:t>
    </dgm:pt>
    <dgm:pt modelId="{26DB911C-C28D-4A80-970E-3DF82BCC0DC7}" type="parTrans" cxnId="{3A661F21-462D-4C7F-A17B-B5DD637733D2}">
      <dgm:prSet/>
      <dgm:spPr/>
      <dgm:t>
        <a:bodyPr/>
        <a:lstStyle/>
        <a:p>
          <a:endParaRPr lang="ru-RU"/>
        </a:p>
      </dgm:t>
    </dgm:pt>
    <dgm:pt modelId="{2889C0DF-E173-4335-8C91-268A9C13756F}" type="sibTrans" cxnId="{3A661F21-462D-4C7F-A17B-B5DD637733D2}">
      <dgm:prSet/>
      <dgm:spPr/>
      <dgm:t>
        <a:bodyPr/>
        <a:lstStyle/>
        <a:p>
          <a:endParaRPr lang="ru-RU"/>
        </a:p>
      </dgm:t>
    </dgm:pt>
    <dgm:pt modelId="{25DA86A8-BFEE-40C1-B9BD-E7DC46AB9BC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4000" b="1" u="sng" dirty="0" smtClean="0">
              <a:solidFill>
                <a:schemeClr val="tx1"/>
              </a:solidFill>
            </a:rPr>
            <a:t>2 тип:</a:t>
          </a:r>
          <a:r>
            <a:rPr lang="ru-RU" sz="4000" b="1" u="none" dirty="0" smtClean="0">
              <a:solidFill>
                <a:schemeClr val="tx1"/>
              </a:solidFill>
            </a:rPr>
            <a:t> </a:t>
          </a:r>
          <a:r>
            <a:rPr lang="ru-RU" sz="4000" b="1" dirty="0" smtClean="0">
              <a:solidFill>
                <a:schemeClr val="tx1"/>
              </a:solidFill>
            </a:rPr>
            <a:t>задачи, которые решаются хорошо, но часто бывают случайные ошибки</a:t>
          </a:r>
          <a:endParaRPr lang="ru-RU" sz="4000" b="1" dirty="0">
            <a:solidFill>
              <a:schemeClr val="tx1"/>
            </a:solidFill>
          </a:endParaRPr>
        </a:p>
      </dgm:t>
    </dgm:pt>
    <dgm:pt modelId="{4D94FE29-5BD0-4D7F-81D4-F58FFE951814}" type="parTrans" cxnId="{2CF8B757-2AC8-43ED-A4CF-F84541314283}">
      <dgm:prSet/>
      <dgm:spPr/>
      <dgm:t>
        <a:bodyPr/>
        <a:lstStyle/>
        <a:p>
          <a:endParaRPr lang="ru-RU"/>
        </a:p>
      </dgm:t>
    </dgm:pt>
    <dgm:pt modelId="{E814046B-1077-49A2-8EED-FDE62857F367}" type="sibTrans" cxnId="{2CF8B757-2AC8-43ED-A4CF-F84541314283}">
      <dgm:prSet/>
      <dgm:spPr/>
      <dgm:t>
        <a:bodyPr/>
        <a:lstStyle/>
        <a:p>
          <a:endParaRPr lang="ru-RU"/>
        </a:p>
      </dgm:t>
    </dgm:pt>
    <dgm:pt modelId="{73757AC8-E1CB-4EBD-90E4-12E4371269B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4000" dirty="0" smtClean="0">
              <a:solidFill>
                <a:schemeClr val="tx1"/>
              </a:solidFill>
            </a:rPr>
            <a:t>3 тип: задачи, которые решаются плохо или вовсе не понятны</a:t>
          </a:r>
          <a:endParaRPr lang="ru-RU" sz="4000" dirty="0">
            <a:solidFill>
              <a:schemeClr val="tx1"/>
            </a:solidFill>
          </a:endParaRPr>
        </a:p>
      </dgm:t>
    </dgm:pt>
    <dgm:pt modelId="{5D13055B-ABF2-4EEC-A2A5-C00A2FBB6831}" type="parTrans" cxnId="{BA99C822-65B9-4004-A11A-D4667F20A89F}">
      <dgm:prSet/>
      <dgm:spPr/>
      <dgm:t>
        <a:bodyPr/>
        <a:lstStyle/>
        <a:p>
          <a:endParaRPr lang="ru-RU"/>
        </a:p>
      </dgm:t>
    </dgm:pt>
    <dgm:pt modelId="{5CC5AFA2-8B67-46AB-B854-84E14A27F9AC}" type="sibTrans" cxnId="{BA99C822-65B9-4004-A11A-D4667F20A89F}">
      <dgm:prSet/>
      <dgm:spPr/>
      <dgm:t>
        <a:bodyPr/>
        <a:lstStyle/>
        <a:p>
          <a:endParaRPr lang="ru-RU"/>
        </a:p>
      </dgm:t>
    </dgm:pt>
    <dgm:pt modelId="{D109CCF3-F63D-4269-96C6-0366602F691B}" type="pres">
      <dgm:prSet presAssocID="{C7C5FB7B-1B28-475F-8A07-3455204EDC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3B2E4-E827-4F1C-8AC7-822B0352F4ED}" type="pres">
      <dgm:prSet presAssocID="{C7C5FB7B-1B28-475F-8A07-3455204EDC00}" presName="dummyMaxCanvas" presStyleCnt="0">
        <dgm:presLayoutVars/>
      </dgm:prSet>
      <dgm:spPr/>
    </dgm:pt>
    <dgm:pt modelId="{5FFF1F4C-991C-47F4-A83C-6A191E03BF01}" type="pres">
      <dgm:prSet presAssocID="{C7C5FB7B-1B28-475F-8A07-3455204EDC0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587DC-B344-4BFF-82BC-BBFEF5A6E1E1}" type="pres">
      <dgm:prSet presAssocID="{C7C5FB7B-1B28-475F-8A07-3455204EDC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EF55-DB2F-4151-8170-529566390135}" type="pres">
      <dgm:prSet presAssocID="{C7C5FB7B-1B28-475F-8A07-3455204EDC0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0BF56-64BA-4237-9A30-ADC5D6E29718}" type="pres">
      <dgm:prSet presAssocID="{C7C5FB7B-1B28-475F-8A07-3455204EDC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A6908-B80D-4815-9EF9-0BD9000B74F5}" type="pres">
      <dgm:prSet presAssocID="{C7C5FB7B-1B28-475F-8A07-3455204EDC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438D4-549D-466F-ABDC-74FDE71A331F}" type="pres">
      <dgm:prSet presAssocID="{C7C5FB7B-1B28-475F-8A07-3455204EDC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D3737-DECA-4696-A057-EB55D9D9241F}" type="pres">
      <dgm:prSet presAssocID="{C7C5FB7B-1B28-475F-8A07-3455204EDC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F3AA-C15B-489E-ADE5-5B71809301D3}" type="pres">
      <dgm:prSet presAssocID="{C7C5FB7B-1B28-475F-8A07-3455204EDC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61F21-462D-4C7F-A17B-B5DD637733D2}" srcId="{C7C5FB7B-1B28-475F-8A07-3455204EDC00}" destId="{E745A662-08C9-4F9A-B5E4-1CB39F7C3F4A}" srcOrd="0" destOrd="0" parTransId="{26DB911C-C28D-4A80-970E-3DF82BCC0DC7}" sibTransId="{2889C0DF-E173-4335-8C91-268A9C13756F}"/>
    <dgm:cxn modelId="{FEA3C63B-D5AD-452B-86DA-C2CB58E34AEC}" type="presOf" srcId="{25DA86A8-BFEE-40C1-B9BD-E7DC46AB9BCF}" destId="{5E4D3737-DECA-4696-A057-EB55D9D9241F}" srcOrd="1" destOrd="0" presId="urn:microsoft.com/office/officeart/2005/8/layout/vProcess5"/>
    <dgm:cxn modelId="{BA99C822-65B9-4004-A11A-D4667F20A89F}" srcId="{C7C5FB7B-1B28-475F-8A07-3455204EDC00}" destId="{73757AC8-E1CB-4EBD-90E4-12E4371269BB}" srcOrd="2" destOrd="0" parTransId="{5D13055B-ABF2-4EEC-A2A5-C00A2FBB6831}" sibTransId="{5CC5AFA2-8B67-46AB-B854-84E14A27F9AC}"/>
    <dgm:cxn modelId="{379487DB-EC35-4F2B-8610-F836D41E0E2E}" type="presOf" srcId="{C7C5FB7B-1B28-475F-8A07-3455204EDC00}" destId="{D109CCF3-F63D-4269-96C6-0366602F691B}" srcOrd="0" destOrd="0" presId="urn:microsoft.com/office/officeart/2005/8/layout/vProcess5"/>
    <dgm:cxn modelId="{2CF8B757-2AC8-43ED-A4CF-F84541314283}" srcId="{C7C5FB7B-1B28-475F-8A07-3455204EDC00}" destId="{25DA86A8-BFEE-40C1-B9BD-E7DC46AB9BCF}" srcOrd="1" destOrd="0" parTransId="{4D94FE29-5BD0-4D7F-81D4-F58FFE951814}" sibTransId="{E814046B-1077-49A2-8EED-FDE62857F367}"/>
    <dgm:cxn modelId="{9AE121FA-D716-41E2-A429-3208AC3FB934}" type="presOf" srcId="{73757AC8-E1CB-4EBD-90E4-12E4371269BB}" destId="{3D56EF55-DB2F-4151-8170-529566390135}" srcOrd="0" destOrd="0" presId="urn:microsoft.com/office/officeart/2005/8/layout/vProcess5"/>
    <dgm:cxn modelId="{4E2C1B8B-5199-4B4F-8106-ED2383B325E9}" type="presOf" srcId="{E745A662-08C9-4F9A-B5E4-1CB39F7C3F4A}" destId="{F11438D4-549D-466F-ABDC-74FDE71A331F}" srcOrd="1" destOrd="0" presId="urn:microsoft.com/office/officeart/2005/8/layout/vProcess5"/>
    <dgm:cxn modelId="{5637E7E0-9F1C-4DA1-9684-BE5EB7387FB8}" type="presOf" srcId="{E814046B-1077-49A2-8EED-FDE62857F367}" destId="{189A6908-B80D-4815-9EF9-0BD9000B74F5}" srcOrd="0" destOrd="0" presId="urn:microsoft.com/office/officeart/2005/8/layout/vProcess5"/>
    <dgm:cxn modelId="{FA6EF8E9-FFC3-405A-9F1F-1759660F8855}" type="presOf" srcId="{2889C0DF-E173-4335-8C91-268A9C13756F}" destId="{8F30BF56-64BA-4237-9A30-ADC5D6E29718}" srcOrd="0" destOrd="0" presId="urn:microsoft.com/office/officeart/2005/8/layout/vProcess5"/>
    <dgm:cxn modelId="{1FD7C3F1-45E1-440A-84EA-9855F7D3238F}" type="presOf" srcId="{73757AC8-E1CB-4EBD-90E4-12E4371269BB}" destId="{1422F3AA-C15B-489E-ADE5-5B71809301D3}" srcOrd="1" destOrd="0" presId="urn:microsoft.com/office/officeart/2005/8/layout/vProcess5"/>
    <dgm:cxn modelId="{1FCEB801-18FD-4233-9AFD-347B30FE9375}" type="presOf" srcId="{25DA86A8-BFEE-40C1-B9BD-E7DC46AB9BCF}" destId="{E1F587DC-B344-4BFF-82BC-BBFEF5A6E1E1}" srcOrd="0" destOrd="0" presId="urn:microsoft.com/office/officeart/2005/8/layout/vProcess5"/>
    <dgm:cxn modelId="{A6D77E1C-9824-4484-8434-D78421ACCB10}" type="presOf" srcId="{E745A662-08C9-4F9A-B5E4-1CB39F7C3F4A}" destId="{5FFF1F4C-991C-47F4-A83C-6A191E03BF01}" srcOrd="0" destOrd="0" presId="urn:microsoft.com/office/officeart/2005/8/layout/vProcess5"/>
    <dgm:cxn modelId="{221F3647-EF76-47F5-B2DD-7808E083DCE2}" type="presParOf" srcId="{D109CCF3-F63D-4269-96C6-0366602F691B}" destId="{45E3B2E4-E827-4F1C-8AC7-822B0352F4ED}" srcOrd="0" destOrd="0" presId="urn:microsoft.com/office/officeart/2005/8/layout/vProcess5"/>
    <dgm:cxn modelId="{08D3674B-6906-445A-A34B-6DDA466F7731}" type="presParOf" srcId="{D109CCF3-F63D-4269-96C6-0366602F691B}" destId="{5FFF1F4C-991C-47F4-A83C-6A191E03BF01}" srcOrd="1" destOrd="0" presId="urn:microsoft.com/office/officeart/2005/8/layout/vProcess5"/>
    <dgm:cxn modelId="{7083D4FC-3D16-44FF-8E5E-287B633F75BA}" type="presParOf" srcId="{D109CCF3-F63D-4269-96C6-0366602F691B}" destId="{E1F587DC-B344-4BFF-82BC-BBFEF5A6E1E1}" srcOrd="2" destOrd="0" presId="urn:microsoft.com/office/officeart/2005/8/layout/vProcess5"/>
    <dgm:cxn modelId="{FB12D1B1-4C95-4CA0-84A5-CDB2AA26C8A7}" type="presParOf" srcId="{D109CCF3-F63D-4269-96C6-0366602F691B}" destId="{3D56EF55-DB2F-4151-8170-529566390135}" srcOrd="3" destOrd="0" presId="urn:microsoft.com/office/officeart/2005/8/layout/vProcess5"/>
    <dgm:cxn modelId="{E1BAAD23-7077-48F8-8DEC-F94232445C2C}" type="presParOf" srcId="{D109CCF3-F63D-4269-96C6-0366602F691B}" destId="{8F30BF56-64BA-4237-9A30-ADC5D6E29718}" srcOrd="4" destOrd="0" presId="urn:microsoft.com/office/officeart/2005/8/layout/vProcess5"/>
    <dgm:cxn modelId="{E1AF9CB5-50BF-4A8B-A68D-86FA4B77B65C}" type="presParOf" srcId="{D109CCF3-F63D-4269-96C6-0366602F691B}" destId="{189A6908-B80D-4815-9EF9-0BD9000B74F5}" srcOrd="5" destOrd="0" presId="urn:microsoft.com/office/officeart/2005/8/layout/vProcess5"/>
    <dgm:cxn modelId="{31F3DA2A-8ED6-401B-8471-B1BAE82A9247}" type="presParOf" srcId="{D109CCF3-F63D-4269-96C6-0366602F691B}" destId="{F11438D4-549D-466F-ABDC-74FDE71A331F}" srcOrd="6" destOrd="0" presId="urn:microsoft.com/office/officeart/2005/8/layout/vProcess5"/>
    <dgm:cxn modelId="{B660DDDF-8C65-4718-9727-F1D88722C936}" type="presParOf" srcId="{D109CCF3-F63D-4269-96C6-0366602F691B}" destId="{5E4D3737-DECA-4696-A057-EB55D9D9241F}" srcOrd="7" destOrd="0" presId="urn:microsoft.com/office/officeart/2005/8/layout/vProcess5"/>
    <dgm:cxn modelId="{BC0B93C8-4E65-4782-BA8B-DD709AC7A7AE}" type="presParOf" srcId="{D109CCF3-F63D-4269-96C6-0366602F691B}" destId="{1422F3AA-C15B-489E-ADE5-5B71809301D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AB8DEC-AD73-4A42-886F-3D3492F9CBAF}" type="doc">
      <dgm:prSet loTypeId="urn:microsoft.com/office/officeart/2005/8/layout/equation2" loCatId="process" qsTypeId="urn:microsoft.com/office/officeart/2005/8/quickstyle/simple1" qsCatId="simple" csTypeId="urn:microsoft.com/office/officeart/2005/8/colors/accent4_5" csCatId="accent4" phldr="1"/>
      <dgm:spPr/>
    </dgm:pt>
    <dgm:pt modelId="{63330916-F438-478D-B524-32B6FA987082}">
      <dgm:prSet phldrT="[Текст]" custT="1"/>
      <dgm:spPr/>
      <dgm:t>
        <a:bodyPr/>
        <a:lstStyle/>
        <a:p>
          <a:r>
            <a:rPr lang="ru-RU" sz="3200" b="1" u="sng" dirty="0" smtClean="0"/>
            <a:t>Качественное</a:t>
          </a:r>
          <a:r>
            <a:rPr lang="ru-RU" sz="3200" dirty="0" smtClean="0"/>
            <a:t> системное изучение математики</a:t>
          </a:r>
          <a:endParaRPr lang="ru-RU" sz="3200" dirty="0"/>
        </a:p>
      </dgm:t>
    </dgm:pt>
    <dgm:pt modelId="{3888E541-4AC7-4318-BD19-13190DD8F533}" type="parTrans" cxnId="{68FE9AE9-641E-44AE-9EFE-2A8FDA67AE48}">
      <dgm:prSet/>
      <dgm:spPr/>
      <dgm:t>
        <a:bodyPr/>
        <a:lstStyle/>
        <a:p>
          <a:endParaRPr lang="ru-RU"/>
        </a:p>
      </dgm:t>
    </dgm:pt>
    <dgm:pt modelId="{6C091DD4-5C41-4C09-B510-AAB9D624C581}" type="sibTrans" cxnId="{68FE9AE9-641E-44AE-9EFE-2A8FDA67AE48}">
      <dgm:prSet/>
      <dgm:spPr/>
      <dgm:t>
        <a:bodyPr/>
        <a:lstStyle/>
        <a:p>
          <a:endParaRPr lang="ru-RU"/>
        </a:p>
      </dgm:t>
    </dgm:pt>
    <dgm:pt modelId="{000E6770-32DB-4F7E-B809-4B726CF027E1}">
      <dgm:prSet phldrT="[Текст]" custT="1"/>
      <dgm:spPr/>
      <dgm:t>
        <a:bodyPr/>
        <a:lstStyle/>
        <a:p>
          <a:r>
            <a:rPr lang="ru-RU" sz="3200" b="1" dirty="0" smtClean="0"/>
            <a:t>Ликвидация пробелов в базовых математических знаниях</a:t>
          </a:r>
          <a:endParaRPr lang="ru-RU" sz="3200" b="1" dirty="0"/>
        </a:p>
      </dgm:t>
    </dgm:pt>
    <dgm:pt modelId="{6EBE5E02-DFAB-457C-A6D3-DDD4F60AEF92}" type="parTrans" cxnId="{E136D98B-AFB0-4A8F-B95E-974981F0DEDA}">
      <dgm:prSet/>
      <dgm:spPr/>
      <dgm:t>
        <a:bodyPr/>
        <a:lstStyle/>
        <a:p>
          <a:endParaRPr lang="ru-RU"/>
        </a:p>
      </dgm:t>
    </dgm:pt>
    <dgm:pt modelId="{01019AAF-95D2-4C68-8F6F-A3C99CB5B8B2}" type="sibTrans" cxnId="{E136D98B-AFB0-4A8F-B95E-974981F0DEDA}">
      <dgm:prSet/>
      <dgm:spPr/>
      <dgm:t>
        <a:bodyPr/>
        <a:lstStyle/>
        <a:p>
          <a:endParaRPr lang="ru-RU"/>
        </a:p>
      </dgm:t>
    </dgm:pt>
    <dgm:pt modelId="{6AABB0D0-0B9A-4472-B7AD-7E71619C7CAC}">
      <dgm:prSet phldrT="[Текст]"/>
      <dgm:spPr/>
      <dgm:t>
        <a:bodyPr/>
        <a:lstStyle/>
        <a:p>
          <a:r>
            <a:rPr lang="ru-RU" b="1" dirty="0" smtClean="0"/>
            <a:t>Успешная сдача экзамена</a:t>
          </a:r>
          <a:endParaRPr lang="ru-RU" b="1" dirty="0"/>
        </a:p>
      </dgm:t>
    </dgm:pt>
    <dgm:pt modelId="{EC084CE6-87D7-43AE-AAD4-4718F0771E78}" type="parTrans" cxnId="{C26C790C-E093-4809-88E6-E2691730A03B}">
      <dgm:prSet/>
      <dgm:spPr/>
      <dgm:t>
        <a:bodyPr/>
        <a:lstStyle/>
        <a:p>
          <a:endParaRPr lang="ru-RU"/>
        </a:p>
      </dgm:t>
    </dgm:pt>
    <dgm:pt modelId="{81159B80-12E4-44EE-B5DC-4B2E7C81378E}" type="sibTrans" cxnId="{C26C790C-E093-4809-88E6-E2691730A03B}">
      <dgm:prSet/>
      <dgm:spPr/>
      <dgm:t>
        <a:bodyPr/>
        <a:lstStyle/>
        <a:p>
          <a:endParaRPr lang="ru-RU"/>
        </a:p>
      </dgm:t>
    </dgm:pt>
    <dgm:pt modelId="{DE6B510C-9B84-41B7-B5B5-867CA4EECB6D}" type="pres">
      <dgm:prSet presAssocID="{D9AB8DEC-AD73-4A42-886F-3D3492F9CBAF}" presName="Name0" presStyleCnt="0">
        <dgm:presLayoutVars>
          <dgm:dir/>
          <dgm:resizeHandles val="exact"/>
        </dgm:presLayoutVars>
      </dgm:prSet>
      <dgm:spPr/>
    </dgm:pt>
    <dgm:pt modelId="{13027E19-A426-4C9B-96BA-9D07C6550E44}" type="pres">
      <dgm:prSet presAssocID="{D9AB8DEC-AD73-4A42-886F-3D3492F9CBAF}" presName="vNodes" presStyleCnt="0"/>
      <dgm:spPr/>
    </dgm:pt>
    <dgm:pt modelId="{0B67D151-2E95-46CB-93DC-51FD112044D7}" type="pres">
      <dgm:prSet presAssocID="{63330916-F438-478D-B524-32B6FA987082}" presName="node" presStyleLbl="node1" presStyleIdx="0" presStyleCnt="3" custScaleX="204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55377-57F5-45F0-BE97-4FE8E3D4A8F4}" type="pres">
      <dgm:prSet presAssocID="{6C091DD4-5C41-4C09-B510-AAB9D624C581}" presName="spacerT" presStyleCnt="0"/>
      <dgm:spPr/>
    </dgm:pt>
    <dgm:pt modelId="{A699491B-0F03-41B0-9697-A9BB3F828886}" type="pres">
      <dgm:prSet presAssocID="{6C091DD4-5C41-4C09-B510-AAB9D624C58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26EE959-1CF3-4ACC-BB01-9B75D15342BE}" type="pres">
      <dgm:prSet presAssocID="{6C091DD4-5C41-4C09-B510-AAB9D624C581}" presName="spacerB" presStyleCnt="0"/>
      <dgm:spPr/>
    </dgm:pt>
    <dgm:pt modelId="{5D6566B1-D3DC-4B56-900A-2AFC9FDF3BFB}" type="pres">
      <dgm:prSet presAssocID="{000E6770-32DB-4F7E-B809-4B726CF027E1}" presName="node" presStyleLbl="node1" presStyleIdx="1" presStyleCnt="3" custScaleX="209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4328A-6517-48C3-A417-1A7A321168C4}" type="pres">
      <dgm:prSet presAssocID="{D9AB8DEC-AD73-4A42-886F-3D3492F9CBAF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ED7A3D64-ED2B-4CC7-B9E8-279E8BE5F7E5}" type="pres">
      <dgm:prSet presAssocID="{D9AB8DEC-AD73-4A42-886F-3D3492F9CBA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1BF2E6E-9316-4361-A0C9-D79D1128C55A}" type="pres">
      <dgm:prSet presAssocID="{D9AB8DEC-AD73-4A42-886F-3D3492F9CBAF}" presName="lastNode" presStyleLbl="node1" presStyleIdx="2" presStyleCnt="3" custScaleX="108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92F99-B48D-470E-8D90-2E34CAE759EA}" type="presOf" srcId="{D9AB8DEC-AD73-4A42-886F-3D3492F9CBAF}" destId="{DE6B510C-9B84-41B7-B5B5-867CA4EECB6D}" srcOrd="0" destOrd="0" presId="urn:microsoft.com/office/officeart/2005/8/layout/equation2"/>
    <dgm:cxn modelId="{C40FABE0-B3A6-47EF-982D-9F0F5CAA1C54}" type="presOf" srcId="{63330916-F438-478D-B524-32B6FA987082}" destId="{0B67D151-2E95-46CB-93DC-51FD112044D7}" srcOrd="0" destOrd="0" presId="urn:microsoft.com/office/officeart/2005/8/layout/equation2"/>
    <dgm:cxn modelId="{97F49E28-501C-4F7A-A363-21DC461C7675}" type="presOf" srcId="{000E6770-32DB-4F7E-B809-4B726CF027E1}" destId="{5D6566B1-D3DC-4B56-900A-2AFC9FDF3BFB}" srcOrd="0" destOrd="0" presId="urn:microsoft.com/office/officeart/2005/8/layout/equation2"/>
    <dgm:cxn modelId="{A64B1D95-F998-429A-93B3-AA425919DB74}" type="presOf" srcId="{01019AAF-95D2-4C68-8F6F-A3C99CB5B8B2}" destId="{ED7A3D64-ED2B-4CC7-B9E8-279E8BE5F7E5}" srcOrd="1" destOrd="0" presId="urn:microsoft.com/office/officeart/2005/8/layout/equation2"/>
    <dgm:cxn modelId="{E136D98B-AFB0-4A8F-B95E-974981F0DEDA}" srcId="{D9AB8DEC-AD73-4A42-886F-3D3492F9CBAF}" destId="{000E6770-32DB-4F7E-B809-4B726CF027E1}" srcOrd="1" destOrd="0" parTransId="{6EBE5E02-DFAB-457C-A6D3-DDD4F60AEF92}" sibTransId="{01019AAF-95D2-4C68-8F6F-A3C99CB5B8B2}"/>
    <dgm:cxn modelId="{483CEA02-CA0F-4B3E-82E8-E28C8EB925A3}" type="presOf" srcId="{6AABB0D0-0B9A-4472-B7AD-7E71619C7CAC}" destId="{01BF2E6E-9316-4361-A0C9-D79D1128C55A}" srcOrd="0" destOrd="0" presId="urn:microsoft.com/office/officeart/2005/8/layout/equation2"/>
    <dgm:cxn modelId="{3F6F92C5-40AC-461F-8A5A-78255A4E24A6}" type="presOf" srcId="{6C091DD4-5C41-4C09-B510-AAB9D624C581}" destId="{A699491B-0F03-41B0-9697-A9BB3F828886}" srcOrd="0" destOrd="0" presId="urn:microsoft.com/office/officeart/2005/8/layout/equation2"/>
    <dgm:cxn modelId="{68FE9AE9-641E-44AE-9EFE-2A8FDA67AE48}" srcId="{D9AB8DEC-AD73-4A42-886F-3D3492F9CBAF}" destId="{63330916-F438-478D-B524-32B6FA987082}" srcOrd="0" destOrd="0" parTransId="{3888E541-4AC7-4318-BD19-13190DD8F533}" sibTransId="{6C091DD4-5C41-4C09-B510-AAB9D624C581}"/>
    <dgm:cxn modelId="{C26C790C-E093-4809-88E6-E2691730A03B}" srcId="{D9AB8DEC-AD73-4A42-886F-3D3492F9CBAF}" destId="{6AABB0D0-0B9A-4472-B7AD-7E71619C7CAC}" srcOrd="2" destOrd="0" parTransId="{EC084CE6-87D7-43AE-AAD4-4718F0771E78}" sibTransId="{81159B80-12E4-44EE-B5DC-4B2E7C81378E}"/>
    <dgm:cxn modelId="{E3FE0BDB-3222-4E6F-B016-C22076A6BB71}" type="presOf" srcId="{01019AAF-95D2-4C68-8F6F-A3C99CB5B8B2}" destId="{70B4328A-6517-48C3-A417-1A7A321168C4}" srcOrd="0" destOrd="0" presId="urn:microsoft.com/office/officeart/2005/8/layout/equation2"/>
    <dgm:cxn modelId="{6C7DF062-D72E-41D1-8EEF-B46CE40860AC}" type="presParOf" srcId="{DE6B510C-9B84-41B7-B5B5-867CA4EECB6D}" destId="{13027E19-A426-4C9B-96BA-9D07C6550E44}" srcOrd="0" destOrd="0" presId="urn:microsoft.com/office/officeart/2005/8/layout/equation2"/>
    <dgm:cxn modelId="{B2DE4569-731C-44BC-9D5E-3DCD14F4A530}" type="presParOf" srcId="{13027E19-A426-4C9B-96BA-9D07C6550E44}" destId="{0B67D151-2E95-46CB-93DC-51FD112044D7}" srcOrd="0" destOrd="0" presId="urn:microsoft.com/office/officeart/2005/8/layout/equation2"/>
    <dgm:cxn modelId="{90CA27E6-5399-4562-8034-5BB27F582AF5}" type="presParOf" srcId="{13027E19-A426-4C9B-96BA-9D07C6550E44}" destId="{93655377-57F5-45F0-BE97-4FE8E3D4A8F4}" srcOrd="1" destOrd="0" presId="urn:microsoft.com/office/officeart/2005/8/layout/equation2"/>
    <dgm:cxn modelId="{B9702B3D-7B17-494E-8BE6-EFD95573CA2F}" type="presParOf" srcId="{13027E19-A426-4C9B-96BA-9D07C6550E44}" destId="{A699491B-0F03-41B0-9697-A9BB3F828886}" srcOrd="2" destOrd="0" presId="urn:microsoft.com/office/officeart/2005/8/layout/equation2"/>
    <dgm:cxn modelId="{E480089E-30AC-4159-ACD5-381C04791E8C}" type="presParOf" srcId="{13027E19-A426-4C9B-96BA-9D07C6550E44}" destId="{626EE959-1CF3-4ACC-BB01-9B75D15342BE}" srcOrd="3" destOrd="0" presId="urn:microsoft.com/office/officeart/2005/8/layout/equation2"/>
    <dgm:cxn modelId="{1FD156A8-8B16-43B5-81D3-1DF894D048A8}" type="presParOf" srcId="{13027E19-A426-4C9B-96BA-9D07C6550E44}" destId="{5D6566B1-D3DC-4B56-900A-2AFC9FDF3BFB}" srcOrd="4" destOrd="0" presId="urn:microsoft.com/office/officeart/2005/8/layout/equation2"/>
    <dgm:cxn modelId="{31E3A647-96E6-4BA5-BA3A-3D877C583E7E}" type="presParOf" srcId="{DE6B510C-9B84-41B7-B5B5-867CA4EECB6D}" destId="{70B4328A-6517-48C3-A417-1A7A321168C4}" srcOrd="1" destOrd="0" presId="urn:microsoft.com/office/officeart/2005/8/layout/equation2"/>
    <dgm:cxn modelId="{3401C41E-DC6C-41CE-A09A-599537A50C96}" type="presParOf" srcId="{70B4328A-6517-48C3-A417-1A7A321168C4}" destId="{ED7A3D64-ED2B-4CC7-B9E8-279E8BE5F7E5}" srcOrd="0" destOrd="0" presId="urn:microsoft.com/office/officeart/2005/8/layout/equation2"/>
    <dgm:cxn modelId="{E1D9803F-BE93-4B82-81CE-853B2CD0666C}" type="presParOf" srcId="{DE6B510C-9B84-41B7-B5B5-867CA4EECB6D}" destId="{01BF2E6E-9316-4361-A0C9-D79D1128C5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0CBBD-6037-41F4-A203-F3C4B272BA3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756609F-7178-4C72-8ED0-515983DD0CED}">
      <dgm:prSet phldrT="[Текст]"/>
      <dgm:spPr/>
      <dgm:t>
        <a:bodyPr/>
        <a:lstStyle/>
        <a:p>
          <a:r>
            <a:rPr lang="ru-RU" dirty="0" smtClean="0"/>
            <a:t>2018 – 32%</a:t>
          </a:r>
        </a:p>
        <a:p>
          <a:r>
            <a:rPr lang="ru-RU" dirty="0" smtClean="0"/>
            <a:t>2019 – 51,38%</a:t>
          </a:r>
          <a:endParaRPr lang="ru-RU" dirty="0"/>
        </a:p>
      </dgm:t>
    </dgm:pt>
    <dgm:pt modelId="{C259FECB-8B5D-4423-A254-E96FEB2421EC}" type="parTrans" cxnId="{0E67DD41-A69F-48E1-8621-FFA56155D747}">
      <dgm:prSet/>
      <dgm:spPr/>
      <dgm:t>
        <a:bodyPr/>
        <a:lstStyle/>
        <a:p>
          <a:endParaRPr lang="ru-RU"/>
        </a:p>
      </dgm:t>
    </dgm:pt>
    <dgm:pt modelId="{B3B66EE4-30BC-4D09-8F5F-5B853D1105C7}" type="sibTrans" cxnId="{0E67DD41-A69F-48E1-8621-FFA56155D747}">
      <dgm:prSet/>
      <dgm:spPr/>
      <dgm:t>
        <a:bodyPr/>
        <a:lstStyle/>
        <a:p>
          <a:endParaRPr lang="ru-RU"/>
        </a:p>
      </dgm:t>
    </dgm:pt>
    <dgm:pt modelId="{D0E72F71-64BF-4B5C-A6F1-BCA1BC840DAA}">
      <dgm:prSet phldrT="[Текст]"/>
      <dgm:spPr/>
      <dgm:t>
        <a:bodyPr/>
        <a:lstStyle/>
        <a:p>
          <a:r>
            <a:rPr lang="ru-RU" dirty="0" smtClean="0"/>
            <a:t>Повысилась доля участников с высокими результатами (выше 61 б.)</a:t>
          </a:r>
          <a:endParaRPr lang="ru-RU" dirty="0"/>
        </a:p>
      </dgm:t>
    </dgm:pt>
    <dgm:pt modelId="{688DFEA4-DE8A-4466-ABD6-66EFDA4E0C49}" type="parTrans" cxnId="{0CF22D86-ADF1-4F17-8259-871A8430172D}">
      <dgm:prSet/>
      <dgm:spPr/>
      <dgm:t>
        <a:bodyPr/>
        <a:lstStyle/>
        <a:p>
          <a:endParaRPr lang="ru-RU"/>
        </a:p>
      </dgm:t>
    </dgm:pt>
    <dgm:pt modelId="{1AC55E79-5B5F-4677-90C9-DED2BFEFE897}" type="sibTrans" cxnId="{0CF22D86-ADF1-4F17-8259-871A8430172D}">
      <dgm:prSet/>
      <dgm:spPr/>
      <dgm:t>
        <a:bodyPr/>
        <a:lstStyle/>
        <a:p>
          <a:endParaRPr lang="ru-RU"/>
        </a:p>
      </dgm:t>
    </dgm:pt>
    <dgm:pt modelId="{96924E84-EE62-4F87-8265-B671A03B4539}">
      <dgm:prSet phldrT="[Текст]"/>
      <dgm:spPr/>
      <dgm:t>
        <a:bodyPr/>
        <a:lstStyle/>
        <a:p>
          <a:r>
            <a:rPr lang="ru-RU" dirty="0" smtClean="0"/>
            <a:t>2018 – 65,08%</a:t>
          </a:r>
        </a:p>
        <a:p>
          <a:r>
            <a:rPr lang="ru-RU" dirty="0" smtClean="0"/>
            <a:t>2019 – 48,63%</a:t>
          </a:r>
          <a:endParaRPr lang="ru-RU" dirty="0"/>
        </a:p>
      </dgm:t>
    </dgm:pt>
    <dgm:pt modelId="{E8694507-C0A1-4548-9C71-9E38BA13ED3D}" type="parTrans" cxnId="{8044A90A-E594-4BD6-AFED-96C702C103B5}">
      <dgm:prSet/>
      <dgm:spPr/>
      <dgm:t>
        <a:bodyPr/>
        <a:lstStyle/>
        <a:p>
          <a:endParaRPr lang="ru-RU"/>
        </a:p>
      </dgm:t>
    </dgm:pt>
    <dgm:pt modelId="{B3096336-B304-41CF-9F14-26FA0F82C1D4}" type="sibTrans" cxnId="{8044A90A-E594-4BD6-AFED-96C702C103B5}">
      <dgm:prSet/>
      <dgm:spPr/>
      <dgm:t>
        <a:bodyPr/>
        <a:lstStyle/>
        <a:p>
          <a:endParaRPr lang="ru-RU"/>
        </a:p>
      </dgm:t>
    </dgm:pt>
    <dgm:pt modelId="{0ADBA782-CA74-4E74-A44E-5D01CDA9060D}">
      <dgm:prSet phldrT="[Текст]"/>
      <dgm:spPr/>
      <dgm:t>
        <a:bodyPr/>
        <a:lstStyle/>
        <a:p>
          <a:r>
            <a:rPr lang="ru-RU" dirty="0" smtClean="0"/>
            <a:t>Снизилась доля участников, набравших </a:t>
          </a:r>
        </a:p>
        <a:p>
          <a:r>
            <a:rPr lang="ru-RU" dirty="0" smtClean="0"/>
            <a:t>0-60 баллов</a:t>
          </a:r>
          <a:endParaRPr lang="ru-RU" dirty="0"/>
        </a:p>
      </dgm:t>
    </dgm:pt>
    <dgm:pt modelId="{8E25697A-BC79-4C90-B9C7-B1F76EDD5A22}" type="parTrans" cxnId="{E74C6CBE-76D8-4CBB-B7B3-42DC5DFB413D}">
      <dgm:prSet/>
      <dgm:spPr/>
      <dgm:t>
        <a:bodyPr/>
        <a:lstStyle/>
        <a:p>
          <a:endParaRPr lang="ru-RU"/>
        </a:p>
      </dgm:t>
    </dgm:pt>
    <dgm:pt modelId="{D37133D6-5C78-4A78-97AC-F48E89C52BFC}" type="sibTrans" cxnId="{E74C6CBE-76D8-4CBB-B7B3-42DC5DFB413D}">
      <dgm:prSet/>
      <dgm:spPr/>
      <dgm:t>
        <a:bodyPr/>
        <a:lstStyle/>
        <a:p>
          <a:endParaRPr lang="ru-RU"/>
        </a:p>
      </dgm:t>
    </dgm:pt>
    <dgm:pt modelId="{A7D7E37A-431C-4682-A421-C5B3227F6756}" type="pres">
      <dgm:prSet presAssocID="{F380CBBD-6037-41F4-A203-F3C4B272BA3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40F8E-6C95-4544-B2E1-4FB9859F2335}" type="pres">
      <dgm:prSet presAssocID="{F380CBBD-6037-41F4-A203-F3C4B272BA32}" presName="Background" presStyleLbl="node1" presStyleIdx="0" presStyleCnt="1" custLinFactNeighborX="730" custLinFactNeighborY="2818"/>
      <dgm:spPr/>
    </dgm:pt>
    <dgm:pt modelId="{EF74627D-FF63-4DF8-BFFF-79D0D72B6433}" type="pres">
      <dgm:prSet presAssocID="{F380CBBD-6037-41F4-A203-F3C4B272BA32}" presName="Divider" presStyleLbl="callout" presStyleIdx="0" presStyleCnt="1"/>
      <dgm:spPr/>
    </dgm:pt>
    <dgm:pt modelId="{A8F98312-8F73-4DEA-9D05-BB4247B7CEAB}" type="pres">
      <dgm:prSet presAssocID="{F380CBBD-6037-41F4-A203-F3C4B272BA32}" presName="ChildText1" presStyleLbl="revTx" presStyleIdx="0" presStyleCnt="0" custLinFactNeighborX="6268" custLinFactNeighborY="1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F5C0C-7574-4702-93B4-9DC973966383}" type="pres">
      <dgm:prSet presAssocID="{F380CBBD-6037-41F4-A203-F3C4B272BA32}" presName="ChildText2" presStyleLbl="revTx" presStyleIdx="0" presStyleCnt="0" custLinFactNeighborX="-835" custLinFactNeighborY="-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9BFCD-399D-4510-B32A-68ED749CF3BC}" type="pres">
      <dgm:prSet presAssocID="{F380CBBD-6037-41F4-A203-F3C4B272BA3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99BC431-D175-497E-B2B1-25576BA1111E}" type="pres">
      <dgm:prSet presAssocID="{F380CBBD-6037-41F4-A203-F3C4B272BA32}" presName="ParentShape1" presStyleLbl="alignImgPlace1" presStyleIdx="0" presStyleCnt="2" custAng="0" custScaleX="294121" custScaleY="138889" custLinFactNeighborX="-15904" custLinFactNeighborY="2998">
        <dgm:presLayoutVars/>
      </dgm:prSet>
      <dgm:spPr/>
      <dgm:t>
        <a:bodyPr/>
        <a:lstStyle/>
        <a:p>
          <a:endParaRPr lang="ru-RU"/>
        </a:p>
      </dgm:t>
    </dgm:pt>
    <dgm:pt modelId="{BDB1891B-2BD2-4F28-A85B-8E9E4083D047}" type="pres">
      <dgm:prSet presAssocID="{F380CBBD-6037-41F4-A203-F3C4B272BA3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1FDEB98-5151-4382-AB01-0C2EAF4A71E3}" type="pres">
      <dgm:prSet presAssocID="{F380CBBD-6037-41F4-A203-F3C4B272BA32}" presName="ParentShape2" presStyleLbl="alignImgPlace1" presStyleIdx="1" presStyleCnt="2" custScaleX="189086" custScaleY="128658" custLinFactNeighborX="7213" custLinFactNeighborY="-26675">
        <dgm:presLayoutVars/>
      </dgm:prSet>
      <dgm:spPr/>
      <dgm:t>
        <a:bodyPr/>
        <a:lstStyle/>
        <a:p>
          <a:endParaRPr lang="ru-RU"/>
        </a:p>
      </dgm:t>
    </dgm:pt>
  </dgm:ptLst>
  <dgm:cxnLst>
    <dgm:cxn modelId="{CB54AADA-7E0C-4A72-9D01-6D3B3F5F1E2B}" type="presOf" srcId="{F380CBBD-6037-41F4-A203-F3C4B272BA32}" destId="{A7D7E37A-431C-4682-A421-C5B3227F6756}" srcOrd="0" destOrd="0" presId="urn:microsoft.com/office/officeart/2009/3/layout/OpposingIdeas"/>
    <dgm:cxn modelId="{0E67DD41-A69F-48E1-8621-FFA56155D747}" srcId="{F380CBBD-6037-41F4-A203-F3C4B272BA32}" destId="{4756609F-7178-4C72-8ED0-515983DD0CED}" srcOrd="0" destOrd="0" parTransId="{C259FECB-8B5D-4423-A254-E96FEB2421EC}" sibTransId="{B3B66EE4-30BC-4D09-8F5F-5B853D1105C7}"/>
    <dgm:cxn modelId="{378288C9-BE51-4C23-9C77-440FDD6B54AA}" type="presOf" srcId="{4756609F-7178-4C72-8ED0-515983DD0CED}" destId="{B7E9BFCD-399D-4510-B32A-68ED749CF3BC}" srcOrd="0" destOrd="0" presId="urn:microsoft.com/office/officeart/2009/3/layout/OpposingIdeas"/>
    <dgm:cxn modelId="{0CF22D86-ADF1-4F17-8259-871A8430172D}" srcId="{4756609F-7178-4C72-8ED0-515983DD0CED}" destId="{D0E72F71-64BF-4B5C-A6F1-BCA1BC840DAA}" srcOrd="0" destOrd="0" parTransId="{688DFEA4-DE8A-4466-ABD6-66EFDA4E0C49}" sibTransId="{1AC55E79-5B5F-4677-90C9-DED2BFEFE897}"/>
    <dgm:cxn modelId="{E74C6CBE-76D8-4CBB-B7B3-42DC5DFB413D}" srcId="{96924E84-EE62-4F87-8265-B671A03B4539}" destId="{0ADBA782-CA74-4E74-A44E-5D01CDA9060D}" srcOrd="0" destOrd="0" parTransId="{8E25697A-BC79-4C90-B9C7-B1F76EDD5A22}" sibTransId="{D37133D6-5C78-4A78-97AC-F48E89C52BFC}"/>
    <dgm:cxn modelId="{CF21F136-4991-4619-AD81-9B6095AB68A4}" type="presOf" srcId="{0ADBA782-CA74-4E74-A44E-5D01CDA9060D}" destId="{14FF5C0C-7574-4702-93B4-9DC973966383}" srcOrd="0" destOrd="0" presId="urn:microsoft.com/office/officeart/2009/3/layout/OpposingIdeas"/>
    <dgm:cxn modelId="{30B8FEE2-2844-4D80-B406-9AB11A55BD9A}" type="presOf" srcId="{96924E84-EE62-4F87-8265-B671A03B4539}" destId="{BDB1891B-2BD2-4F28-A85B-8E9E4083D047}" srcOrd="0" destOrd="0" presId="urn:microsoft.com/office/officeart/2009/3/layout/OpposingIdeas"/>
    <dgm:cxn modelId="{A4FE30CC-D3B7-487B-B1FF-D78A824B6EE0}" type="presOf" srcId="{96924E84-EE62-4F87-8265-B671A03B4539}" destId="{E1FDEB98-5151-4382-AB01-0C2EAF4A71E3}" srcOrd="1" destOrd="0" presId="urn:microsoft.com/office/officeart/2009/3/layout/OpposingIdeas"/>
    <dgm:cxn modelId="{23DE5B7E-24D7-4C1C-8824-AEA58F658315}" type="presOf" srcId="{4756609F-7178-4C72-8ED0-515983DD0CED}" destId="{C99BC431-D175-497E-B2B1-25576BA1111E}" srcOrd="1" destOrd="0" presId="urn:microsoft.com/office/officeart/2009/3/layout/OpposingIdeas"/>
    <dgm:cxn modelId="{6B39B67E-1FAE-4A32-A7DF-D4AE892F15E8}" type="presOf" srcId="{D0E72F71-64BF-4B5C-A6F1-BCA1BC840DAA}" destId="{A8F98312-8F73-4DEA-9D05-BB4247B7CEAB}" srcOrd="0" destOrd="0" presId="urn:microsoft.com/office/officeart/2009/3/layout/OpposingIdeas"/>
    <dgm:cxn modelId="{8044A90A-E594-4BD6-AFED-96C702C103B5}" srcId="{F380CBBD-6037-41F4-A203-F3C4B272BA32}" destId="{96924E84-EE62-4F87-8265-B671A03B4539}" srcOrd="1" destOrd="0" parTransId="{E8694507-C0A1-4548-9C71-9E38BA13ED3D}" sibTransId="{B3096336-B304-41CF-9F14-26FA0F82C1D4}"/>
    <dgm:cxn modelId="{287E7257-1CEE-4091-9DDB-9E3B70953818}" type="presParOf" srcId="{A7D7E37A-431C-4682-A421-C5B3227F6756}" destId="{A8F40F8E-6C95-4544-B2E1-4FB9859F2335}" srcOrd="0" destOrd="0" presId="urn:microsoft.com/office/officeart/2009/3/layout/OpposingIdeas"/>
    <dgm:cxn modelId="{AA013FD1-B1EC-417C-A3D7-BCE55F7F0672}" type="presParOf" srcId="{A7D7E37A-431C-4682-A421-C5B3227F6756}" destId="{EF74627D-FF63-4DF8-BFFF-79D0D72B6433}" srcOrd="1" destOrd="0" presId="urn:microsoft.com/office/officeart/2009/3/layout/OpposingIdeas"/>
    <dgm:cxn modelId="{4F625756-2D67-4E03-A4CD-3E1CF2ADA18E}" type="presParOf" srcId="{A7D7E37A-431C-4682-A421-C5B3227F6756}" destId="{A8F98312-8F73-4DEA-9D05-BB4247B7CEAB}" srcOrd="2" destOrd="0" presId="urn:microsoft.com/office/officeart/2009/3/layout/OpposingIdeas"/>
    <dgm:cxn modelId="{73E8AD41-11C5-4F62-8270-0F1F8B1A4D2C}" type="presParOf" srcId="{A7D7E37A-431C-4682-A421-C5B3227F6756}" destId="{14FF5C0C-7574-4702-93B4-9DC973966383}" srcOrd="3" destOrd="0" presId="urn:microsoft.com/office/officeart/2009/3/layout/OpposingIdeas"/>
    <dgm:cxn modelId="{B6BF8F31-F78E-4199-B4B8-C0C6F6F4E25E}" type="presParOf" srcId="{A7D7E37A-431C-4682-A421-C5B3227F6756}" destId="{B7E9BFCD-399D-4510-B32A-68ED749CF3BC}" srcOrd="4" destOrd="0" presId="urn:microsoft.com/office/officeart/2009/3/layout/OpposingIdeas"/>
    <dgm:cxn modelId="{9DA435C7-8869-4312-9B14-5188ED0C99EF}" type="presParOf" srcId="{A7D7E37A-431C-4682-A421-C5B3227F6756}" destId="{C99BC431-D175-497E-B2B1-25576BA1111E}" srcOrd="5" destOrd="0" presId="urn:microsoft.com/office/officeart/2009/3/layout/OpposingIdeas"/>
    <dgm:cxn modelId="{37257A15-EB99-44CF-A8C1-04857C1F9B53}" type="presParOf" srcId="{A7D7E37A-431C-4682-A421-C5B3227F6756}" destId="{BDB1891B-2BD2-4F28-A85B-8E9E4083D047}" srcOrd="6" destOrd="0" presId="urn:microsoft.com/office/officeart/2009/3/layout/OpposingIdeas"/>
    <dgm:cxn modelId="{C8626EE9-71FD-45BE-AEE7-31CBAFA71067}" type="presParOf" srcId="{A7D7E37A-431C-4682-A421-C5B3227F6756}" destId="{E1FDEB98-5151-4382-AB01-0C2EAF4A71E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5B6A9-878C-4395-9971-8479F89677C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514E1F1-7738-468F-BFF6-43F813A9A6C1}">
      <dgm:prSet phldrT="[Текст]"/>
      <dgm:spPr/>
      <dgm:t>
        <a:bodyPr/>
        <a:lstStyle/>
        <a:p>
          <a:r>
            <a:rPr lang="ru-RU" dirty="0" smtClean="0"/>
            <a:t>РЕЗКОЕ</a:t>
          </a:r>
          <a:endParaRPr lang="ru-RU" dirty="0"/>
        </a:p>
      </dgm:t>
    </dgm:pt>
    <dgm:pt modelId="{0B8F8FC7-B61F-4185-BB4D-8FCAA31FBA83}" type="parTrans" cxnId="{1517B6BD-C47E-4B48-866F-4365D1AC26AE}">
      <dgm:prSet/>
      <dgm:spPr/>
      <dgm:t>
        <a:bodyPr/>
        <a:lstStyle/>
        <a:p>
          <a:endParaRPr lang="ru-RU"/>
        </a:p>
      </dgm:t>
    </dgm:pt>
    <dgm:pt modelId="{157BC1A3-0BB3-46EE-AE1C-55A6AC63BEDB}" type="sibTrans" cxnId="{1517B6BD-C47E-4B48-866F-4365D1AC26AE}">
      <dgm:prSet/>
      <dgm:spPr/>
      <dgm:t>
        <a:bodyPr/>
        <a:lstStyle/>
        <a:p>
          <a:endParaRPr lang="ru-RU"/>
        </a:p>
      </dgm:t>
    </dgm:pt>
    <dgm:pt modelId="{FC8DABE9-FB28-45A9-BB3C-17D1FDF924F3}">
      <dgm:prSet phldrT="[Текст]"/>
      <dgm:spPr/>
      <dgm:t>
        <a:bodyPr/>
        <a:lstStyle/>
        <a:p>
          <a:r>
            <a:rPr lang="ru-RU" dirty="0" smtClean="0"/>
            <a:t>СНИЖЕНИЕ</a:t>
          </a:r>
          <a:endParaRPr lang="ru-RU" dirty="0"/>
        </a:p>
      </dgm:t>
    </dgm:pt>
    <dgm:pt modelId="{40D8B4B0-22C4-4319-8C42-631C4F27D156}" type="parTrans" cxnId="{3AC09125-6564-401F-AD7A-CEA483EB51F8}">
      <dgm:prSet/>
      <dgm:spPr/>
      <dgm:t>
        <a:bodyPr/>
        <a:lstStyle/>
        <a:p>
          <a:endParaRPr lang="ru-RU"/>
        </a:p>
      </dgm:t>
    </dgm:pt>
    <dgm:pt modelId="{F2EC526B-0C8F-4788-BEB6-AE29E8149447}" type="sibTrans" cxnId="{3AC09125-6564-401F-AD7A-CEA483EB51F8}">
      <dgm:prSet/>
      <dgm:spPr/>
      <dgm:t>
        <a:bodyPr/>
        <a:lstStyle/>
        <a:p>
          <a:endParaRPr lang="ru-RU"/>
        </a:p>
      </dgm:t>
    </dgm:pt>
    <dgm:pt modelId="{AEFD6B1A-A2CC-4B69-8750-0D7FD4DAF9C7}">
      <dgm:prSet phldrT="[Текст]"/>
      <dgm:spPr/>
      <dgm:t>
        <a:bodyPr/>
        <a:lstStyle/>
        <a:p>
          <a:r>
            <a:rPr lang="ru-RU" dirty="0" smtClean="0"/>
            <a:t>ПРОЦЕНТА</a:t>
          </a:r>
          <a:endParaRPr lang="ru-RU" dirty="0"/>
        </a:p>
      </dgm:t>
    </dgm:pt>
    <dgm:pt modelId="{E9030C70-AFCE-41AD-BD4B-03A744E7AD4B}" type="parTrans" cxnId="{89E3852E-C2E7-4A80-9FFC-7DB8B7EBCEEC}">
      <dgm:prSet/>
      <dgm:spPr/>
      <dgm:t>
        <a:bodyPr/>
        <a:lstStyle/>
        <a:p>
          <a:endParaRPr lang="ru-RU"/>
        </a:p>
      </dgm:t>
    </dgm:pt>
    <dgm:pt modelId="{809B23F8-B079-482B-817F-E681CF67D466}" type="sibTrans" cxnId="{89E3852E-C2E7-4A80-9FFC-7DB8B7EBCEEC}">
      <dgm:prSet/>
      <dgm:spPr/>
      <dgm:t>
        <a:bodyPr/>
        <a:lstStyle/>
        <a:p>
          <a:endParaRPr lang="ru-RU"/>
        </a:p>
      </dgm:t>
    </dgm:pt>
    <dgm:pt modelId="{F8EEB95B-EDEB-4646-B3A0-FA1D04E13A2B}">
      <dgm:prSet phldrT="[Текст]"/>
      <dgm:spPr/>
      <dgm:t>
        <a:bodyPr/>
        <a:lstStyle/>
        <a:p>
          <a:r>
            <a:rPr lang="ru-RU" dirty="0" smtClean="0"/>
            <a:t>ОШИБОК</a:t>
          </a:r>
          <a:endParaRPr lang="ru-RU" dirty="0"/>
        </a:p>
      </dgm:t>
    </dgm:pt>
    <dgm:pt modelId="{365D2930-3687-4532-8EB7-25E66D35459B}" type="parTrans" cxnId="{FD42627F-B838-4E5C-9379-FC8D087823F2}">
      <dgm:prSet/>
      <dgm:spPr/>
      <dgm:t>
        <a:bodyPr/>
        <a:lstStyle/>
        <a:p>
          <a:endParaRPr lang="ru-RU"/>
        </a:p>
      </dgm:t>
    </dgm:pt>
    <dgm:pt modelId="{D5CCBEE3-26FE-47D2-BE4E-6B541DDA4051}" type="sibTrans" cxnId="{FD42627F-B838-4E5C-9379-FC8D087823F2}">
      <dgm:prSet/>
      <dgm:spPr/>
      <dgm:t>
        <a:bodyPr/>
        <a:lstStyle/>
        <a:p>
          <a:endParaRPr lang="ru-RU"/>
        </a:p>
      </dgm:t>
    </dgm:pt>
    <dgm:pt modelId="{E2306190-078D-4D7F-AFBE-3988E3F51774}">
      <dgm:prSet phldrT="[Текст]"/>
      <dgm:spPr/>
      <dgm:t>
        <a:bodyPr/>
        <a:lstStyle/>
        <a:p>
          <a:r>
            <a:rPr lang="ru-RU" dirty="0" smtClean="0"/>
            <a:t>В ОТВЕТАХ №№ 1-12</a:t>
          </a:r>
          <a:endParaRPr lang="ru-RU" dirty="0"/>
        </a:p>
      </dgm:t>
    </dgm:pt>
    <dgm:pt modelId="{ED9D543C-BF30-4247-9A27-814F6736D5D9}" type="parTrans" cxnId="{A972C8A9-86F2-44D7-A099-789540F6316E}">
      <dgm:prSet/>
      <dgm:spPr/>
      <dgm:t>
        <a:bodyPr/>
        <a:lstStyle/>
        <a:p>
          <a:endParaRPr lang="ru-RU"/>
        </a:p>
      </dgm:t>
    </dgm:pt>
    <dgm:pt modelId="{F2EDDDC2-69B4-4D55-9047-7E85F1A81D76}" type="sibTrans" cxnId="{A972C8A9-86F2-44D7-A099-789540F6316E}">
      <dgm:prSet/>
      <dgm:spPr/>
      <dgm:t>
        <a:bodyPr/>
        <a:lstStyle/>
        <a:p>
          <a:endParaRPr lang="ru-RU"/>
        </a:p>
      </dgm:t>
    </dgm:pt>
    <dgm:pt modelId="{DAB4F5C6-600D-4778-9F66-2ED02D812256}" type="pres">
      <dgm:prSet presAssocID="{1015B6A9-878C-4395-9971-8479F89677C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B0B2CAC1-50DC-4631-BEFE-E7642453AB20}" type="pres">
      <dgm:prSet presAssocID="{1015B6A9-878C-4395-9971-8479F89677CA}" presName="arrowNode" presStyleLbl="node1" presStyleIdx="0" presStyleCnt="1"/>
      <dgm:spPr/>
    </dgm:pt>
    <dgm:pt modelId="{7571214A-940B-4328-B9C0-84D98698B0C2}" type="pres">
      <dgm:prSet presAssocID="{2514E1F1-7738-468F-BFF6-43F813A9A6C1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E0FC-4BD7-4318-8E92-6E2D769FEC0A}" type="pres">
      <dgm:prSet presAssocID="{FC8DABE9-FB28-45A9-BB3C-17D1FDF924F3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EC637-AAC5-4032-8ED5-CC21EFD18A47}" type="pres">
      <dgm:prSet presAssocID="{F2EC526B-0C8F-4788-BEB6-AE29E8149447}" presName="dotNode2" presStyleCnt="0"/>
      <dgm:spPr/>
    </dgm:pt>
    <dgm:pt modelId="{6ECFAD7F-F04E-4BC6-B3F5-A514633FFA2A}" type="pres">
      <dgm:prSet presAssocID="{F2EC526B-0C8F-4788-BEB6-AE29E8149447}" presName="dotRepeatNode" presStyleLbl="fgShp" presStyleIdx="0" presStyleCnt="3"/>
      <dgm:spPr/>
      <dgm:t>
        <a:bodyPr/>
        <a:lstStyle/>
        <a:p>
          <a:endParaRPr lang="ru-RU"/>
        </a:p>
      </dgm:t>
    </dgm:pt>
    <dgm:pt modelId="{7A0CD36D-17A2-428F-88D5-6066C37854C0}" type="pres">
      <dgm:prSet presAssocID="{AEFD6B1A-A2CC-4B69-8750-0D7FD4DAF9C7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F37EF-587E-4181-B9B9-38EA7DBF3B3D}" type="pres">
      <dgm:prSet presAssocID="{809B23F8-B079-482B-817F-E681CF67D466}" presName="dotNode3" presStyleCnt="0"/>
      <dgm:spPr/>
    </dgm:pt>
    <dgm:pt modelId="{D68A99A0-4CDA-4565-A4E6-D7CBEC17E237}" type="pres">
      <dgm:prSet presAssocID="{809B23F8-B079-482B-817F-E681CF67D466}" presName="dotRepeatNode" presStyleLbl="fgShp" presStyleIdx="1" presStyleCnt="3"/>
      <dgm:spPr/>
      <dgm:t>
        <a:bodyPr/>
        <a:lstStyle/>
        <a:p>
          <a:endParaRPr lang="ru-RU"/>
        </a:p>
      </dgm:t>
    </dgm:pt>
    <dgm:pt modelId="{087711C5-00D8-4193-B58E-80BB646ACF32}" type="pres">
      <dgm:prSet presAssocID="{F8EEB95B-EDEB-4646-B3A0-FA1D04E13A2B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B857-42B0-4038-A250-98BCF94A61C9}" type="pres">
      <dgm:prSet presAssocID="{D5CCBEE3-26FE-47D2-BE4E-6B541DDA4051}" presName="dotNode4" presStyleCnt="0"/>
      <dgm:spPr/>
    </dgm:pt>
    <dgm:pt modelId="{795F012F-FFE3-465D-B5A6-FEB5E87AEB15}" type="pres">
      <dgm:prSet presAssocID="{D5CCBEE3-26FE-47D2-BE4E-6B541DDA4051}" presName="dotRepeatNode" presStyleLbl="fgShp" presStyleIdx="2" presStyleCnt="3"/>
      <dgm:spPr/>
      <dgm:t>
        <a:bodyPr/>
        <a:lstStyle/>
        <a:p>
          <a:endParaRPr lang="ru-RU"/>
        </a:p>
      </dgm:t>
    </dgm:pt>
    <dgm:pt modelId="{2E55F677-D3D0-4D45-98E2-19019355A4C2}" type="pres">
      <dgm:prSet presAssocID="{E2306190-078D-4D7F-AFBE-3988E3F51774}" presName="txNode5" presStyleLbl="revTx" presStyleIdx="4" presStyleCnt="5" custScaleX="145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EEFD5-6CA2-4DD5-958E-4E3FD70C77C3}" type="presOf" srcId="{1015B6A9-878C-4395-9971-8479F89677CA}" destId="{DAB4F5C6-600D-4778-9F66-2ED02D812256}" srcOrd="0" destOrd="0" presId="urn:microsoft.com/office/officeart/2009/3/layout/DescendingProcess"/>
    <dgm:cxn modelId="{4467272A-3D97-42D7-A3CF-07F1B5F3B2D2}" type="presOf" srcId="{AEFD6B1A-A2CC-4B69-8750-0D7FD4DAF9C7}" destId="{7A0CD36D-17A2-428F-88D5-6066C37854C0}" srcOrd="0" destOrd="0" presId="urn:microsoft.com/office/officeart/2009/3/layout/DescendingProcess"/>
    <dgm:cxn modelId="{1517B6BD-C47E-4B48-866F-4365D1AC26AE}" srcId="{1015B6A9-878C-4395-9971-8479F89677CA}" destId="{2514E1F1-7738-468F-BFF6-43F813A9A6C1}" srcOrd="0" destOrd="0" parTransId="{0B8F8FC7-B61F-4185-BB4D-8FCAA31FBA83}" sibTransId="{157BC1A3-0BB3-46EE-AE1C-55A6AC63BEDB}"/>
    <dgm:cxn modelId="{CB91EC12-541E-41F0-A930-A030C521C450}" type="presOf" srcId="{F2EC526B-0C8F-4788-BEB6-AE29E8149447}" destId="{6ECFAD7F-F04E-4BC6-B3F5-A514633FFA2A}" srcOrd="0" destOrd="0" presId="urn:microsoft.com/office/officeart/2009/3/layout/DescendingProcess"/>
    <dgm:cxn modelId="{3AC09125-6564-401F-AD7A-CEA483EB51F8}" srcId="{1015B6A9-878C-4395-9971-8479F89677CA}" destId="{FC8DABE9-FB28-45A9-BB3C-17D1FDF924F3}" srcOrd="1" destOrd="0" parTransId="{40D8B4B0-22C4-4319-8C42-631C4F27D156}" sibTransId="{F2EC526B-0C8F-4788-BEB6-AE29E8149447}"/>
    <dgm:cxn modelId="{91195629-34C7-4616-993B-3AF532E9A4D0}" type="presOf" srcId="{E2306190-078D-4D7F-AFBE-3988E3F51774}" destId="{2E55F677-D3D0-4D45-98E2-19019355A4C2}" srcOrd="0" destOrd="0" presId="urn:microsoft.com/office/officeart/2009/3/layout/DescendingProcess"/>
    <dgm:cxn modelId="{BBD12D52-B1C8-4D42-AE8E-78D10CCC16EA}" type="presOf" srcId="{F8EEB95B-EDEB-4646-B3A0-FA1D04E13A2B}" destId="{087711C5-00D8-4193-B58E-80BB646ACF32}" srcOrd="0" destOrd="0" presId="urn:microsoft.com/office/officeart/2009/3/layout/DescendingProcess"/>
    <dgm:cxn modelId="{FD42627F-B838-4E5C-9379-FC8D087823F2}" srcId="{1015B6A9-878C-4395-9971-8479F89677CA}" destId="{F8EEB95B-EDEB-4646-B3A0-FA1D04E13A2B}" srcOrd="3" destOrd="0" parTransId="{365D2930-3687-4532-8EB7-25E66D35459B}" sibTransId="{D5CCBEE3-26FE-47D2-BE4E-6B541DDA4051}"/>
    <dgm:cxn modelId="{98B101BA-2B09-49D1-BDB0-3729F6BF0F82}" type="presOf" srcId="{809B23F8-B079-482B-817F-E681CF67D466}" destId="{D68A99A0-4CDA-4565-A4E6-D7CBEC17E237}" srcOrd="0" destOrd="0" presId="urn:microsoft.com/office/officeart/2009/3/layout/DescendingProcess"/>
    <dgm:cxn modelId="{89E3852E-C2E7-4A80-9FFC-7DB8B7EBCEEC}" srcId="{1015B6A9-878C-4395-9971-8479F89677CA}" destId="{AEFD6B1A-A2CC-4B69-8750-0D7FD4DAF9C7}" srcOrd="2" destOrd="0" parTransId="{E9030C70-AFCE-41AD-BD4B-03A744E7AD4B}" sibTransId="{809B23F8-B079-482B-817F-E681CF67D466}"/>
    <dgm:cxn modelId="{B87E3BD2-34B5-408D-AF8C-3DD13F05DF1F}" type="presOf" srcId="{D5CCBEE3-26FE-47D2-BE4E-6B541DDA4051}" destId="{795F012F-FFE3-465D-B5A6-FEB5E87AEB15}" srcOrd="0" destOrd="0" presId="urn:microsoft.com/office/officeart/2009/3/layout/DescendingProcess"/>
    <dgm:cxn modelId="{90FDB05F-A460-4AED-9156-E6994813C2A1}" type="presOf" srcId="{FC8DABE9-FB28-45A9-BB3C-17D1FDF924F3}" destId="{17F5E0FC-4BD7-4318-8E92-6E2D769FEC0A}" srcOrd="0" destOrd="0" presId="urn:microsoft.com/office/officeart/2009/3/layout/DescendingProcess"/>
    <dgm:cxn modelId="{F6082FD6-F345-4228-8023-861133D140DF}" type="presOf" srcId="{2514E1F1-7738-468F-BFF6-43F813A9A6C1}" destId="{7571214A-940B-4328-B9C0-84D98698B0C2}" srcOrd="0" destOrd="0" presId="urn:microsoft.com/office/officeart/2009/3/layout/DescendingProcess"/>
    <dgm:cxn modelId="{A972C8A9-86F2-44D7-A099-789540F6316E}" srcId="{1015B6A9-878C-4395-9971-8479F89677CA}" destId="{E2306190-078D-4D7F-AFBE-3988E3F51774}" srcOrd="4" destOrd="0" parTransId="{ED9D543C-BF30-4247-9A27-814F6736D5D9}" sibTransId="{F2EDDDC2-69B4-4D55-9047-7E85F1A81D76}"/>
    <dgm:cxn modelId="{4155CB0B-502C-4C62-A74B-238A14C77A37}" type="presParOf" srcId="{DAB4F5C6-600D-4778-9F66-2ED02D812256}" destId="{B0B2CAC1-50DC-4631-BEFE-E7642453AB20}" srcOrd="0" destOrd="0" presId="urn:microsoft.com/office/officeart/2009/3/layout/DescendingProcess"/>
    <dgm:cxn modelId="{2C9A37BF-E61C-4C52-957F-4553E877D249}" type="presParOf" srcId="{DAB4F5C6-600D-4778-9F66-2ED02D812256}" destId="{7571214A-940B-4328-B9C0-84D98698B0C2}" srcOrd="1" destOrd="0" presId="urn:microsoft.com/office/officeart/2009/3/layout/DescendingProcess"/>
    <dgm:cxn modelId="{01A7BCAF-5DA4-4467-B81E-8651AE040076}" type="presParOf" srcId="{DAB4F5C6-600D-4778-9F66-2ED02D812256}" destId="{17F5E0FC-4BD7-4318-8E92-6E2D769FEC0A}" srcOrd="2" destOrd="0" presId="urn:microsoft.com/office/officeart/2009/3/layout/DescendingProcess"/>
    <dgm:cxn modelId="{ADAA1014-801F-412F-818F-253E59876901}" type="presParOf" srcId="{DAB4F5C6-600D-4778-9F66-2ED02D812256}" destId="{437EC637-AAC5-4032-8ED5-CC21EFD18A47}" srcOrd="3" destOrd="0" presId="urn:microsoft.com/office/officeart/2009/3/layout/DescendingProcess"/>
    <dgm:cxn modelId="{BB400DB3-230E-4139-9787-16F16222BD7F}" type="presParOf" srcId="{437EC637-AAC5-4032-8ED5-CC21EFD18A47}" destId="{6ECFAD7F-F04E-4BC6-B3F5-A514633FFA2A}" srcOrd="0" destOrd="0" presId="urn:microsoft.com/office/officeart/2009/3/layout/DescendingProcess"/>
    <dgm:cxn modelId="{A8BE6A04-184E-43EA-8CCC-FBC18E2F4C48}" type="presParOf" srcId="{DAB4F5C6-600D-4778-9F66-2ED02D812256}" destId="{7A0CD36D-17A2-428F-88D5-6066C37854C0}" srcOrd="4" destOrd="0" presId="urn:microsoft.com/office/officeart/2009/3/layout/DescendingProcess"/>
    <dgm:cxn modelId="{0CB43EB8-72CF-4859-BD4E-EB775E85A4EF}" type="presParOf" srcId="{DAB4F5C6-600D-4778-9F66-2ED02D812256}" destId="{65DF37EF-587E-4181-B9B9-38EA7DBF3B3D}" srcOrd="5" destOrd="0" presId="urn:microsoft.com/office/officeart/2009/3/layout/DescendingProcess"/>
    <dgm:cxn modelId="{4C526CAC-3D02-4389-A515-EB25676B50D6}" type="presParOf" srcId="{65DF37EF-587E-4181-B9B9-38EA7DBF3B3D}" destId="{D68A99A0-4CDA-4565-A4E6-D7CBEC17E237}" srcOrd="0" destOrd="0" presId="urn:microsoft.com/office/officeart/2009/3/layout/DescendingProcess"/>
    <dgm:cxn modelId="{9A401B30-CA83-4E4B-B0D1-0AFC70E00DE9}" type="presParOf" srcId="{DAB4F5C6-600D-4778-9F66-2ED02D812256}" destId="{087711C5-00D8-4193-B58E-80BB646ACF32}" srcOrd="6" destOrd="0" presId="urn:microsoft.com/office/officeart/2009/3/layout/DescendingProcess"/>
    <dgm:cxn modelId="{925F727C-6564-469D-82D5-9F1DBFB3872E}" type="presParOf" srcId="{DAB4F5C6-600D-4778-9F66-2ED02D812256}" destId="{0FF3B857-42B0-4038-A250-98BCF94A61C9}" srcOrd="7" destOrd="0" presId="urn:microsoft.com/office/officeart/2009/3/layout/DescendingProcess"/>
    <dgm:cxn modelId="{836B6835-8579-482F-A33F-420D93D0123E}" type="presParOf" srcId="{0FF3B857-42B0-4038-A250-98BCF94A61C9}" destId="{795F012F-FFE3-465D-B5A6-FEB5E87AEB15}" srcOrd="0" destOrd="0" presId="urn:microsoft.com/office/officeart/2009/3/layout/DescendingProcess"/>
    <dgm:cxn modelId="{5C070922-FA81-4E15-9541-63C693DEA326}" type="presParOf" srcId="{DAB4F5C6-600D-4778-9F66-2ED02D812256}" destId="{2E55F677-D3D0-4D45-98E2-19019355A4C2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35AC3C-FDF5-49B9-8709-10780C0D3A8C}" type="doc">
      <dgm:prSet loTypeId="urn:microsoft.com/office/officeart/2005/8/layout/arrow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B743E47-2004-43F8-8B32-77E13F5DE9C0}">
      <dgm:prSet phldrT="[Текст]"/>
      <dgm:spPr/>
      <dgm:t>
        <a:bodyPr/>
        <a:lstStyle/>
        <a:p>
          <a:r>
            <a:rPr lang="ru-RU" dirty="0" smtClean="0"/>
            <a:t>Рост логической и алгоритмической культуры, геометрической интуиции, умения работать с функциями</a:t>
          </a:r>
          <a:endParaRPr lang="ru-RU" dirty="0"/>
        </a:p>
      </dgm:t>
    </dgm:pt>
    <dgm:pt modelId="{F3EB8225-5789-4BB0-980A-3702362E3A94}" type="parTrans" cxnId="{54E6DA24-57BC-4A0F-8384-C1427E2C2664}">
      <dgm:prSet/>
      <dgm:spPr/>
      <dgm:t>
        <a:bodyPr/>
        <a:lstStyle/>
        <a:p>
          <a:endParaRPr lang="ru-RU"/>
        </a:p>
      </dgm:t>
    </dgm:pt>
    <dgm:pt modelId="{A98E4363-356C-463E-8C8A-5631EB08A894}" type="sibTrans" cxnId="{54E6DA24-57BC-4A0F-8384-C1427E2C2664}">
      <dgm:prSet/>
      <dgm:spPr/>
      <dgm:t>
        <a:bodyPr/>
        <a:lstStyle/>
        <a:p>
          <a:endParaRPr lang="ru-RU"/>
        </a:p>
      </dgm:t>
    </dgm:pt>
    <dgm:pt modelId="{83B0B6D8-0A63-4680-9630-9573A475E962}">
      <dgm:prSet phldrT="[Текст]"/>
      <dgm:spPr/>
      <dgm:t>
        <a:bodyPr/>
        <a:lstStyle/>
        <a:p>
          <a:r>
            <a:rPr lang="ru-RU" dirty="0" smtClean="0"/>
            <a:t>Снижение процента неполных баллов в заданиях с полным решением</a:t>
          </a:r>
          <a:endParaRPr lang="ru-RU" dirty="0"/>
        </a:p>
      </dgm:t>
    </dgm:pt>
    <dgm:pt modelId="{784A4D4C-8067-432C-A88E-C2BD92F51F97}" type="parTrans" cxnId="{54DB007B-640C-4020-87D3-9C1C25271857}">
      <dgm:prSet/>
      <dgm:spPr/>
      <dgm:t>
        <a:bodyPr/>
        <a:lstStyle/>
        <a:p>
          <a:endParaRPr lang="ru-RU"/>
        </a:p>
      </dgm:t>
    </dgm:pt>
    <dgm:pt modelId="{79FE0C1F-49A7-40E8-AC92-E55528C86640}" type="sibTrans" cxnId="{54DB007B-640C-4020-87D3-9C1C25271857}">
      <dgm:prSet/>
      <dgm:spPr/>
      <dgm:t>
        <a:bodyPr/>
        <a:lstStyle/>
        <a:p>
          <a:endParaRPr lang="ru-RU"/>
        </a:p>
      </dgm:t>
    </dgm:pt>
    <dgm:pt modelId="{9809AFA6-02E5-4A0B-B044-1502AE5BB563}" type="pres">
      <dgm:prSet presAssocID="{7C35AC3C-FDF5-49B9-8709-10780C0D3A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AC3D31-743F-4414-A349-D5A6E2B80EDB}" type="pres">
      <dgm:prSet presAssocID="{CB743E47-2004-43F8-8B32-77E13F5DE9C0}" presName="upArrow" presStyleLbl="node1" presStyleIdx="0" presStyleCnt="2" custLinFactNeighborX="-3482" custLinFactNeighborY="663"/>
      <dgm:spPr/>
    </dgm:pt>
    <dgm:pt modelId="{C092C19E-76CE-4879-897C-EE60DABF01DF}" type="pres">
      <dgm:prSet presAssocID="{CB743E47-2004-43F8-8B32-77E13F5DE9C0}" presName="upArrowText" presStyleLbl="revTx" presStyleIdx="0" presStyleCnt="2" custScaleX="123493" custLinFactNeighborX="13644" custLinFactNeighborY="2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46451-7AF3-4D3D-8698-5ABDA9AD2909}" type="pres">
      <dgm:prSet presAssocID="{83B0B6D8-0A63-4680-9630-9573A475E962}" presName="downArrow" presStyleLbl="node1" presStyleIdx="1" presStyleCnt="2"/>
      <dgm:spPr/>
    </dgm:pt>
    <dgm:pt modelId="{B5AF8678-7FB3-4538-96B9-93EF5EB839A1}" type="pres">
      <dgm:prSet presAssocID="{83B0B6D8-0A63-4680-9630-9573A475E962}" presName="downArrowText" presStyleLbl="revTx" presStyleIdx="1" presStyleCnt="2" custScaleX="120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AE79B-E097-4DB8-8A74-BA7452576402}" type="presOf" srcId="{CB743E47-2004-43F8-8B32-77E13F5DE9C0}" destId="{C092C19E-76CE-4879-897C-EE60DABF01DF}" srcOrd="0" destOrd="0" presId="urn:microsoft.com/office/officeart/2005/8/layout/arrow4"/>
    <dgm:cxn modelId="{54DB007B-640C-4020-87D3-9C1C25271857}" srcId="{7C35AC3C-FDF5-49B9-8709-10780C0D3A8C}" destId="{83B0B6D8-0A63-4680-9630-9573A475E962}" srcOrd="1" destOrd="0" parTransId="{784A4D4C-8067-432C-A88E-C2BD92F51F97}" sibTransId="{79FE0C1F-49A7-40E8-AC92-E55528C86640}"/>
    <dgm:cxn modelId="{54E6DA24-57BC-4A0F-8384-C1427E2C2664}" srcId="{7C35AC3C-FDF5-49B9-8709-10780C0D3A8C}" destId="{CB743E47-2004-43F8-8B32-77E13F5DE9C0}" srcOrd="0" destOrd="0" parTransId="{F3EB8225-5789-4BB0-980A-3702362E3A94}" sibTransId="{A98E4363-356C-463E-8C8A-5631EB08A894}"/>
    <dgm:cxn modelId="{BF300BB0-D2FD-461D-94A1-AC7740805FD3}" type="presOf" srcId="{7C35AC3C-FDF5-49B9-8709-10780C0D3A8C}" destId="{9809AFA6-02E5-4A0B-B044-1502AE5BB563}" srcOrd="0" destOrd="0" presId="urn:microsoft.com/office/officeart/2005/8/layout/arrow4"/>
    <dgm:cxn modelId="{FA0735E6-D724-45B0-B193-11E4CE198210}" type="presOf" srcId="{83B0B6D8-0A63-4680-9630-9573A475E962}" destId="{B5AF8678-7FB3-4538-96B9-93EF5EB839A1}" srcOrd="0" destOrd="0" presId="urn:microsoft.com/office/officeart/2005/8/layout/arrow4"/>
    <dgm:cxn modelId="{B650A0E1-E966-4337-94C6-90B4006523F7}" type="presParOf" srcId="{9809AFA6-02E5-4A0B-B044-1502AE5BB563}" destId="{A3AC3D31-743F-4414-A349-D5A6E2B80EDB}" srcOrd="0" destOrd="0" presId="urn:microsoft.com/office/officeart/2005/8/layout/arrow4"/>
    <dgm:cxn modelId="{EB8D675D-2CA9-483A-BBC8-D15569C8BF8D}" type="presParOf" srcId="{9809AFA6-02E5-4A0B-B044-1502AE5BB563}" destId="{C092C19E-76CE-4879-897C-EE60DABF01DF}" srcOrd="1" destOrd="0" presId="urn:microsoft.com/office/officeart/2005/8/layout/arrow4"/>
    <dgm:cxn modelId="{369546C5-5664-40D5-884A-2F29A3F5573F}" type="presParOf" srcId="{9809AFA6-02E5-4A0B-B044-1502AE5BB563}" destId="{64546451-7AF3-4D3D-8698-5ABDA9AD2909}" srcOrd="2" destOrd="0" presId="urn:microsoft.com/office/officeart/2005/8/layout/arrow4"/>
    <dgm:cxn modelId="{E364A6A7-AF75-45E7-AF58-93241978D762}" type="presParOf" srcId="{9809AFA6-02E5-4A0B-B044-1502AE5BB563}" destId="{B5AF8678-7FB3-4538-96B9-93EF5EB839A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9878CA-F47D-440C-8C5F-CAE2A41705A9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7FDCC9-4B8F-4880-9EBD-CFB3107131A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№5 (КОРНИ И СТЕПЕНИ)</a:t>
          </a:r>
          <a:endParaRPr lang="ru-RU" sz="2000" dirty="0">
            <a:solidFill>
              <a:schemeClr val="tx1"/>
            </a:solidFill>
          </a:endParaRPr>
        </a:p>
      </dgm:t>
    </dgm:pt>
    <dgm:pt modelId="{D24472FB-1AE7-40AB-B44E-FAEFDEB7ADBA}" type="parTrans" cxnId="{8D493589-16EE-409E-938E-B2D143184DB6}">
      <dgm:prSet/>
      <dgm:spPr/>
      <dgm:t>
        <a:bodyPr/>
        <a:lstStyle/>
        <a:p>
          <a:endParaRPr lang="ru-RU" sz="2000"/>
        </a:p>
      </dgm:t>
    </dgm:pt>
    <dgm:pt modelId="{C59FCCC2-DEA0-453E-8F36-AF42ADA74CDA}" type="sibTrans" cxnId="{8D493589-16EE-409E-938E-B2D143184DB6}">
      <dgm:prSet/>
      <dgm:spPr/>
      <dgm:t>
        <a:bodyPr/>
        <a:lstStyle/>
        <a:p>
          <a:endParaRPr lang="ru-RU" sz="2000"/>
        </a:p>
      </dgm:t>
    </dgm:pt>
    <dgm:pt modelId="{BB0A1C41-33A3-4983-B352-9207A0A95708}">
      <dgm:prSet phldrT="[Текст]" custT="1"/>
      <dgm:spPr/>
      <dgm:t>
        <a:bodyPr/>
        <a:lstStyle/>
        <a:p>
          <a:r>
            <a:rPr lang="ru-RU" sz="2000" dirty="0" smtClean="0"/>
            <a:t>15% ВЫПОЛНЕНИЕ</a:t>
          </a:r>
          <a:endParaRPr lang="ru-RU" sz="2000" dirty="0"/>
        </a:p>
      </dgm:t>
    </dgm:pt>
    <dgm:pt modelId="{965CB0EB-73CC-4A77-BF3A-C78796D8691C}" type="parTrans" cxnId="{0BC4B7E3-2C62-4783-9004-4633138F18CE}">
      <dgm:prSet/>
      <dgm:spPr/>
      <dgm:t>
        <a:bodyPr/>
        <a:lstStyle/>
        <a:p>
          <a:endParaRPr lang="ru-RU" sz="2000"/>
        </a:p>
      </dgm:t>
    </dgm:pt>
    <dgm:pt modelId="{93BEAD75-7D0A-4F9A-9AB5-4CC659815F9C}" type="sibTrans" cxnId="{0BC4B7E3-2C62-4783-9004-4633138F18CE}">
      <dgm:prSet/>
      <dgm:spPr/>
      <dgm:t>
        <a:bodyPr/>
        <a:lstStyle/>
        <a:p>
          <a:endParaRPr lang="ru-RU" sz="2000"/>
        </a:p>
      </dgm:t>
    </dgm:pt>
    <dgm:pt modelId="{7E73C352-901C-4E2D-B4C8-90EFE06A5D0E}">
      <dgm:prSet phldrT="[Текст]" custT="1"/>
      <dgm:spPr/>
      <dgm:t>
        <a:bodyPr/>
        <a:lstStyle/>
        <a:p>
          <a:r>
            <a:rPr lang="ru-RU" sz="2000" dirty="0" smtClean="0"/>
            <a:t>2 и 3 группы выполняют не хуже других задач, 4 группа почти 100% выполнение</a:t>
          </a:r>
          <a:endParaRPr lang="ru-RU" sz="2000" dirty="0"/>
        </a:p>
      </dgm:t>
    </dgm:pt>
    <dgm:pt modelId="{2E3327DB-B87D-45E7-9263-73FD3E2F6750}" type="parTrans" cxnId="{C804A7E1-8F40-4CD2-BCAA-648970A0E68F}">
      <dgm:prSet/>
      <dgm:spPr/>
      <dgm:t>
        <a:bodyPr/>
        <a:lstStyle/>
        <a:p>
          <a:endParaRPr lang="ru-RU" sz="2000"/>
        </a:p>
      </dgm:t>
    </dgm:pt>
    <dgm:pt modelId="{FF48688B-6B44-44D7-87F0-E7ECB7F70117}" type="sibTrans" cxnId="{C804A7E1-8F40-4CD2-BCAA-648970A0E68F}">
      <dgm:prSet/>
      <dgm:spPr/>
      <dgm:t>
        <a:bodyPr/>
        <a:lstStyle/>
        <a:p>
          <a:endParaRPr lang="ru-RU" sz="2000"/>
        </a:p>
      </dgm:t>
    </dgm:pt>
    <dgm:pt modelId="{ED160EAC-C2F5-43CF-ABE3-714D1CD7879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Задача на соответствие между величинами</a:t>
          </a:r>
          <a:endParaRPr lang="ru-RU" sz="2000" dirty="0">
            <a:solidFill>
              <a:schemeClr val="tx1"/>
            </a:solidFill>
          </a:endParaRPr>
        </a:p>
      </dgm:t>
    </dgm:pt>
    <dgm:pt modelId="{95622C24-69D5-46DE-AD10-0A6E6CA23B3C}" type="parTrans" cxnId="{55CCA2DD-F94F-4E38-BA09-3412FFE2D5EB}">
      <dgm:prSet/>
      <dgm:spPr/>
      <dgm:t>
        <a:bodyPr/>
        <a:lstStyle/>
        <a:p>
          <a:endParaRPr lang="ru-RU" sz="2000"/>
        </a:p>
      </dgm:t>
    </dgm:pt>
    <dgm:pt modelId="{4303BA5E-593B-49A7-B268-60992CDAF04D}" type="sibTrans" cxnId="{55CCA2DD-F94F-4E38-BA09-3412FFE2D5EB}">
      <dgm:prSet/>
      <dgm:spPr/>
      <dgm:t>
        <a:bodyPr/>
        <a:lstStyle/>
        <a:p>
          <a:endParaRPr lang="ru-RU" sz="2000"/>
        </a:p>
      </dgm:t>
    </dgm:pt>
    <dgm:pt modelId="{0120D4E2-1429-4FF4-A93C-CBBA7782FD98}">
      <dgm:prSet phldrT="[Текст]" custT="1"/>
      <dgm:spPr/>
      <dgm:t>
        <a:bodyPr/>
        <a:lstStyle/>
        <a:p>
          <a:r>
            <a:rPr lang="ru-RU" sz="2000" dirty="0" smtClean="0"/>
            <a:t>79% ВЫПОЛНЕНИЕ</a:t>
          </a:r>
          <a:endParaRPr lang="ru-RU" sz="2000" dirty="0"/>
        </a:p>
      </dgm:t>
    </dgm:pt>
    <dgm:pt modelId="{D3DC71B8-B357-42D9-8AE9-3C69D058EF55}" type="parTrans" cxnId="{621D705A-1B52-4103-81A0-83BD36A69DA5}">
      <dgm:prSet/>
      <dgm:spPr/>
      <dgm:t>
        <a:bodyPr/>
        <a:lstStyle/>
        <a:p>
          <a:endParaRPr lang="ru-RU" sz="2000"/>
        </a:p>
      </dgm:t>
    </dgm:pt>
    <dgm:pt modelId="{0F6C7CDF-CA45-4C25-BC31-4414CA7A9978}" type="sibTrans" cxnId="{621D705A-1B52-4103-81A0-83BD36A69DA5}">
      <dgm:prSet/>
      <dgm:spPr/>
      <dgm:t>
        <a:bodyPr/>
        <a:lstStyle/>
        <a:p>
          <a:endParaRPr lang="ru-RU" sz="2000"/>
        </a:p>
      </dgm:t>
    </dgm:pt>
    <dgm:pt modelId="{6F5A5D6B-A11B-44EB-A1A1-1F0D633C81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СТЕРЕОМЕТРИЯ И ТРИГОНОМЕТРИЯ</a:t>
          </a:r>
          <a:endParaRPr lang="ru-RU" sz="2000" dirty="0">
            <a:solidFill>
              <a:schemeClr val="tx1"/>
            </a:solidFill>
          </a:endParaRPr>
        </a:p>
      </dgm:t>
    </dgm:pt>
    <dgm:pt modelId="{8F90F843-4B4A-4455-AE05-5E46F95FDA6A}" type="parTrans" cxnId="{1673CF01-79E9-4E67-9AB6-F16099EF9CC5}">
      <dgm:prSet/>
      <dgm:spPr/>
      <dgm:t>
        <a:bodyPr/>
        <a:lstStyle/>
        <a:p>
          <a:endParaRPr lang="ru-RU" sz="2000"/>
        </a:p>
      </dgm:t>
    </dgm:pt>
    <dgm:pt modelId="{71E2E337-9EC2-4BBA-A151-FC5E8ADB0A28}" type="sibTrans" cxnId="{1673CF01-79E9-4E67-9AB6-F16099EF9CC5}">
      <dgm:prSet/>
      <dgm:spPr/>
      <dgm:t>
        <a:bodyPr/>
        <a:lstStyle/>
        <a:p>
          <a:endParaRPr lang="ru-RU" sz="2000"/>
        </a:p>
      </dgm:t>
    </dgm:pt>
    <dgm:pt modelId="{DA3286AE-5181-4C4B-ABE1-ADCF73325CA3}">
      <dgm:prSet custT="1"/>
      <dgm:spPr/>
      <dgm:t>
        <a:bodyPr/>
        <a:lstStyle/>
        <a:p>
          <a:endParaRPr lang="ru-RU" sz="2000" dirty="0"/>
        </a:p>
      </dgm:t>
    </dgm:pt>
    <dgm:pt modelId="{A59FFAC8-D306-40B4-9DF1-553178C78526}" type="parTrans" cxnId="{66605A76-37EF-4929-B530-64E245AB847A}">
      <dgm:prSet/>
      <dgm:spPr/>
      <dgm:t>
        <a:bodyPr/>
        <a:lstStyle/>
        <a:p>
          <a:endParaRPr lang="ru-RU" sz="2000"/>
        </a:p>
      </dgm:t>
    </dgm:pt>
    <dgm:pt modelId="{5763AB47-4D41-4F4B-B077-E7F4FF755269}" type="sibTrans" cxnId="{66605A76-37EF-4929-B530-64E245AB847A}">
      <dgm:prSet/>
      <dgm:spPr/>
      <dgm:t>
        <a:bodyPr/>
        <a:lstStyle/>
        <a:p>
          <a:endParaRPr lang="ru-RU" sz="2000"/>
        </a:p>
      </dgm:t>
    </dgm:pt>
    <dgm:pt modelId="{C6B7F022-2E60-4ED9-AD58-B21E3479BB0F}">
      <dgm:prSet phldrT="[Текст]" custT="1"/>
      <dgm:spPr/>
      <dgm:t>
        <a:bodyPr/>
        <a:lstStyle/>
        <a:p>
          <a:r>
            <a:rPr lang="ru-RU" sz="2000" smtClean="0"/>
            <a:t>ВЫВОД: ЗНАЧИТЕЛЬНАЯ ЧАСТЬ УЧАСТНИКОВ НЕ ЗНАКОМА С МАТЕМАТИКОЙ КУРСА СРЕДНЕЙ ШКОЛЫ</a:t>
          </a:r>
          <a:endParaRPr lang="ru-RU" sz="2000" dirty="0"/>
        </a:p>
      </dgm:t>
    </dgm:pt>
    <dgm:pt modelId="{AFE01094-4487-4723-BFA4-3821081CD159}" type="sibTrans" cxnId="{401053DB-CC69-4926-8E71-00FF8FB4B19B}">
      <dgm:prSet/>
      <dgm:spPr/>
      <dgm:t>
        <a:bodyPr/>
        <a:lstStyle/>
        <a:p>
          <a:endParaRPr lang="ru-RU" sz="2000"/>
        </a:p>
      </dgm:t>
    </dgm:pt>
    <dgm:pt modelId="{D4AE6DFF-29BB-41AD-B2C0-37266B8E65B0}" type="parTrans" cxnId="{401053DB-CC69-4926-8E71-00FF8FB4B19B}">
      <dgm:prSet/>
      <dgm:spPr/>
      <dgm:t>
        <a:bodyPr/>
        <a:lstStyle/>
        <a:p>
          <a:endParaRPr lang="ru-RU" sz="2000"/>
        </a:p>
      </dgm:t>
    </dgm:pt>
    <dgm:pt modelId="{B4DE3575-B09C-4AC1-885E-2A4237A130FF}" type="pres">
      <dgm:prSet presAssocID="{C59878CA-F47D-440C-8C5F-CAE2A41705A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CA2DC4-061B-4064-B498-DC8995A887A5}" type="pres">
      <dgm:prSet presAssocID="{BE7FDCC9-4B8F-4880-9EBD-CFB3107131A1}" presName="posSpace" presStyleCnt="0"/>
      <dgm:spPr/>
      <dgm:t>
        <a:bodyPr/>
        <a:lstStyle/>
        <a:p>
          <a:endParaRPr lang="ru-RU"/>
        </a:p>
      </dgm:t>
    </dgm:pt>
    <dgm:pt modelId="{50DAF13E-8E02-45C3-827F-4C2E5957FBC6}" type="pres">
      <dgm:prSet presAssocID="{BE7FDCC9-4B8F-4880-9EBD-CFB3107131A1}" presName="vertFlow" presStyleCnt="0"/>
      <dgm:spPr/>
      <dgm:t>
        <a:bodyPr/>
        <a:lstStyle/>
        <a:p>
          <a:endParaRPr lang="ru-RU"/>
        </a:p>
      </dgm:t>
    </dgm:pt>
    <dgm:pt modelId="{35B06424-5E05-4A47-85BE-30189F338DF1}" type="pres">
      <dgm:prSet presAssocID="{BE7FDCC9-4B8F-4880-9EBD-CFB3107131A1}" presName="topSpace" presStyleCnt="0"/>
      <dgm:spPr/>
      <dgm:t>
        <a:bodyPr/>
        <a:lstStyle/>
        <a:p>
          <a:endParaRPr lang="ru-RU"/>
        </a:p>
      </dgm:t>
    </dgm:pt>
    <dgm:pt modelId="{44A4DDE2-2A1E-43A5-91D1-23FF90075712}" type="pres">
      <dgm:prSet presAssocID="{BE7FDCC9-4B8F-4880-9EBD-CFB3107131A1}" presName="firstComp" presStyleCnt="0"/>
      <dgm:spPr/>
      <dgm:t>
        <a:bodyPr/>
        <a:lstStyle/>
        <a:p>
          <a:endParaRPr lang="ru-RU"/>
        </a:p>
      </dgm:t>
    </dgm:pt>
    <dgm:pt modelId="{5FE93AA7-660B-4666-A726-2363B6239ADF}" type="pres">
      <dgm:prSet presAssocID="{BE7FDCC9-4B8F-4880-9EBD-CFB3107131A1}" presName="firstChild" presStyleLbl="bgAccFollowNode1" presStyleIdx="0" presStyleCnt="5" custLinFactNeighborX="29928" custLinFactNeighborY="-2077"/>
      <dgm:spPr/>
      <dgm:t>
        <a:bodyPr/>
        <a:lstStyle/>
        <a:p>
          <a:endParaRPr lang="ru-RU"/>
        </a:p>
      </dgm:t>
    </dgm:pt>
    <dgm:pt modelId="{4F2DCFCE-D8F6-443E-83C6-46BCA99E6F4E}" type="pres">
      <dgm:prSet presAssocID="{BE7FDCC9-4B8F-4880-9EBD-CFB3107131A1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6DF29-7E2A-4238-A5BD-12C4B0A945D4}" type="pres">
      <dgm:prSet presAssocID="{7E73C352-901C-4E2D-B4C8-90EFE06A5D0E}" presName="comp" presStyleCnt="0"/>
      <dgm:spPr/>
      <dgm:t>
        <a:bodyPr/>
        <a:lstStyle/>
        <a:p>
          <a:endParaRPr lang="ru-RU"/>
        </a:p>
      </dgm:t>
    </dgm:pt>
    <dgm:pt modelId="{82C486EB-D617-46E7-89D5-237218E88A12}" type="pres">
      <dgm:prSet presAssocID="{7E73C352-901C-4E2D-B4C8-90EFE06A5D0E}" presName="child" presStyleLbl="bgAccFollowNode1" presStyleIdx="1" presStyleCnt="5"/>
      <dgm:spPr/>
      <dgm:t>
        <a:bodyPr/>
        <a:lstStyle/>
        <a:p>
          <a:endParaRPr lang="ru-RU"/>
        </a:p>
      </dgm:t>
    </dgm:pt>
    <dgm:pt modelId="{DABCD703-77E0-4969-9C95-1DF3D0381A0E}" type="pres">
      <dgm:prSet presAssocID="{7E73C352-901C-4E2D-B4C8-90EFE06A5D0E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26468-A933-4633-94E5-B7F8BB03BC0F}" type="pres">
      <dgm:prSet presAssocID="{BE7FDCC9-4B8F-4880-9EBD-CFB3107131A1}" presName="negSpace" presStyleCnt="0"/>
      <dgm:spPr/>
      <dgm:t>
        <a:bodyPr/>
        <a:lstStyle/>
        <a:p>
          <a:endParaRPr lang="ru-RU"/>
        </a:p>
      </dgm:t>
    </dgm:pt>
    <dgm:pt modelId="{8BCCC759-B9B3-4BBF-8A4B-CFA44E7BB8A8}" type="pres">
      <dgm:prSet presAssocID="{BE7FDCC9-4B8F-4880-9EBD-CFB3107131A1}" presName="circle" presStyleLbl="node1" presStyleIdx="0" presStyleCnt="3" custLinFactNeighborX="32016" custLinFactNeighborY="-12053"/>
      <dgm:spPr/>
      <dgm:t>
        <a:bodyPr/>
        <a:lstStyle/>
        <a:p>
          <a:endParaRPr lang="ru-RU"/>
        </a:p>
      </dgm:t>
    </dgm:pt>
    <dgm:pt modelId="{25DCF198-CFF8-41BB-A9AE-69CCDB32988B}" type="pres">
      <dgm:prSet presAssocID="{C59FCCC2-DEA0-453E-8F36-AF42ADA74CDA}" presName="transSpace" presStyleCnt="0"/>
      <dgm:spPr/>
      <dgm:t>
        <a:bodyPr/>
        <a:lstStyle/>
        <a:p>
          <a:endParaRPr lang="ru-RU"/>
        </a:p>
      </dgm:t>
    </dgm:pt>
    <dgm:pt modelId="{25BA832A-14E4-4251-B0E0-4B89712565BE}" type="pres">
      <dgm:prSet presAssocID="{ED160EAC-C2F5-43CF-ABE3-714D1CD7879E}" presName="posSpace" presStyleCnt="0"/>
      <dgm:spPr/>
      <dgm:t>
        <a:bodyPr/>
        <a:lstStyle/>
        <a:p>
          <a:endParaRPr lang="ru-RU"/>
        </a:p>
      </dgm:t>
    </dgm:pt>
    <dgm:pt modelId="{AC4F343E-F459-47DD-B689-1FA2411EBF72}" type="pres">
      <dgm:prSet presAssocID="{ED160EAC-C2F5-43CF-ABE3-714D1CD7879E}" presName="vertFlow" presStyleCnt="0"/>
      <dgm:spPr/>
      <dgm:t>
        <a:bodyPr/>
        <a:lstStyle/>
        <a:p>
          <a:endParaRPr lang="ru-RU"/>
        </a:p>
      </dgm:t>
    </dgm:pt>
    <dgm:pt modelId="{A6ADF986-9067-499C-9713-8DE0DB35B1C1}" type="pres">
      <dgm:prSet presAssocID="{ED160EAC-C2F5-43CF-ABE3-714D1CD7879E}" presName="topSpace" presStyleCnt="0"/>
      <dgm:spPr/>
      <dgm:t>
        <a:bodyPr/>
        <a:lstStyle/>
        <a:p>
          <a:endParaRPr lang="ru-RU"/>
        </a:p>
      </dgm:t>
    </dgm:pt>
    <dgm:pt modelId="{F2846176-ACF3-4BEB-ABE8-3D3D4F9666AA}" type="pres">
      <dgm:prSet presAssocID="{ED160EAC-C2F5-43CF-ABE3-714D1CD7879E}" presName="firstComp" presStyleCnt="0"/>
      <dgm:spPr/>
      <dgm:t>
        <a:bodyPr/>
        <a:lstStyle/>
        <a:p>
          <a:endParaRPr lang="ru-RU"/>
        </a:p>
      </dgm:t>
    </dgm:pt>
    <dgm:pt modelId="{B8A084E1-F020-4FED-9E16-E44D04E10530}" type="pres">
      <dgm:prSet presAssocID="{ED160EAC-C2F5-43CF-ABE3-714D1CD7879E}" presName="firstChild" presStyleLbl="bgAccFollowNode1" presStyleIdx="2" presStyleCnt="5"/>
      <dgm:spPr/>
      <dgm:t>
        <a:bodyPr/>
        <a:lstStyle/>
        <a:p>
          <a:endParaRPr lang="ru-RU"/>
        </a:p>
      </dgm:t>
    </dgm:pt>
    <dgm:pt modelId="{DF6C3E38-6280-484B-8288-2C03DD9AF70D}" type="pres">
      <dgm:prSet presAssocID="{ED160EAC-C2F5-43CF-ABE3-714D1CD7879E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C72D6-5460-4443-B64E-05EB3E2E521A}" type="pres">
      <dgm:prSet presAssocID="{C6B7F022-2E60-4ED9-AD58-B21E3479BB0F}" presName="comp" presStyleCnt="0"/>
      <dgm:spPr/>
      <dgm:t>
        <a:bodyPr/>
        <a:lstStyle/>
        <a:p>
          <a:endParaRPr lang="ru-RU"/>
        </a:p>
      </dgm:t>
    </dgm:pt>
    <dgm:pt modelId="{894FEE6F-F4AF-40F8-B544-57EA7A6324BF}" type="pres">
      <dgm:prSet presAssocID="{C6B7F022-2E60-4ED9-AD58-B21E3479BB0F}" presName="child" presStyleLbl="bgAccFollowNode1" presStyleIdx="3" presStyleCnt="5" custScaleX="122988" custLinFactNeighborX="57422" custLinFactNeighborY="26869"/>
      <dgm:spPr/>
      <dgm:t>
        <a:bodyPr/>
        <a:lstStyle/>
        <a:p>
          <a:endParaRPr lang="ru-RU"/>
        </a:p>
      </dgm:t>
    </dgm:pt>
    <dgm:pt modelId="{98D25A32-F092-4433-8656-F8C299E9FABF}" type="pres">
      <dgm:prSet presAssocID="{C6B7F022-2E60-4ED9-AD58-B21E3479BB0F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C9F97-AA00-4C44-B7E3-B9BA25CA59E4}" type="pres">
      <dgm:prSet presAssocID="{ED160EAC-C2F5-43CF-ABE3-714D1CD7879E}" presName="negSpace" presStyleCnt="0"/>
      <dgm:spPr/>
      <dgm:t>
        <a:bodyPr/>
        <a:lstStyle/>
        <a:p>
          <a:endParaRPr lang="ru-RU"/>
        </a:p>
      </dgm:t>
    </dgm:pt>
    <dgm:pt modelId="{6A5083E2-01F6-42B2-96EB-AAB04D0A8AAB}" type="pres">
      <dgm:prSet presAssocID="{ED160EAC-C2F5-43CF-ABE3-714D1CD7879E}" presName="circle" presStyleLbl="node1" presStyleIdx="1" presStyleCnt="3" custLinFactNeighborX="-20184" custLinFactNeighborY="-32347"/>
      <dgm:spPr/>
      <dgm:t>
        <a:bodyPr/>
        <a:lstStyle/>
        <a:p>
          <a:endParaRPr lang="ru-RU"/>
        </a:p>
      </dgm:t>
    </dgm:pt>
    <dgm:pt modelId="{5BCA3A10-EB27-4938-9467-031D4DE2D1BE}" type="pres">
      <dgm:prSet presAssocID="{4303BA5E-593B-49A7-B268-60992CDAF04D}" presName="transSpace" presStyleCnt="0"/>
      <dgm:spPr/>
      <dgm:t>
        <a:bodyPr/>
        <a:lstStyle/>
        <a:p>
          <a:endParaRPr lang="ru-RU"/>
        </a:p>
      </dgm:t>
    </dgm:pt>
    <dgm:pt modelId="{3E69478A-9B02-48AC-A445-220D488209BA}" type="pres">
      <dgm:prSet presAssocID="{6F5A5D6B-A11B-44EB-A1A1-1F0D633C8102}" presName="posSpace" presStyleCnt="0"/>
      <dgm:spPr/>
      <dgm:t>
        <a:bodyPr/>
        <a:lstStyle/>
        <a:p>
          <a:endParaRPr lang="ru-RU"/>
        </a:p>
      </dgm:t>
    </dgm:pt>
    <dgm:pt modelId="{9BFD4658-C096-4C02-AEDD-9F66400106CE}" type="pres">
      <dgm:prSet presAssocID="{6F5A5D6B-A11B-44EB-A1A1-1F0D633C8102}" presName="vertFlow" presStyleCnt="0"/>
      <dgm:spPr/>
      <dgm:t>
        <a:bodyPr/>
        <a:lstStyle/>
        <a:p>
          <a:endParaRPr lang="ru-RU"/>
        </a:p>
      </dgm:t>
    </dgm:pt>
    <dgm:pt modelId="{D0040D61-2849-4AF2-9737-6394BFF11865}" type="pres">
      <dgm:prSet presAssocID="{6F5A5D6B-A11B-44EB-A1A1-1F0D633C8102}" presName="topSpace" presStyleCnt="0"/>
      <dgm:spPr/>
      <dgm:t>
        <a:bodyPr/>
        <a:lstStyle/>
        <a:p>
          <a:endParaRPr lang="ru-RU"/>
        </a:p>
      </dgm:t>
    </dgm:pt>
    <dgm:pt modelId="{F08688A0-D6CE-4666-9E5A-A94C6001FD29}" type="pres">
      <dgm:prSet presAssocID="{6F5A5D6B-A11B-44EB-A1A1-1F0D633C8102}" presName="firstComp" presStyleCnt="0"/>
      <dgm:spPr/>
      <dgm:t>
        <a:bodyPr/>
        <a:lstStyle/>
        <a:p>
          <a:endParaRPr lang="ru-RU"/>
        </a:p>
      </dgm:t>
    </dgm:pt>
    <dgm:pt modelId="{05E83784-8705-464D-AAE7-B0B0E48EBCE9}" type="pres">
      <dgm:prSet presAssocID="{6F5A5D6B-A11B-44EB-A1A1-1F0D633C8102}" presName="firstChild" presStyleLbl="bgAccFollowNode1" presStyleIdx="4" presStyleCnt="5" custLinFactNeighborX="-18978" custLinFactNeighborY="8074"/>
      <dgm:spPr/>
      <dgm:t>
        <a:bodyPr/>
        <a:lstStyle/>
        <a:p>
          <a:endParaRPr lang="ru-RU"/>
        </a:p>
      </dgm:t>
    </dgm:pt>
    <dgm:pt modelId="{C78E77FE-F1D4-4A06-B08B-6724E14BD816}" type="pres">
      <dgm:prSet presAssocID="{6F5A5D6B-A11B-44EB-A1A1-1F0D633C8102}" presName="first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0FF8-7435-4DCB-9CED-BF52211E5EED}" type="pres">
      <dgm:prSet presAssocID="{6F5A5D6B-A11B-44EB-A1A1-1F0D633C8102}" presName="negSpace" presStyleCnt="0"/>
      <dgm:spPr/>
      <dgm:t>
        <a:bodyPr/>
        <a:lstStyle/>
        <a:p>
          <a:endParaRPr lang="ru-RU"/>
        </a:p>
      </dgm:t>
    </dgm:pt>
    <dgm:pt modelId="{F07AD465-E2E5-4F60-A271-B87C1DFFD18F}" type="pres">
      <dgm:prSet presAssocID="{6F5A5D6B-A11B-44EB-A1A1-1F0D633C8102}" presName="circle" presStyleLbl="node1" presStyleIdx="2" presStyleCnt="3" custLinFactNeighborX="-5447" custLinFactNeighborY="-32347"/>
      <dgm:spPr/>
      <dgm:t>
        <a:bodyPr/>
        <a:lstStyle/>
        <a:p>
          <a:endParaRPr lang="ru-RU"/>
        </a:p>
      </dgm:t>
    </dgm:pt>
  </dgm:ptLst>
  <dgm:cxnLst>
    <dgm:cxn modelId="{3A2050CD-5FAE-4C13-80B8-DCCC2A20166B}" type="presOf" srcId="{DA3286AE-5181-4C4B-ABE1-ADCF73325CA3}" destId="{05E83784-8705-464D-AAE7-B0B0E48EBCE9}" srcOrd="0" destOrd="0" presId="urn:microsoft.com/office/officeart/2005/8/layout/hList9"/>
    <dgm:cxn modelId="{DB8E0438-D95D-412A-86FD-FAF501B92C9C}" type="presOf" srcId="{DA3286AE-5181-4C4B-ABE1-ADCF73325CA3}" destId="{C78E77FE-F1D4-4A06-B08B-6724E14BD816}" srcOrd="1" destOrd="0" presId="urn:microsoft.com/office/officeart/2005/8/layout/hList9"/>
    <dgm:cxn modelId="{B54989E7-4CB0-46C0-AE0B-FA8FC2EA0D51}" type="presOf" srcId="{C59878CA-F47D-440C-8C5F-CAE2A41705A9}" destId="{B4DE3575-B09C-4AC1-885E-2A4237A130FF}" srcOrd="0" destOrd="0" presId="urn:microsoft.com/office/officeart/2005/8/layout/hList9"/>
    <dgm:cxn modelId="{1673CF01-79E9-4E67-9AB6-F16099EF9CC5}" srcId="{C59878CA-F47D-440C-8C5F-CAE2A41705A9}" destId="{6F5A5D6B-A11B-44EB-A1A1-1F0D633C8102}" srcOrd="2" destOrd="0" parTransId="{8F90F843-4B4A-4455-AE05-5E46F95FDA6A}" sibTransId="{71E2E337-9EC2-4BBA-A151-FC5E8ADB0A28}"/>
    <dgm:cxn modelId="{55CCA2DD-F94F-4E38-BA09-3412FFE2D5EB}" srcId="{C59878CA-F47D-440C-8C5F-CAE2A41705A9}" destId="{ED160EAC-C2F5-43CF-ABE3-714D1CD7879E}" srcOrd="1" destOrd="0" parTransId="{95622C24-69D5-46DE-AD10-0A6E6CA23B3C}" sibTransId="{4303BA5E-593B-49A7-B268-60992CDAF04D}"/>
    <dgm:cxn modelId="{8D493589-16EE-409E-938E-B2D143184DB6}" srcId="{C59878CA-F47D-440C-8C5F-CAE2A41705A9}" destId="{BE7FDCC9-4B8F-4880-9EBD-CFB3107131A1}" srcOrd="0" destOrd="0" parTransId="{D24472FB-1AE7-40AB-B44E-FAEFDEB7ADBA}" sibTransId="{C59FCCC2-DEA0-453E-8F36-AF42ADA74CDA}"/>
    <dgm:cxn modelId="{0BC4B7E3-2C62-4783-9004-4633138F18CE}" srcId="{BE7FDCC9-4B8F-4880-9EBD-CFB3107131A1}" destId="{BB0A1C41-33A3-4983-B352-9207A0A95708}" srcOrd="0" destOrd="0" parTransId="{965CB0EB-73CC-4A77-BF3A-C78796D8691C}" sibTransId="{93BEAD75-7D0A-4F9A-9AB5-4CC659815F9C}"/>
    <dgm:cxn modelId="{401053DB-CC69-4926-8E71-00FF8FB4B19B}" srcId="{ED160EAC-C2F5-43CF-ABE3-714D1CD7879E}" destId="{C6B7F022-2E60-4ED9-AD58-B21E3479BB0F}" srcOrd="1" destOrd="0" parTransId="{D4AE6DFF-29BB-41AD-B2C0-37266B8E65B0}" sibTransId="{AFE01094-4487-4723-BFA4-3821081CD159}"/>
    <dgm:cxn modelId="{621D705A-1B52-4103-81A0-83BD36A69DA5}" srcId="{ED160EAC-C2F5-43CF-ABE3-714D1CD7879E}" destId="{0120D4E2-1429-4FF4-A93C-CBBA7782FD98}" srcOrd="0" destOrd="0" parTransId="{D3DC71B8-B357-42D9-8AE9-3C69D058EF55}" sibTransId="{0F6C7CDF-CA45-4C25-BC31-4414CA7A9978}"/>
    <dgm:cxn modelId="{A9704EAB-9042-4AB2-90A9-90B7D3917B28}" type="presOf" srcId="{BE7FDCC9-4B8F-4880-9EBD-CFB3107131A1}" destId="{8BCCC759-B9B3-4BBF-8A4B-CFA44E7BB8A8}" srcOrd="0" destOrd="0" presId="urn:microsoft.com/office/officeart/2005/8/layout/hList9"/>
    <dgm:cxn modelId="{A97CC4AE-1C59-4AB1-B88D-30A2B7739388}" type="presOf" srcId="{C6B7F022-2E60-4ED9-AD58-B21E3479BB0F}" destId="{98D25A32-F092-4433-8656-F8C299E9FABF}" srcOrd="1" destOrd="0" presId="urn:microsoft.com/office/officeart/2005/8/layout/hList9"/>
    <dgm:cxn modelId="{28F3726A-3D1C-4589-9F8F-C3E65DC7B9BA}" type="presOf" srcId="{0120D4E2-1429-4FF4-A93C-CBBA7782FD98}" destId="{B8A084E1-F020-4FED-9E16-E44D04E10530}" srcOrd="0" destOrd="0" presId="urn:microsoft.com/office/officeart/2005/8/layout/hList9"/>
    <dgm:cxn modelId="{921D9699-D01E-444B-B29F-C8248B29EF3F}" type="presOf" srcId="{6F5A5D6B-A11B-44EB-A1A1-1F0D633C8102}" destId="{F07AD465-E2E5-4F60-A271-B87C1DFFD18F}" srcOrd="0" destOrd="0" presId="urn:microsoft.com/office/officeart/2005/8/layout/hList9"/>
    <dgm:cxn modelId="{3AB2E731-F539-47A5-A41E-A717A0BBA057}" type="presOf" srcId="{BB0A1C41-33A3-4983-B352-9207A0A95708}" destId="{4F2DCFCE-D8F6-443E-83C6-46BCA99E6F4E}" srcOrd="1" destOrd="0" presId="urn:microsoft.com/office/officeart/2005/8/layout/hList9"/>
    <dgm:cxn modelId="{66605A76-37EF-4929-B530-64E245AB847A}" srcId="{6F5A5D6B-A11B-44EB-A1A1-1F0D633C8102}" destId="{DA3286AE-5181-4C4B-ABE1-ADCF73325CA3}" srcOrd="0" destOrd="0" parTransId="{A59FFAC8-D306-40B4-9DF1-553178C78526}" sibTransId="{5763AB47-4D41-4F4B-B077-E7F4FF755269}"/>
    <dgm:cxn modelId="{1FAC72CF-4AAE-4538-89F8-C523DB5BF4E2}" type="presOf" srcId="{BB0A1C41-33A3-4983-B352-9207A0A95708}" destId="{5FE93AA7-660B-4666-A726-2363B6239ADF}" srcOrd="0" destOrd="0" presId="urn:microsoft.com/office/officeart/2005/8/layout/hList9"/>
    <dgm:cxn modelId="{76AD71F2-58AF-4AA7-9D67-3B06328971DB}" type="presOf" srcId="{7E73C352-901C-4E2D-B4C8-90EFE06A5D0E}" destId="{82C486EB-D617-46E7-89D5-237218E88A12}" srcOrd="0" destOrd="0" presId="urn:microsoft.com/office/officeart/2005/8/layout/hList9"/>
    <dgm:cxn modelId="{4676ECFB-A827-4310-A889-3DC34FC39230}" type="presOf" srcId="{ED160EAC-C2F5-43CF-ABE3-714D1CD7879E}" destId="{6A5083E2-01F6-42B2-96EB-AAB04D0A8AAB}" srcOrd="0" destOrd="0" presId="urn:microsoft.com/office/officeart/2005/8/layout/hList9"/>
    <dgm:cxn modelId="{C804A7E1-8F40-4CD2-BCAA-648970A0E68F}" srcId="{BE7FDCC9-4B8F-4880-9EBD-CFB3107131A1}" destId="{7E73C352-901C-4E2D-B4C8-90EFE06A5D0E}" srcOrd="1" destOrd="0" parTransId="{2E3327DB-B87D-45E7-9263-73FD3E2F6750}" sibTransId="{FF48688B-6B44-44D7-87F0-E7ECB7F70117}"/>
    <dgm:cxn modelId="{5C0C9048-DCE4-454E-A8B8-81BD691BE152}" type="presOf" srcId="{0120D4E2-1429-4FF4-A93C-CBBA7782FD98}" destId="{DF6C3E38-6280-484B-8288-2C03DD9AF70D}" srcOrd="1" destOrd="0" presId="urn:microsoft.com/office/officeart/2005/8/layout/hList9"/>
    <dgm:cxn modelId="{810E9386-AAD7-4DE5-8562-F0806EF18485}" type="presOf" srcId="{C6B7F022-2E60-4ED9-AD58-B21E3479BB0F}" destId="{894FEE6F-F4AF-40F8-B544-57EA7A6324BF}" srcOrd="0" destOrd="0" presId="urn:microsoft.com/office/officeart/2005/8/layout/hList9"/>
    <dgm:cxn modelId="{F3B91FCD-1F65-4412-8708-400317E31F7A}" type="presOf" srcId="{7E73C352-901C-4E2D-B4C8-90EFE06A5D0E}" destId="{DABCD703-77E0-4969-9C95-1DF3D0381A0E}" srcOrd="1" destOrd="0" presId="urn:microsoft.com/office/officeart/2005/8/layout/hList9"/>
    <dgm:cxn modelId="{7AF3A36C-A40F-483E-8A3C-35AF1166179C}" type="presParOf" srcId="{B4DE3575-B09C-4AC1-885E-2A4237A130FF}" destId="{83CA2DC4-061B-4064-B498-DC8995A887A5}" srcOrd="0" destOrd="0" presId="urn:microsoft.com/office/officeart/2005/8/layout/hList9"/>
    <dgm:cxn modelId="{36928513-9AC3-4CCC-8D20-4AEA6C0CC04E}" type="presParOf" srcId="{B4DE3575-B09C-4AC1-885E-2A4237A130FF}" destId="{50DAF13E-8E02-45C3-827F-4C2E5957FBC6}" srcOrd="1" destOrd="0" presId="urn:microsoft.com/office/officeart/2005/8/layout/hList9"/>
    <dgm:cxn modelId="{25F76168-DBE5-4331-B655-D7A95778CC8A}" type="presParOf" srcId="{50DAF13E-8E02-45C3-827F-4C2E5957FBC6}" destId="{35B06424-5E05-4A47-85BE-30189F338DF1}" srcOrd="0" destOrd="0" presId="urn:microsoft.com/office/officeart/2005/8/layout/hList9"/>
    <dgm:cxn modelId="{9896B9A4-9515-4DD0-89A4-A549A1124589}" type="presParOf" srcId="{50DAF13E-8E02-45C3-827F-4C2E5957FBC6}" destId="{44A4DDE2-2A1E-43A5-91D1-23FF90075712}" srcOrd="1" destOrd="0" presId="urn:microsoft.com/office/officeart/2005/8/layout/hList9"/>
    <dgm:cxn modelId="{3D9960E7-7D32-468E-8408-F9A53B74C90A}" type="presParOf" srcId="{44A4DDE2-2A1E-43A5-91D1-23FF90075712}" destId="{5FE93AA7-660B-4666-A726-2363B6239ADF}" srcOrd="0" destOrd="0" presId="urn:microsoft.com/office/officeart/2005/8/layout/hList9"/>
    <dgm:cxn modelId="{163ABFC1-670D-40BF-8A8B-92559C4131F0}" type="presParOf" srcId="{44A4DDE2-2A1E-43A5-91D1-23FF90075712}" destId="{4F2DCFCE-D8F6-443E-83C6-46BCA99E6F4E}" srcOrd="1" destOrd="0" presId="urn:microsoft.com/office/officeart/2005/8/layout/hList9"/>
    <dgm:cxn modelId="{9EBC8637-3A58-4447-B131-2307C20F0B19}" type="presParOf" srcId="{50DAF13E-8E02-45C3-827F-4C2E5957FBC6}" destId="{FB26DF29-7E2A-4238-A5BD-12C4B0A945D4}" srcOrd="2" destOrd="0" presId="urn:microsoft.com/office/officeart/2005/8/layout/hList9"/>
    <dgm:cxn modelId="{A47B74D7-73E1-41CE-B6A1-7B573A0FF4BF}" type="presParOf" srcId="{FB26DF29-7E2A-4238-A5BD-12C4B0A945D4}" destId="{82C486EB-D617-46E7-89D5-237218E88A12}" srcOrd="0" destOrd="0" presId="urn:microsoft.com/office/officeart/2005/8/layout/hList9"/>
    <dgm:cxn modelId="{F97BAC85-8895-44BE-BE33-9A6F8AFF09C1}" type="presParOf" srcId="{FB26DF29-7E2A-4238-A5BD-12C4B0A945D4}" destId="{DABCD703-77E0-4969-9C95-1DF3D0381A0E}" srcOrd="1" destOrd="0" presId="urn:microsoft.com/office/officeart/2005/8/layout/hList9"/>
    <dgm:cxn modelId="{93B7BE01-E87B-4898-B17E-9BE56EA85DF3}" type="presParOf" srcId="{B4DE3575-B09C-4AC1-885E-2A4237A130FF}" destId="{C9D26468-A933-4633-94E5-B7F8BB03BC0F}" srcOrd="2" destOrd="0" presId="urn:microsoft.com/office/officeart/2005/8/layout/hList9"/>
    <dgm:cxn modelId="{11F2E287-49BC-4395-AEC9-6E34C7AA7986}" type="presParOf" srcId="{B4DE3575-B09C-4AC1-885E-2A4237A130FF}" destId="{8BCCC759-B9B3-4BBF-8A4B-CFA44E7BB8A8}" srcOrd="3" destOrd="0" presId="urn:microsoft.com/office/officeart/2005/8/layout/hList9"/>
    <dgm:cxn modelId="{A73573A8-4665-4D6D-ABAE-A2F66E29946B}" type="presParOf" srcId="{B4DE3575-B09C-4AC1-885E-2A4237A130FF}" destId="{25DCF198-CFF8-41BB-A9AE-69CCDB32988B}" srcOrd="4" destOrd="0" presId="urn:microsoft.com/office/officeart/2005/8/layout/hList9"/>
    <dgm:cxn modelId="{7EA2222B-4307-4A62-8227-51DE111DDE04}" type="presParOf" srcId="{B4DE3575-B09C-4AC1-885E-2A4237A130FF}" destId="{25BA832A-14E4-4251-B0E0-4B89712565BE}" srcOrd="5" destOrd="0" presId="urn:microsoft.com/office/officeart/2005/8/layout/hList9"/>
    <dgm:cxn modelId="{3BED1DD4-5439-447C-8BF8-BD4AB7A5BFC8}" type="presParOf" srcId="{B4DE3575-B09C-4AC1-885E-2A4237A130FF}" destId="{AC4F343E-F459-47DD-B689-1FA2411EBF72}" srcOrd="6" destOrd="0" presId="urn:microsoft.com/office/officeart/2005/8/layout/hList9"/>
    <dgm:cxn modelId="{EE86B0AA-4D0C-44FD-AEEF-3D300DFC2236}" type="presParOf" srcId="{AC4F343E-F459-47DD-B689-1FA2411EBF72}" destId="{A6ADF986-9067-499C-9713-8DE0DB35B1C1}" srcOrd="0" destOrd="0" presId="urn:microsoft.com/office/officeart/2005/8/layout/hList9"/>
    <dgm:cxn modelId="{CDC38D72-F05B-4279-B023-156B6581882F}" type="presParOf" srcId="{AC4F343E-F459-47DD-B689-1FA2411EBF72}" destId="{F2846176-ACF3-4BEB-ABE8-3D3D4F9666AA}" srcOrd="1" destOrd="0" presId="urn:microsoft.com/office/officeart/2005/8/layout/hList9"/>
    <dgm:cxn modelId="{9F08190C-7AC4-4318-9EEB-F304C76FD869}" type="presParOf" srcId="{F2846176-ACF3-4BEB-ABE8-3D3D4F9666AA}" destId="{B8A084E1-F020-4FED-9E16-E44D04E10530}" srcOrd="0" destOrd="0" presId="urn:microsoft.com/office/officeart/2005/8/layout/hList9"/>
    <dgm:cxn modelId="{3D17AC21-8D54-4879-BA08-F72215ED1A24}" type="presParOf" srcId="{F2846176-ACF3-4BEB-ABE8-3D3D4F9666AA}" destId="{DF6C3E38-6280-484B-8288-2C03DD9AF70D}" srcOrd="1" destOrd="0" presId="urn:microsoft.com/office/officeart/2005/8/layout/hList9"/>
    <dgm:cxn modelId="{CC9E7FAD-157D-4135-9788-50B10447D3A9}" type="presParOf" srcId="{AC4F343E-F459-47DD-B689-1FA2411EBF72}" destId="{2A7C72D6-5460-4443-B64E-05EB3E2E521A}" srcOrd="2" destOrd="0" presId="urn:microsoft.com/office/officeart/2005/8/layout/hList9"/>
    <dgm:cxn modelId="{583437B1-7641-4038-974C-75DDE88707EE}" type="presParOf" srcId="{2A7C72D6-5460-4443-B64E-05EB3E2E521A}" destId="{894FEE6F-F4AF-40F8-B544-57EA7A6324BF}" srcOrd="0" destOrd="0" presId="urn:microsoft.com/office/officeart/2005/8/layout/hList9"/>
    <dgm:cxn modelId="{8DB443E2-D204-48C8-951A-97EDE727A384}" type="presParOf" srcId="{2A7C72D6-5460-4443-B64E-05EB3E2E521A}" destId="{98D25A32-F092-4433-8656-F8C299E9FABF}" srcOrd="1" destOrd="0" presId="urn:microsoft.com/office/officeart/2005/8/layout/hList9"/>
    <dgm:cxn modelId="{FC6D0DE2-FB26-4341-AAD3-B00DB4E805EB}" type="presParOf" srcId="{B4DE3575-B09C-4AC1-885E-2A4237A130FF}" destId="{435C9F97-AA00-4C44-B7E3-B9BA25CA59E4}" srcOrd="7" destOrd="0" presId="urn:microsoft.com/office/officeart/2005/8/layout/hList9"/>
    <dgm:cxn modelId="{0B68280B-802C-4077-800A-8886491AF8A4}" type="presParOf" srcId="{B4DE3575-B09C-4AC1-885E-2A4237A130FF}" destId="{6A5083E2-01F6-42B2-96EB-AAB04D0A8AAB}" srcOrd="8" destOrd="0" presId="urn:microsoft.com/office/officeart/2005/8/layout/hList9"/>
    <dgm:cxn modelId="{5D3D5020-445C-454E-A149-E9088D6FE8FB}" type="presParOf" srcId="{B4DE3575-B09C-4AC1-885E-2A4237A130FF}" destId="{5BCA3A10-EB27-4938-9467-031D4DE2D1BE}" srcOrd="9" destOrd="0" presId="urn:microsoft.com/office/officeart/2005/8/layout/hList9"/>
    <dgm:cxn modelId="{7629DC88-08BC-40F2-BEFD-D100E058068F}" type="presParOf" srcId="{B4DE3575-B09C-4AC1-885E-2A4237A130FF}" destId="{3E69478A-9B02-48AC-A445-220D488209BA}" srcOrd="10" destOrd="0" presId="urn:microsoft.com/office/officeart/2005/8/layout/hList9"/>
    <dgm:cxn modelId="{8EBA557C-1FE8-40FA-8537-C13E42E9D3C9}" type="presParOf" srcId="{B4DE3575-B09C-4AC1-885E-2A4237A130FF}" destId="{9BFD4658-C096-4C02-AEDD-9F66400106CE}" srcOrd="11" destOrd="0" presId="urn:microsoft.com/office/officeart/2005/8/layout/hList9"/>
    <dgm:cxn modelId="{275DE7B3-C9B9-4F7B-93AE-C35131364BA6}" type="presParOf" srcId="{9BFD4658-C096-4C02-AEDD-9F66400106CE}" destId="{D0040D61-2849-4AF2-9737-6394BFF11865}" srcOrd="0" destOrd="0" presId="urn:microsoft.com/office/officeart/2005/8/layout/hList9"/>
    <dgm:cxn modelId="{BA21481F-85BC-4C22-8C97-11552CF2FE86}" type="presParOf" srcId="{9BFD4658-C096-4C02-AEDD-9F66400106CE}" destId="{F08688A0-D6CE-4666-9E5A-A94C6001FD29}" srcOrd="1" destOrd="0" presId="urn:microsoft.com/office/officeart/2005/8/layout/hList9"/>
    <dgm:cxn modelId="{BF5BD6AB-965C-4DCA-87EF-8D95085A1805}" type="presParOf" srcId="{F08688A0-D6CE-4666-9E5A-A94C6001FD29}" destId="{05E83784-8705-464D-AAE7-B0B0E48EBCE9}" srcOrd="0" destOrd="0" presId="urn:microsoft.com/office/officeart/2005/8/layout/hList9"/>
    <dgm:cxn modelId="{07003669-01CC-406B-90DB-263706D83306}" type="presParOf" srcId="{F08688A0-D6CE-4666-9E5A-A94C6001FD29}" destId="{C78E77FE-F1D4-4A06-B08B-6724E14BD816}" srcOrd="1" destOrd="0" presId="urn:microsoft.com/office/officeart/2005/8/layout/hList9"/>
    <dgm:cxn modelId="{43CEFB0F-8077-4D87-A589-AF350CFAFE41}" type="presParOf" srcId="{B4DE3575-B09C-4AC1-885E-2A4237A130FF}" destId="{308E0FF8-7435-4DCB-9CED-BF52211E5EED}" srcOrd="12" destOrd="0" presId="urn:microsoft.com/office/officeart/2005/8/layout/hList9"/>
    <dgm:cxn modelId="{38268CE2-DCE4-4B08-A14B-F5A680508B9A}" type="presParOf" srcId="{B4DE3575-B09C-4AC1-885E-2A4237A130FF}" destId="{F07AD465-E2E5-4F60-A271-B87C1DFFD18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B5DB3B-9335-4035-BEF7-259F3F1EEB5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2226829-4D1B-4A9C-B292-9C06DE0E75E2}">
      <dgm:prSet phldrT="[Текст]"/>
      <dgm:spPr/>
      <dgm:t>
        <a:bodyPr/>
        <a:lstStyle/>
        <a:p>
          <a:r>
            <a:rPr lang="ru-RU" dirty="0" smtClean="0"/>
            <a:t>Испытывают те же трудности, что и 1 группа</a:t>
          </a:r>
          <a:endParaRPr lang="ru-RU" dirty="0"/>
        </a:p>
      </dgm:t>
    </dgm:pt>
    <dgm:pt modelId="{70CD0E5A-F75D-4FDF-9FBC-350E5AB680D5}" type="parTrans" cxnId="{470521F6-3F9B-4971-B631-EF5AA1BA0F1C}">
      <dgm:prSet/>
      <dgm:spPr/>
      <dgm:t>
        <a:bodyPr/>
        <a:lstStyle/>
        <a:p>
          <a:endParaRPr lang="ru-RU"/>
        </a:p>
      </dgm:t>
    </dgm:pt>
    <dgm:pt modelId="{693AC0D4-0B67-433A-B0CB-4F33D1633281}" type="sibTrans" cxnId="{470521F6-3F9B-4971-B631-EF5AA1BA0F1C}">
      <dgm:prSet/>
      <dgm:spPr/>
      <dgm:t>
        <a:bodyPr/>
        <a:lstStyle/>
        <a:p>
          <a:endParaRPr lang="ru-RU"/>
        </a:p>
      </dgm:t>
    </dgm:pt>
    <dgm:pt modelId="{61633B28-D2CA-41BD-BE8D-922A46270FDD}">
      <dgm:prSet phldrT="[Текст]"/>
      <dgm:spPr/>
      <dgm:t>
        <a:bodyPr/>
        <a:lstStyle/>
        <a:p>
          <a:r>
            <a:rPr lang="ru-RU" dirty="0" smtClean="0"/>
            <a:t>НО выполняют большую часть заданий на уровне 50-60%</a:t>
          </a:r>
          <a:endParaRPr lang="ru-RU" dirty="0"/>
        </a:p>
      </dgm:t>
    </dgm:pt>
    <dgm:pt modelId="{18D9AA9C-CDE1-40E6-BCBA-1E3654905A26}" type="parTrans" cxnId="{76101DC2-664F-4D8D-A183-263FE5E2B7CC}">
      <dgm:prSet/>
      <dgm:spPr/>
      <dgm:t>
        <a:bodyPr/>
        <a:lstStyle/>
        <a:p>
          <a:endParaRPr lang="ru-RU"/>
        </a:p>
      </dgm:t>
    </dgm:pt>
    <dgm:pt modelId="{9558F3F4-ABCE-4A33-BA03-13B938F7DBAE}" type="sibTrans" cxnId="{76101DC2-664F-4D8D-A183-263FE5E2B7CC}">
      <dgm:prSet/>
      <dgm:spPr/>
      <dgm:t>
        <a:bodyPr/>
        <a:lstStyle/>
        <a:p>
          <a:endParaRPr lang="ru-RU"/>
        </a:p>
      </dgm:t>
    </dgm:pt>
    <dgm:pt modelId="{F92DDA09-D9B3-4F6C-8E19-1EF4B6E52150}">
      <dgm:prSet phldrT="[Текст]"/>
      <dgm:spPr/>
      <dgm:t>
        <a:bodyPr/>
        <a:lstStyle/>
        <a:p>
          <a:r>
            <a:rPr lang="ru-RU" dirty="0" smtClean="0"/>
            <a:t>Наиболее низкие результаты – геометрия (около 7%)</a:t>
          </a:r>
          <a:endParaRPr lang="ru-RU" dirty="0"/>
        </a:p>
      </dgm:t>
    </dgm:pt>
    <dgm:pt modelId="{333010FB-E017-4CD1-870C-BCAF83571922}" type="parTrans" cxnId="{AC7AC932-AE12-47E4-8672-0B89CD0AA4B1}">
      <dgm:prSet/>
      <dgm:spPr/>
      <dgm:t>
        <a:bodyPr/>
        <a:lstStyle/>
        <a:p>
          <a:endParaRPr lang="ru-RU"/>
        </a:p>
      </dgm:t>
    </dgm:pt>
    <dgm:pt modelId="{24160EFB-4CF8-4D4E-A4B0-478F90AC94DE}" type="sibTrans" cxnId="{AC7AC932-AE12-47E4-8672-0B89CD0AA4B1}">
      <dgm:prSet/>
      <dgm:spPr/>
      <dgm:t>
        <a:bodyPr/>
        <a:lstStyle/>
        <a:p>
          <a:endParaRPr lang="ru-RU"/>
        </a:p>
      </dgm:t>
    </dgm:pt>
    <dgm:pt modelId="{E3BACD1F-3B4A-40F8-B67C-20488137A2C6}">
      <dgm:prSet phldrT="[Текст]"/>
      <dgm:spPr/>
      <dgm:t>
        <a:bodyPr/>
        <a:lstStyle/>
        <a:p>
          <a:r>
            <a:rPr lang="ru-RU" dirty="0" smtClean="0"/>
            <a:t>Других массовых особенностей не выявлено</a:t>
          </a:r>
          <a:endParaRPr lang="ru-RU" dirty="0"/>
        </a:p>
      </dgm:t>
    </dgm:pt>
    <dgm:pt modelId="{B01C177B-9F74-4434-A71A-EE367E43E605}" type="parTrans" cxnId="{72BA76A6-2D6E-4BE5-A195-78FFC6FEE656}">
      <dgm:prSet/>
      <dgm:spPr/>
      <dgm:t>
        <a:bodyPr/>
        <a:lstStyle/>
        <a:p>
          <a:endParaRPr lang="ru-RU"/>
        </a:p>
      </dgm:t>
    </dgm:pt>
    <dgm:pt modelId="{22C2DA46-EED5-4AB4-B6D1-A384E38C11E8}" type="sibTrans" cxnId="{72BA76A6-2D6E-4BE5-A195-78FFC6FEE656}">
      <dgm:prSet/>
      <dgm:spPr/>
      <dgm:t>
        <a:bodyPr/>
        <a:lstStyle/>
        <a:p>
          <a:endParaRPr lang="ru-RU"/>
        </a:p>
      </dgm:t>
    </dgm:pt>
    <dgm:pt modelId="{C280CD48-0A34-4315-AEFB-8A78F2DFF188}" type="pres">
      <dgm:prSet presAssocID="{01B5DB3B-9335-4035-BEF7-259F3F1EEB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CDFE0-BEBE-49D9-97C4-99262A2B5393}" type="pres">
      <dgm:prSet presAssocID="{62226829-4D1B-4A9C-B292-9C06DE0E75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8EFF0-0D23-4A57-9B86-9085CB9BE9EB}" type="pres">
      <dgm:prSet presAssocID="{62226829-4D1B-4A9C-B292-9C06DE0E75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2DB14-A7B6-4458-83DB-244D6F2FBCBA}" type="pres">
      <dgm:prSet presAssocID="{F92DDA09-D9B3-4F6C-8E19-1EF4B6E521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3A4FE-E5FA-4ED5-B68C-77343ABF7ADB}" type="pres">
      <dgm:prSet presAssocID="{F92DDA09-D9B3-4F6C-8E19-1EF4B6E5215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521F6-3F9B-4971-B631-EF5AA1BA0F1C}" srcId="{01B5DB3B-9335-4035-BEF7-259F3F1EEB58}" destId="{62226829-4D1B-4A9C-B292-9C06DE0E75E2}" srcOrd="0" destOrd="0" parTransId="{70CD0E5A-F75D-4FDF-9FBC-350E5AB680D5}" sibTransId="{693AC0D4-0B67-433A-B0CB-4F33D1633281}"/>
    <dgm:cxn modelId="{72BA76A6-2D6E-4BE5-A195-78FFC6FEE656}" srcId="{F92DDA09-D9B3-4F6C-8E19-1EF4B6E52150}" destId="{E3BACD1F-3B4A-40F8-B67C-20488137A2C6}" srcOrd="0" destOrd="0" parTransId="{B01C177B-9F74-4434-A71A-EE367E43E605}" sibTransId="{22C2DA46-EED5-4AB4-B6D1-A384E38C11E8}"/>
    <dgm:cxn modelId="{BCE7B178-11CF-495C-880F-2D91ED1B7605}" type="presOf" srcId="{F92DDA09-D9B3-4F6C-8E19-1EF4B6E52150}" destId="{DFA2DB14-A7B6-4458-83DB-244D6F2FBCBA}" srcOrd="0" destOrd="0" presId="urn:microsoft.com/office/officeart/2005/8/layout/vList2"/>
    <dgm:cxn modelId="{FAA47984-408D-4C36-8299-174ECB4FA5FD}" type="presOf" srcId="{61633B28-D2CA-41BD-BE8D-922A46270FDD}" destId="{ECB8EFF0-0D23-4A57-9B86-9085CB9BE9EB}" srcOrd="0" destOrd="0" presId="urn:microsoft.com/office/officeart/2005/8/layout/vList2"/>
    <dgm:cxn modelId="{3EA99B39-6075-4280-B9DA-1E32F894FB18}" type="presOf" srcId="{E3BACD1F-3B4A-40F8-B67C-20488137A2C6}" destId="{9583A4FE-E5FA-4ED5-B68C-77343ABF7ADB}" srcOrd="0" destOrd="0" presId="urn:microsoft.com/office/officeart/2005/8/layout/vList2"/>
    <dgm:cxn modelId="{44522CC5-2963-4CD7-81BA-C1DFE4530FAB}" type="presOf" srcId="{01B5DB3B-9335-4035-BEF7-259F3F1EEB58}" destId="{C280CD48-0A34-4315-AEFB-8A78F2DFF188}" srcOrd="0" destOrd="0" presId="urn:microsoft.com/office/officeart/2005/8/layout/vList2"/>
    <dgm:cxn modelId="{AC7AC932-AE12-47E4-8672-0B89CD0AA4B1}" srcId="{01B5DB3B-9335-4035-BEF7-259F3F1EEB58}" destId="{F92DDA09-D9B3-4F6C-8E19-1EF4B6E52150}" srcOrd="1" destOrd="0" parTransId="{333010FB-E017-4CD1-870C-BCAF83571922}" sibTransId="{24160EFB-4CF8-4D4E-A4B0-478F90AC94DE}"/>
    <dgm:cxn modelId="{76101DC2-664F-4D8D-A183-263FE5E2B7CC}" srcId="{62226829-4D1B-4A9C-B292-9C06DE0E75E2}" destId="{61633B28-D2CA-41BD-BE8D-922A46270FDD}" srcOrd="0" destOrd="0" parTransId="{18D9AA9C-CDE1-40E6-BCBA-1E3654905A26}" sibTransId="{9558F3F4-ABCE-4A33-BA03-13B938F7DBAE}"/>
    <dgm:cxn modelId="{37BBB0EC-289A-405B-A1AF-2A2CBAF9D5AE}" type="presOf" srcId="{62226829-4D1B-4A9C-B292-9C06DE0E75E2}" destId="{686CDFE0-BEBE-49D9-97C4-99262A2B5393}" srcOrd="0" destOrd="0" presId="urn:microsoft.com/office/officeart/2005/8/layout/vList2"/>
    <dgm:cxn modelId="{7FE3B8CA-25A8-48E4-BF4D-9EBCB8D987C8}" type="presParOf" srcId="{C280CD48-0A34-4315-AEFB-8A78F2DFF188}" destId="{686CDFE0-BEBE-49D9-97C4-99262A2B5393}" srcOrd="0" destOrd="0" presId="urn:microsoft.com/office/officeart/2005/8/layout/vList2"/>
    <dgm:cxn modelId="{1E68DEF1-BE0E-4DF8-969C-108C9B6B733E}" type="presParOf" srcId="{C280CD48-0A34-4315-AEFB-8A78F2DFF188}" destId="{ECB8EFF0-0D23-4A57-9B86-9085CB9BE9EB}" srcOrd="1" destOrd="0" presId="urn:microsoft.com/office/officeart/2005/8/layout/vList2"/>
    <dgm:cxn modelId="{52D3F31E-8228-46EA-B689-F2757847CCC7}" type="presParOf" srcId="{C280CD48-0A34-4315-AEFB-8A78F2DFF188}" destId="{DFA2DB14-A7B6-4458-83DB-244D6F2FBCBA}" srcOrd="2" destOrd="0" presId="urn:microsoft.com/office/officeart/2005/8/layout/vList2"/>
    <dgm:cxn modelId="{C18E6C4A-CAB1-4A2C-99D9-D055714693F0}" type="presParOf" srcId="{C280CD48-0A34-4315-AEFB-8A78F2DFF188}" destId="{9583A4FE-E5FA-4ED5-B68C-77343ABF7A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B5DB3B-9335-4035-BEF7-259F3F1EEB5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2226829-4D1B-4A9C-B292-9C06DE0E75E2}">
      <dgm:prSet phldrT="[Текст]"/>
      <dgm:spPr/>
      <dgm:t>
        <a:bodyPr/>
        <a:lstStyle/>
        <a:p>
          <a:r>
            <a:rPr lang="ru-RU" dirty="0" smtClean="0"/>
            <a:t>Провалы в геометрии не столь заметны, но имеются</a:t>
          </a:r>
          <a:endParaRPr lang="ru-RU" dirty="0"/>
        </a:p>
      </dgm:t>
    </dgm:pt>
    <dgm:pt modelId="{70CD0E5A-F75D-4FDF-9FBC-350E5AB680D5}" type="parTrans" cxnId="{470521F6-3F9B-4971-B631-EF5AA1BA0F1C}">
      <dgm:prSet/>
      <dgm:spPr/>
      <dgm:t>
        <a:bodyPr/>
        <a:lstStyle/>
        <a:p>
          <a:endParaRPr lang="ru-RU"/>
        </a:p>
      </dgm:t>
    </dgm:pt>
    <dgm:pt modelId="{693AC0D4-0B67-433A-B0CB-4F33D1633281}" type="sibTrans" cxnId="{470521F6-3F9B-4971-B631-EF5AA1BA0F1C}">
      <dgm:prSet/>
      <dgm:spPr/>
      <dgm:t>
        <a:bodyPr/>
        <a:lstStyle/>
        <a:p>
          <a:endParaRPr lang="ru-RU"/>
        </a:p>
      </dgm:t>
    </dgm:pt>
    <dgm:pt modelId="{61633B28-D2CA-41BD-BE8D-922A46270FDD}">
      <dgm:prSet phldrT="[Текст]"/>
      <dgm:spPr/>
      <dgm:t>
        <a:bodyPr/>
        <a:lstStyle/>
        <a:p>
          <a:r>
            <a:rPr lang="ru-RU" dirty="0" smtClean="0"/>
            <a:t>В 4 группе №13 (стереометрия) решили 72%</a:t>
          </a:r>
          <a:endParaRPr lang="ru-RU" dirty="0"/>
        </a:p>
      </dgm:t>
    </dgm:pt>
    <dgm:pt modelId="{18D9AA9C-CDE1-40E6-BCBA-1E3654905A26}" type="parTrans" cxnId="{76101DC2-664F-4D8D-A183-263FE5E2B7CC}">
      <dgm:prSet/>
      <dgm:spPr/>
      <dgm:t>
        <a:bodyPr/>
        <a:lstStyle/>
        <a:p>
          <a:endParaRPr lang="ru-RU"/>
        </a:p>
      </dgm:t>
    </dgm:pt>
    <dgm:pt modelId="{9558F3F4-ABCE-4A33-BA03-13B938F7DBAE}" type="sibTrans" cxnId="{76101DC2-664F-4D8D-A183-263FE5E2B7CC}">
      <dgm:prSet/>
      <dgm:spPr/>
      <dgm:t>
        <a:bodyPr/>
        <a:lstStyle/>
        <a:p>
          <a:endParaRPr lang="ru-RU"/>
        </a:p>
      </dgm:t>
    </dgm:pt>
    <dgm:pt modelId="{F92DDA09-D9B3-4F6C-8E19-1EF4B6E52150}">
      <dgm:prSet phldrT="[Текст]"/>
      <dgm:spPr/>
      <dgm:t>
        <a:bodyPr/>
        <a:lstStyle/>
        <a:p>
          <a:r>
            <a:rPr lang="ru-RU" dirty="0" smtClean="0"/>
            <a:t>Самый низкий результат по последней задаче</a:t>
          </a:r>
          <a:endParaRPr lang="ru-RU" dirty="0"/>
        </a:p>
      </dgm:t>
    </dgm:pt>
    <dgm:pt modelId="{333010FB-E017-4CD1-870C-BCAF83571922}" type="parTrans" cxnId="{AC7AC932-AE12-47E4-8672-0B89CD0AA4B1}">
      <dgm:prSet/>
      <dgm:spPr/>
      <dgm:t>
        <a:bodyPr/>
        <a:lstStyle/>
        <a:p>
          <a:endParaRPr lang="ru-RU"/>
        </a:p>
      </dgm:t>
    </dgm:pt>
    <dgm:pt modelId="{24160EFB-4CF8-4D4E-A4B0-478F90AC94DE}" type="sibTrans" cxnId="{AC7AC932-AE12-47E4-8672-0B89CD0AA4B1}">
      <dgm:prSet/>
      <dgm:spPr/>
      <dgm:t>
        <a:bodyPr/>
        <a:lstStyle/>
        <a:p>
          <a:endParaRPr lang="ru-RU"/>
        </a:p>
      </dgm:t>
    </dgm:pt>
    <dgm:pt modelId="{E3BACD1F-3B4A-40F8-B67C-20488137A2C6}">
      <dgm:prSet phldrT="[Текст]"/>
      <dgm:spPr/>
      <dgm:t>
        <a:bodyPr/>
        <a:lstStyle/>
        <a:p>
          <a:r>
            <a:rPr lang="ru-RU" dirty="0" smtClean="0"/>
            <a:t>Для 3 и 4 групп</a:t>
          </a:r>
          <a:endParaRPr lang="ru-RU" dirty="0"/>
        </a:p>
      </dgm:t>
    </dgm:pt>
    <dgm:pt modelId="{B01C177B-9F74-4434-A71A-EE367E43E605}" type="parTrans" cxnId="{72BA76A6-2D6E-4BE5-A195-78FFC6FEE656}">
      <dgm:prSet/>
      <dgm:spPr/>
      <dgm:t>
        <a:bodyPr/>
        <a:lstStyle/>
        <a:p>
          <a:endParaRPr lang="ru-RU"/>
        </a:p>
      </dgm:t>
    </dgm:pt>
    <dgm:pt modelId="{22C2DA46-EED5-4AB4-B6D1-A384E38C11E8}" type="sibTrans" cxnId="{72BA76A6-2D6E-4BE5-A195-78FFC6FEE656}">
      <dgm:prSet/>
      <dgm:spPr/>
      <dgm:t>
        <a:bodyPr/>
        <a:lstStyle/>
        <a:p>
          <a:endParaRPr lang="ru-RU"/>
        </a:p>
      </dgm:t>
    </dgm:pt>
    <dgm:pt modelId="{9B84B1AD-4F39-4DC1-8185-FDEF0D2FBECC}">
      <dgm:prSet phldrT="[Текст]"/>
      <dgm:spPr/>
      <dgm:t>
        <a:bodyPr/>
        <a:lstStyle/>
        <a:p>
          <a:r>
            <a:rPr lang="ru-RU" dirty="0" smtClean="0"/>
            <a:t>Т.к. требуются нестандартные рассуждения</a:t>
          </a:r>
          <a:endParaRPr lang="ru-RU" dirty="0"/>
        </a:p>
      </dgm:t>
    </dgm:pt>
    <dgm:pt modelId="{A342E90B-FC0F-47F7-8851-82DDB8F6212E}" type="parTrans" cxnId="{D3336023-2E88-4F76-8994-DA62C00405BB}">
      <dgm:prSet/>
      <dgm:spPr/>
    </dgm:pt>
    <dgm:pt modelId="{DB7D2C25-7BE3-445A-ADDA-86B952400AA0}" type="sibTrans" cxnId="{D3336023-2E88-4F76-8994-DA62C00405BB}">
      <dgm:prSet/>
      <dgm:spPr/>
    </dgm:pt>
    <dgm:pt modelId="{C280CD48-0A34-4315-AEFB-8A78F2DFF188}" type="pres">
      <dgm:prSet presAssocID="{01B5DB3B-9335-4035-BEF7-259F3F1EEB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CDFE0-BEBE-49D9-97C4-99262A2B5393}" type="pres">
      <dgm:prSet presAssocID="{62226829-4D1B-4A9C-B292-9C06DE0E75E2}" presName="parentText" presStyleLbl="node1" presStyleIdx="0" presStyleCnt="2" custLinFactNeighborX="1289" custLinFactNeighborY="-12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8EFF0-0D23-4A57-9B86-9085CB9BE9EB}" type="pres">
      <dgm:prSet presAssocID="{62226829-4D1B-4A9C-B292-9C06DE0E75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2DB14-A7B6-4458-83DB-244D6F2FBCBA}" type="pres">
      <dgm:prSet presAssocID="{F92DDA09-D9B3-4F6C-8E19-1EF4B6E521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3A4FE-E5FA-4ED5-B68C-77343ABF7ADB}" type="pres">
      <dgm:prSet presAssocID="{F92DDA09-D9B3-4F6C-8E19-1EF4B6E5215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521F6-3F9B-4971-B631-EF5AA1BA0F1C}" srcId="{01B5DB3B-9335-4035-BEF7-259F3F1EEB58}" destId="{62226829-4D1B-4A9C-B292-9C06DE0E75E2}" srcOrd="0" destOrd="0" parTransId="{70CD0E5A-F75D-4FDF-9FBC-350E5AB680D5}" sibTransId="{693AC0D4-0B67-433A-B0CB-4F33D1633281}"/>
    <dgm:cxn modelId="{FD0A2C2E-6BCA-4D12-917F-21E97A3909A8}" type="presOf" srcId="{F92DDA09-D9B3-4F6C-8E19-1EF4B6E52150}" destId="{DFA2DB14-A7B6-4458-83DB-244D6F2FBCBA}" srcOrd="0" destOrd="0" presId="urn:microsoft.com/office/officeart/2005/8/layout/vList2"/>
    <dgm:cxn modelId="{D3336023-2E88-4F76-8994-DA62C00405BB}" srcId="{F92DDA09-D9B3-4F6C-8E19-1EF4B6E52150}" destId="{9B84B1AD-4F39-4DC1-8185-FDEF0D2FBECC}" srcOrd="1" destOrd="0" parTransId="{A342E90B-FC0F-47F7-8851-82DDB8F6212E}" sibTransId="{DB7D2C25-7BE3-445A-ADDA-86B952400AA0}"/>
    <dgm:cxn modelId="{EF325229-9D5A-4BB1-991E-6BB165A596C6}" type="presOf" srcId="{61633B28-D2CA-41BD-BE8D-922A46270FDD}" destId="{ECB8EFF0-0D23-4A57-9B86-9085CB9BE9EB}" srcOrd="0" destOrd="0" presId="urn:microsoft.com/office/officeart/2005/8/layout/vList2"/>
    <dgm:cxn modelId="{9B565862-760B-4451-BC57-4BB8568DBF3C}" type="presOf" srcId="{E3BACD1F-3B4A-40F8-B67C-20488137A2C6}" destId="{9583A4FE-E5FA-4ED5-B68C-77343ABF7ADB}" srcOrd="0" destOrd="0" presId="urn:microsoft.com/office/officeart/2005/8/layout/vList2"/>
    <dgm:cxn modelId="{72BA76A6-2D6E-4BE5-A195-78FFC6FEE656}" srcId="{F92DDA09-D9B3-4F6C-8E19-1EF4B6E52150}" destId="{E3BACD1F-3B4A-40F8-B67C-20488137A2C6}" srcOrd="0" destOrd="0" parTransId="{B01C177B-9F74-4434-A71A-EE367E43E605}" sibTransId="{22C2DA46-EED5-4AB4-B6D1-A384E38C11E8}"/>
    <dgm:cxn modelId="{B055E6BC-D42D-4475-81BC-E4F56505C56C}" type="presOf" srcId="{62226829-4D1B-4A9C-B292-9C06DE0E75E2}" destId="{686CDFE0-BEBE-49D9-97C4-99262A2B5393}" srcOrd="0" destOrd="0" presId="urn:microsoft.com/office/officeart/2005/8/layout/vList2"/>
    <dgm:cxn modelId="{894770B3-D356-448A-A86D-4F68ADB4D119}" type="presOf" srcId="{01B5DB3B-9335-4035-BEF7-259F3F1EEB58}" destId="{C280CD48-0A34-4315-AEFB-8A78F2DFF188}" srcOrd="0" destOrd="0" presId="urn:microsoft.com/office/officeart/2005/8/layout/vList2"/>
    <dgm:cxn modelId="{AC7AC932-AE12-47E4-8672-0B89CD0AA4B1}" srcId="{01B5DB3B-9335-4035-BEF7-259F3F1EEB58}" destId="{F92DDA09-D9B3-4F6C-8E19-1EF4B6E52150}" srcOrd="1" destOrd="0" parTransId="{333010FB-E017-4CD1-870C-BCAF83571922}" sibTransId="{24160EFB-4CF8-4D4E-A4B0-478F90AC94DE}"/>
    <dgm:cxn modelId="{76101DC2-664F-4D8D-A183-263FE5E2B7CC}" srcId="{62226829-4D1B-4A9C-B292-9C06DE0E75E2}" destId="{61633B28-D2CA-41BD-BE8D-922A46270FDD}" srcOrd="0" destOrd="0" parTransId="{18D9AA9C-CDE1-40E6-BCBA-1E3654905A26}" sibTransId="{9558F3F4-ABCE-4A33-BA03-13B938F7DBAE}"/>
    <dgm:cxn modelId="{37123773-4F4C-4979-8D2B-674D482A3FBF}" type="presOf" srcId="{9B84B1AD-4F39-4DC1-8185-FDEF0D2FBECC}" destId="{9583A4FE-E5FA-4ED5-B68C-77343ABF7ADB}" srcOrd="0" destOrd="1" presId="urn:microsoft.com/office/officeart/2005/8/layout/vList2"/>
    <dgm:cxn modelId="{C91F8D48-2F4A-4CAA-8C50-6699B5575260}" type="presParOf" srcId="{C280CD48-0A34-4315-AEFB-8A78F2DFF188}" destId="{686CDFE0-BEBE-49D9-97C4-99262A2B5393}" srcOrd="0" destOrd="0" presId="urn:microsoft.com/office/officeart/2005/8/layout/vList2"/>
    <dgm:cxn modelId="{92A9AD8D-15AF-49C4-8B4E-D22DD236D850}" type="presParOf" srcId="{C280CD48-0A34-4315-AEFB-8A78F2DFF188}" destId="{ECB8EFF0-0D23-4A57-9B86-9085CB9BE9EB}" srcOrd="1" destOrd="0" presId="urn:microsoft.com/office/officeart/2005/8/layout/vList2"/>
    <dgm:cxn modelId="{DE359272-C299-4E35-B8CE-1D364D8275DD}" type="presParOf" srcId="{C280CD48-0A34-4315-AEFB-8A78F2DFF188}" destId="{DFA2DB14-A7B6-4458-83DB-244D6F2FBCBA}" srcOrd="2" destOrd="0" presId="urn:microsoft.com/office/officeart/2005/8/layout/vList2"/>
    <dgm:cxn modelId="{B6C0AA26-41FC-4958-934C-709A72C559E3}" type="presParOf" srcId="{C280CD48-0A34-4315-AEFB-8A78F2DFF188}" destId="{9583A4FE-E5FA-4ED5-B68C-77343ABF7A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F63DFF-69A2-4C7A-A9B0-2814B8AB3B1D}" type="doc">
      <dgm:prSet loTypeId="urn:microsoft.com/office/officeart/2005/8/layout/v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2371B0E-B06A-4494-85E9-6A9F254C7E6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Полное отсутствие базовой арифметической подготовки, ПЛОХО УМЕЮТ СЧИТАТЬ</a:t>
          </a:r>
          <a:endParaRPr lang="ru-RU" b="1" dirty="0">
            <a:solidFill>
              <a:schemeClr val="tx1"/>
            </a:solidFill>
          </a:endParaRPr>
        </a:p>
      </dgm:t>
    </dgm:pt>
    <dgm:pt modelId="{1E3E9F58-00E4-401D-854E-0E98E3262C33}" type="parTrans" cxnId="{0CE5CD23-E1D5-40C8-8245-A0BC4522B928}">
      <dgm:prSet/>
      <dgm:spPr/>
      <dgm:t>
        <a:bodyPr/>
        <a:lstStyle/>
        <a:p>
          <a:endParaRPr lang="ru-RU"/>
        </a:p>
      </dgm:t>
    </dgm:pt>
    <dgm:pt modelId="{1CAA1A84-29F5-41FF-A2FC-CAFF5B4F5392}" type="sibTrans" cxnId="{0CE5CD23-E1D5-40C8-8245-A0BC4522B928}">
      <dgm:prSet/>
      <dgm:spPr/>
      <dgm:t>
        <a:bodyPr/>
        <a:lstStyle/>
        <a:p>
          <a:endParaRPr lang="ru-RU"/>
        </a:p>
      </dgm:t>
    </dgm:pt>
    <dgm:pt modelId="{CD97AB56-0EEB-4234-A457-687D90A5727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ТРЕБУЕТСЯ: развитие навыков бытового счета, умение находить часть от числа, число по его части</a:t>
          </a:r>
          <a:endParaRPr lang="ru-RU" b="1" dirty="0">
            <a:solidFill>
              <a:schemeClr val="tx1"/>
            </a:solidFill>
          </a:endParaRPr>
        </a:p>
      </dgm:t>
    </dgm:pt>
    <dgm:pt modelId="{6B18966B-EDD8-4FAA-934A-1D344E5F5DB0}" type="parTrans" cxnId="{051B8623-3778-4215-A402-670CC4DEFE8F}">
      <dgm:prSet/>
      <dgm:spPr/>
      <dgm:t>
        <a:bodyPr/>
        <a:lstStyle/>
        <a:p>
          <a:endParaRPr lang="ru-RU"/>
        </a:p>
      </dgm:t>
    </dgm:pt>
    <dgm:pt modelId="{C35B26CD-AADF-4CAC-A017-305553A8CB0E}" type="sibTrans" cxnId="{051B8623-3778-4215-A402-670CC4DEFE8F}">
      <dgm:prSet/>
      <dgm:spPr/>
      <dgm:t>
        <a:bodyPr/>
        <a:lstStyle/>
        <a:p>
          <a:endParaRPr lang="ru-RU"/>
        </a:p>
      </dgm:t>
    </dgm:pt>
    <dgm:pt modelId="{1630EABC-6F0B-4966-889F-A67F488028B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Индивидуализированная подготовка, ликвидация пробелов начальной и основной школы</a:t>
          </a:r>
          <a:endParaRPr lang="ru-RU" b="1" dirty="0">
            <a:solidFill>
              <a:schemeClr val="tx1"/>
            </a:solidFill>
          </a:endParaRPr>
        </a:p>
      </dgm:t>
    </dgm:pt>
    <dgm:pt modelId="{A6271D4D-DE5B-4B42-B38E-0F26C6E5FD4C}" type="parTrans" cxnId="{01A1A222-23D2-4227-B345-F69206E81453}">
      <dgm:prSet/>
      <dgm:spPr/>
      <dgm:t>
        <a:bodyPr/>
        <a:lstStyle/>
        <a:p>
          <a:endParaRPr lang="ru-RU"/>
        </a:p>
      </dgm:t>
    </dgm:pt>
    <dgm:pt modelId="{C35054D2-FCE0-43AF-A785-9D92F0A188F0}" type="sibTrans" cxnId="{01A1A222-23D2-4227-B345-F69206E81453}">
      <dgm:prSet/>
      <dgm:spPr/>
      <dgm:t>
        <a:bodyPr/>
        <a:lstStyle/>
        <a:p>
          <a:endParaRPr lang="ru-RU"/>
        </a:p>
      </dgm:t>
    </dgm:pt>
    <dgm:pt modelId="{7F621424-C94A-42FA-989F-1B8CFB2AD0C3}" type="pres">
      <dgm:prSet presAssocID="{CAF63DFF-69A2-4C7A-A9B0-2814B8AB3B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B0890-77E4-4DE3-A919-AE4A94A6DDA2}" type="pres">
      <dgm:prSet presAssocID="{CAF63DFF-69A2-4C7A-A9B0-2814B8AB3B1D}" presName="dummyMaxCanvas" presStyleCnt="0">
        <dgm:presLayoutVars/>
      </dgm:prSet>
      <dgm:spPr/>
    </dgm:pt>
    <dgm:pt modelId="{FAD7529C-4571-41F3-A520-DAB7869EAA5E}" type="pres">
      <dgm:prSet presAssocID="{CAF63DFF-69A2-4C7A-A9B0-2814B8AB3B1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21397-C84E-4FC9-8DAD-2E7202054C50}" type="pres">
      <dgm:prSet presAssocID="{CAF63DFF-69A2-4C7A-A9B0-2814B8AB3B1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E9BD9-E1A5-418B-A521-1F8B815EECC0}" type="pres">
      <dgm:prSet presAssocID="{CAF63DFF-69A2-4C7A-A9B0-2814B8AB3B1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4137E-60FC-4714-B8FC-D4DE4172FD3E}" type="pres">
      <dgm:prSet presAssocID="{CAF63DFF-69A2-4C7A-A9B0-2814B8AB3B1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57364-FF46-4900-B52A-016810E180A1}" type="pres">
      <dgm:prSet presAssocID="{CAF63DFF-69A2-4C7A-A9B0-2814B8AB3B1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C918D-5895-4E03-9F6A-F3A1EF267F4C}" type="pres">
      <dgm:prSet presAssocID="{CAF63DFF-69A2-4C7A-A9B0-2814B8AB3B1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1FE2-1A77-41A9-9D90-0E26918E9E99}" type="pres">
      <dgm:prSet presAssocID="{CAF63DFF-69A2-4C7A-A9B0-2814B8AB3B1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76593-45B8-43AA-8624-47D83B350EC2}" type="pres">
      <dgm:prSet presAssocID="{CAF63DFF-69A2-4C7A-A9B0-2814B8AB3B1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1A222-23D2-4227-B345-F69206E81453}" srcId="{CAF63DFF-69A2-4C7A-A9B0-2814B8AB3B1D}" destId="{1630EABC-6F0B-4966-889F-A67F488028B9}" srcOrd="2" destOrd="0" parTransId="{A6271D4D-DE5B-4B42-B38E-0F26C6E5FD4C}" sibTransId="{C35054D2-FCE0-43AF-A785-9D92F0A188F0}"/>
    <dgm:cxn modelId="{95222B9D-101F-4A38-881C-C80A7683F07A}" type="presOf" srcId="{CD97AB56-0EEB-4234-A457-687D90A5727D}" destId="{A0D21397-C84E-4FC9-8DAD-2E7202054C50}" srcOrd="0" destOrd="0" presId="urn:microsoft.com/office/officeart/2005/8/layout/vProcess5"/>
    <dgm:cxn modelId="{F8F17333-F2D6-4E3D-B497-5B40B8DA490E}" type="presOf" srcId="{CAF63DFF-69A2-4C7A-A9B0-2814B8AB3B1D}" destId="{7F621424-C94A-42FA-989F-1B8CFB2AD0C3}" srcOrd="0" destOrd="0" presId="urn:microsoft.com/office/officeart/2005/8/layout/vProcess5"/>
    <dgm:cxn modelId="{0E588576-D768-47B6-A059-C62530EEF8DB}" type="presOf" srcId="{1CAA1A84-29F5-41FF-A2FC-CAFF5B4F5392}" destId="{0CF4137E-60FC-4714-B8FC-D4DE4172FD3E}" srcOrd="0" destOrd="0" presId="urn:microsoft.com/office/officeart/2005/8/layout/vProcess5"/>
    <dgm:cxn modelId="{051B8623-3778-4215-A402-670CC4DEFE8F}" srcId="{CAF63DFF-69A2-4C7A-A9B0-2814B8AB3B1D}" destId="{CD97AB56-0EEB-4234-A457-687D90A5727D}" srcOrd="1" destOrd="0" parTransId="{6B18966B-EDD8-4FAA-934A-1D344E5F5DB0}" sibTransId="{C35B26CD-AADF-4CAC-A017-305553A8CB0E}"/>
    <dgm:cxn modelId="{D107DE7B-9846-4FB5-924E-C27F33F7CE16}" type="presOf" srcId="{C35B26CD-AADF-4CAC-A017-305553A8CB0E}" destId="{4EC57364-FF46-4900-B52A-016810E180A1}" srcOrd="0" destOrd="0" presId="urn:microsoft.com/office/officeart/2005/8/layout/vProcess5"/>
    <dgm:cxn modelId="{0CE5CD23-E1D5-40C8-8245-A0BC4522B928}" srcId="{CAF63DFF-69A2-4C7A-A9B0-2814B8AB3B1D}" destId="{12371B0E-B06A-4494-85E9-6A9F254C7E6D}" srcOrd="0" destOrd="0" parTransId="{1E3E9F58-00E4-401D-854E-0E98E3262C33}" sibTransId="{1CAA1A84-29F5-41FF-A2FC-CAFF5B4F5392}"/>
    <dgm:cxn modelId="{D4C627C6-44E0-4DB4-B1A5-70A594E041D8}" type="presOf" srcId="{12371B0E-B06A-4494-85E9-6A9F254C7E6D}" destId="{829C918D-5895-4E03-9F6A-F3A1EF267F4C}" srcOrd="1" destOrd="0" presId="urn:microsoft.com/office/officeart/2005/8/layout/vProcess5"/>
    <dgm:cxn modelId="{23EC3E61-CD4B-4F6C-A6BD-E191AEC1A291}" type="presOf" srcId="{12371B0E-B06A-4494-85E9-6A9F254C7E6D}" destId="{FAD7529C-4571-41F3-A520-DAB7869EAA5E}" srcOrd="0" destOrd="0" presId="urn:microsoft.com/office/officeart/2005/8/layout/vProcess5"/>
    <dgm:cxn modelId="{EDD72FB1-9001-4BBA-8C04-91E4313532EC}" type="presOf" srcId="{1630EABC-6F0B-4966-889F-A67F488028B9}" destId="{707E9BD9-E1A5-418B-A521-1F8B815EECC0}" srcOrd="0" destOrd="0" presId="urn:microsoft.com/office/officeart/2005/8/layout/vProcess5"/>
    <dgm:cxn modelId="{13336234-5C93-4C0A-B43D-0EB842CBAA4C}" type="presOf" srcId="{CD97AB56-0EEB-4234-A457-687D90A5727D}" destId="{0BCD1FE2-1A77-41A9-9D90-0E26918E9E99}" srcOrd="1" destOrd="0" presId="urn:microsoft.com/office/officeart/2005/8/layout/vProcess5"/>
    <dgm:cxn modelId="{E064F9D3-BA68-471D-B7F7-326570BEE1DF}" type="presOf" srcId="{1630EABC-6F0B-4966-889F-A67F488028B9}" destId="{06576593-45B8-43AA-8624-47D83B350EC2}" srcOrd="1" destOrd="0" presId="urn:microsoft.com/office/officeart/2005/8/layout/vProcess5"/>
    <dgm:cxn modelId="{E5BEC45F-D51C-4E23-9E35-FF04264F5B4B}" type="presParOf" srcId="{7F621424-C94A-42FA-989F-1B8CFB2AD0C3}" destId="{481B0890-77E4-4DE3-A919-AE4A94A6DDA2}" srcOrd="0" destOrd="0" presId="urn:microsoft.com/office/officeart/2005/8/layout/vProcess5"/>
    <dgm:cxn modelId="{A291FA41-0C70-490D-ADA0-3C795C764451}" type="presParOf" srcId="{7F621424-C94A-42FA-989F-1B8CFB2AD0C3}" destId="{FAD7529C-4571-41F3-A520-DAB7869EAA5E}" srcOrd="1" destOrd="0" presId="urn:microsoft.com/office/officeart/2005/8/layout/vProcess5"/>
    <dgm:cxn modelId="{B5BAF954-F5E8-47D8-8EAB-850A094257EB}" type="presParOf" srcId="{7F621424-C94A-42FA-989F-1B8CFB2AD0C3}" destId="{A0D21397-C84E-4FC9-8DAD-2E7202054C50}" srcOrd="2" destOrd="0" presId="urn:microsoft.com/office/officeart/2005/8/layout/vProcess5"/>
    <dgm:cxn modelId="{02EE7478-CEA2-46B8-8FA9-18627B755898}" type="presParOf" srcId="{7F621424-C94A-42FA-989F-1B8CFB2AD0C3}" destId="{707E9BD9-E1A5-418B-A521-1F8B815EECC0}" srcOrd="3" destOrd="0" presId="urn:microsoft.com/office/officeart/2005/8/layout/vProcess5"/>
    <dgm:cxn modelId="{BBA298AA-AF8A-4647-A039-691005A5C6D2}" type="presParOf" srcId="{7F621424-C94A-42FA-989F-1B8CFB2AD0C3}" destId="{0CF4137E-60FC-4714-B8FC-D4DE4172FD3E}" srcOrd="4" destOrd="0" presId="urn:microsoft.com/office/officeart/2005/8/layout/vProcess5"/>
    <dgm:cxn modelId="{116DB477-E11E-4AE1-86AC-5406FE0EC0AC}" type="presParOf" srcId="{7F621424-C94A-42FA-989F-1B8CFB2AD0C3}" destId="{4EC57364-FF46-4900-B52A-016810E180A1}" srcOrd="5" destOrd="0" presId="urn:microsoft.com/office/officeart/2005/8/layout/vProcess5"/>
    <dgm:cxn modelId="{6ABE1032-E8EA-464A-92ED-8C3BF518B692}" type="presParOf" srcId="{7F621424-C94A-42FA-989F-1B8CFB2AD0C3}" destId="{829C918D-5895-4E03-9F6A-F3A1EF267F4C}" srcOrd="6" destOrd="0" presId="urn:microsoft.com/office/officeart/2005/8/layout/vProcess5"/>
    <dgm:cxn modelId="{5E824615-BBDF-409A-BAC3-9DA3EEDE1511}" type="presParOf" srcId="{7F621424-C94A-42FA-989F-1B8CFB2AD0C3}" destId="{0BCD1FE2-1A77-41A9-9D90-0E26918E9E99}" srcOrd="7" destOrd="0" presId="urn:microsoft.com/office/officeart/2005/8/layout/vProcess5"/>
    <dgm:cxn modelId="{130189A8-D697-42CC-AFEB-EC0F1783B797}" type="presParOf" srcId="{7F621424-C94A-42FA-989F-1B8CFB2AD0C3}" destId="{06576593-45B8-43AA-8624-47D83B350E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F63DFF-69A2-4C7A-A9B0-2814B8AB3B1D}" type="doc">
      <dgm:prSet loTypeId="urn:microsoft.com/office/officeart/2005/8/layout/v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2371B0E-B06A-4494-85E9-6A9F254C7E6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Недостаточная отработка вычислительных навыков и невнимательность в чтении условия, слабое решение геометрии</a:t>
          </a:r>
          <a:endParaRPr lang="ru-RU" sz="3200" b="1" dirty="0">
            <a:solidFill>
              <a:schemeClr val="tx1"/>
            </a:solidFill>
          </a:endParaRPr>
        </a:p>
      </dgm:t>
    </dgm:pt>
    <dgm:pt modelId="{1E3E9F58-00E4-401D-854E-0E98E3262C33}" type="parTrans" cxnId="{0CE5CD23-E1D5-40C8-8245-A0BC4522B928}">
      <dgm:prSet/>
      <dgm:spPr/>
      <dgm:t>
        <a:bodyPr/>
        <a:lstStyle/>
        <a:p>
          <a:endParaRPr lang="ru-RU"/>
        </a:p>
      </dgm:t>
    </dgm:pt>
    <dgm:pt modelId="{1CAA1A84-29F5-41FF-A2FC-CAFF5B4F5392}" type="sibTrans" cxnId="{0CE5CD23-E1D5-40C8-8245-A0BC4522B928}">
      <dgm:prSet/>
      <dgm:spPr/>
      <dgm:t>
        <a:bodyPr/>
        <a:lstStyle/>
        <a:p>
          <a:endParaRPr lang="ru-RU"/>
        </a:p>
      </dgm:t>
    </dgm:pt>
    <dgm:pt modelId="{CD97AB56-0EEB-4234-A457-687D90A5727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ТРЕБУЕТСЯ: добиваться отработки уже имеющихся навыков, прежде чем браться за более сложные умения и новые объекты</a:t>
          </a:r>
          <a:endParaRPr lang="ru-RU" sz="3200" b="1" dirty="0">
            <a:solidFill>
              <a:schemeClr val="tx1"/>
            </a:solidFill>
          </a:endParaRPr>
        </a:p>
      </dgm:t>
    </dgm:pt>
    <dgm:pt modelId="{6B18966B-EDD8-4FAA-934A-1D344E5F5DB0}" type="parTrans" cxnId="{051B8623-3778-4215-A402-670CC4DEFE8F}">
      <dgm:prSet/>
      <dgm:spPr/>
      <dgm:t>
        <a:bodyPr/>
        <a:lstStyle/>
        <a:p>
          <a:endParaRPr lang="ru-RU"/>
        </a:p>
      </dgm:t>
    </dgm:pt>
    <dgm:pt modelId="{C35B26CD-AADF-4CAC-A017-305553A8CB0E}" type="sibTrans" cxnId="{051B8623-3778-4215-A402-670CC4DEFE8F}">
      <dgm:prSet/>
      <dgm:spPr/>
      <dgm:t>
        <a:bodyPr/>
        <a:lstStyle/>
        <a:p>
          <a:endParaRPr lang="ru-RU"/>
        </a:p>
      </dgm:t>
    </dgm:pt>
    <dgm:pt modelId="{1630EABC-6F0B-4966-889F-A67F488028B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Обратить внимание на решение типовых задач по геометрии</a:t>
          </a:r>
          <a:endParaRPr lang="ru-RU" b="1" dirty="0">
            <a:solidFill>
              <a:schemeClr val="tx1"/>
            </a:solidFill>
          </a:endParaRPr>
        </a:p>
      </dgm:t>
    </dgm:pt>
    <dgm:pt modelId="{A6271D4D-DE5B-4B42-B38E-0F26C6E5FD4C}" type="parTrans" cxnId="{01A1A222-23D2-4227-B345-F69206E81453}">
      <dgm:prSet/>
      <dgm:spPr/>
      <dgm:t>
        <a:bodyPr/>
        <a:lstStyle/>
        <a:p>
          <a:endParaRPr lang="ru-RU"/>
        </a:p>
      </dgm:t>
    </dgm:pt>
    <dgm:pt modelId="{C35054D2-FCE0-43AF-A785-9D92F0A188F0}" type="sibTrans" cxnId="{01A1A222-23D2-4227-B345-F69206E81453}">
      <dgm:prSet/>
      <dgm:spPr/>
      <dgm:t>
        <a:bodyPr/>
        <a:lstStyle/>
        <a:p>
          <a:endParaRPr lang="ru-RU"/>
        </a:p>
      </dgm:t>
    </dgm:pt>
    <dgm:pt modelId="{85E7B66D-E575-45CE-AD28-AB66E1084BA4}">
      <dgm:prSet/>
      <dgm:spPr/>
      <dgm:t>
        <a:bodyPr/>
        <a:lstStyle/>
        <a:p>
          <a:endParaRPr lang="ru-RU"/>
        </a:p>
      </dgm:t>
    </dgm:pt>
    <dgm:pt modelId="{57BE2D8F-548E-4294-9883-EC89BE013CF0}" type="parTrans" cxnId="{8E365878-0EE3-4341-9871-56D60CA26033}">
      <dgm:prSet/>
      <dgm:spPr/>
      <dgm:t>
        <a:bodyPr/>
        <a:lstStyle/>
        <a:p>
          <a:endParaRPr lang="ru-RU"/>
        </a:p>
      </dgm:t>
    </dgm:pt>
    <dgm:pt modelId="{3EE8AEDA-5771-4398-90A4-279997957FAD}" type="sibTrans" cxnId="{8E365878-0EE3-4341-9871-56D60CA26033}">
      <dgm:prSet/>
      <dgm:spPr/>
      <dgm:t>
        <a:bodyPr/>
        <a:lstStyle/>
        <a:p>
          <a:endParaRPr lang="ru-RU"/>
        </a:p>
      </dgm:t>
    </dgm:pt>
    <dgm:pt modelId="{7F621424-C94A-42FA-989F-1B8CFB2AD0C3}" type="pres">
      <dgm:prSet presAssocID="{CAF63DFF-69A2-4C7A-A9B0-2814B8AB3B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B0890-77E4-4DE3-A919-AE4A94A6DDA2}" type="pres">
      <dgm:prSet presAssocID="{CAF63DFF-69A2-4C7A-A9B0-2814B8AB3B1D}" presName="dummyMaxCanvas" presStyleCnt="0">
        <dgm:presLayoutVars/>
      </dgm:prSet>
      <dgm:spPr/>
    </dgm:pt>
    <dgm:pt modelId="{C8415B30-9A8C-4B71-8876-91BCE4E8EABB}" type="pres">
      <dgm:prSet presAssocID="{CAF63DFF-69A2-4C7A-A9B0-2814B8AB3B1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E50C7-1685-4475-BC03-44ED42C79300}" type="pres">
      <dgm:prSet presAssocID="{CAF63DFF-69A2-4C7A-A9B0-2814B8AB3B1D}" presName="FourNodes_2" presStyleLbl="node1" presStyleIdx="1" presStyleCnt="4" custScaleX="109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09166-A2C9-43B6-89BB-E41FB515B5C7}" type="pres">
      <dgm:prSet presAssocID="{CAF63DFF-69A2-4C7A-A9B0-2814B8AB3B1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A0929-7B72-48A8-84ED-9095CF4877A0}" type="pres">
      <dgm:prSet presAssocID="{CAF63DFF-69A2-4C7A-A9B0-2814B8AB3B1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8E8A9-CCD7-4F51-B9B2-F1D9E7A068F5}" type="pres">
      <dgm:prSet presAssocID="{CAF63DFF-69A2-4C7A-A9B0-2814B8AB3B1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B8D27-20BF-4B54-9BB1-12A53A2DCAA5}" type="pres">
      <dgm:prSet presAssocID="{CAF63DFF-69A2-4C7A-A9B0-2814B8AB3B1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E6DCF-E9C3-4CC3-811F-B18D6EE575D8}" type="pres">
      <dgm:prSet presAssocID="{CAF63DFF-69A2-4C7A-A9B0-2814B8AB3B1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BEC7B-8B68-4A8F-B21C-EECD477F20F1}" type="pres">
      <dgm:prSet presAssocID="{CAF63DFF-69A2-4C7A-A9B0-2814B8AB3B1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40628-A1B3-469B-AE36-E58A0B397991}" type="pres">
      <dgm:prSet presAssocID="{CAF63DFF-69A2-4C7A-A9B0-2814B8AB3B1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6926D-E866-4C82-880E-24467FB273D4}" type="pres">
      <dgm:prSet presAssocID="{CAF63DFF-69A2-4C7A-A9B0-2814B8AB3B1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72864-C96D-4B5E-8043-730B22D3E523}" type="pres">
      <dgm:prSet presAssocID="{CAF63DFF-69A2-4C7A-A9B0-2814B8AB3B1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1A222-23D2-4227-B345-F69206E81453}" srcId="{CAF63DFF-69A2-4C7A-A9B0-2814B8AB3B1D}" destId="{1630EABC-6F0B-4966-889F-A67F488028B9}" srcOrd="2" destOrd="0" parTransId="{A6271D4D-DE5B-4B42-B38E-0F26C6E5FD4C}" sibTransId="{C35054D2-FCE0-43AF-A785-9D92F0A188F0}"/>
    <dgm:cxn modelId="{1FDB2182-62B2-4B46-A419-FDC2BD4059AB}" type="presOf" srcId="{CD97AB56-0EEB-4234-A457-687D90A5727D}" destId="{AD7E50C7-1685-4475-BC03-44ED42C79300}" srcOrd="0" destOrd="0" presId="urn:microsoft.com/office/officeart/2005/8/layout/vProcess5"/>
    <dgm:cxn modelId="{65214456-15DF-4674-AB1E-6C82D7D152EF}" type="presOf" srcId="{1630EABC-6F0B-4966-889F-A67F488028B9}" destId="{CD609166-A2C9-43B6-89BB-E41FB515B5C7}" srcOrd="0" destOrd="0" presId="urn:microsoft.com/office/officeart/2005/8/layout/vProcess5"/>
    <dgm:cxn modelId="{051B8623-3778-4215-A402-670CC4DEFE8F}" srcId="{CAF63DFF-69A2-4C7A-A9B0-2814B8AB3B1D}" destId="{CD97AB56-0EEB-4234-A457-687D90A5727D}" srcOrd="1" destOrd="0" parTransId="{6B18966B-EDD8-4FAA-934A-1D344E5F5DB0}" sibTransId="{C35B26CD-AADF-4CAC-A017-305553A8CB0E}"/>
    <dgm:cxn modelId="{8CC78F3B-9BDA-468C-98FC-38A12BFFAB72}" type="presOf" srcId="{85E7B66D-E575-45CE-AD28-AB66E1084BA4}" destId="{722A0929-7B72-48A8-84ED-9095CF4877A0}" srcOrd="0" destOrd="0" presId="urn:microsoft.com/office/officeart/2005/8/layout/vProcess5"/>
    <dgm:cxn modelId="{8E365878-0EE3-4341-9871-56D60CA26033}" srcId="{CAF63DFF-69A2-4C7A-A9B0-2814B8AB3B1D}" destId="{85E7B66D-E575-45CE-AD28-AB66E1084BA4}" srcOrd="3" destOrd="0" parTransId="{57BE2D8F-548E-4294-9883-EC89BE013CF0}" sibTransId="{3EE8AEDA-5771-4398-90A4-279997957FAD}"/>
    <dgm:cxn modelId="{09E7A9BB-6395-4BA8-9ADF-6FE9AB89218E}" type="presOf" srcId="{C35054D2-FCE0-43AF-A785-9D92F0A188F0}" destId="{75CE6DCF-E9C3-4CC3-811F-B18D6EE575D8}" srcOrd="0" destOrd="0" presId="urn:microsoft.com/office/officeart/2005/8/layout/vProcess5"/>
    <dgm:cxn modelId="{0CE5CD23-E1D5-40C8-8245-A0BC4522B928}" srcId="{CAF63DFF-69A2-4C7A-A9B0-2814B8AB3B1D}" destId="{12371B0E-B06A-4494-85E9-6A9F254C7E6D}" srcOrd="0" destOrd="0" parTransId="{1E3E9F58-00E4-401D-854E-0E98E3262C33}" sibTransId="{1CAA1A84-29F5-41FF-A2FC-CAFF5B4F5392}"/>
    <dgm:cxn modelId="{B2618E84-8484-48C5-A3BB-E16CBD9DDF4B}" type="presOf" srcId="{1CAA1A84-29F5-41FF-A2FC-CAFF5B4F5392}" destId="{37A8E8A9-CCD7-4F51-B9B2-F1D9E7A068F5}" srcOrd="0" destOrd="0" presId="urn:microsoft.com/office/officeart/2005/8/layout/vProcess5"/>
    <dgm:cxn modelId="{ED32D64E-5975-4349-B45F-18D0C06E68DD}" type="presOf" srcId="{1630EABC-6F0B-4966-889F-A67F488028B9}" destId="{8F76926D-E866-4C82-880E-24467FB273D4}" srcOrd="1" destOrd="0" presId="urn:microsoft.com/office/officeart/2005/8/layout/vProcess5"/>
    <dgm:cxn modelId="{F11779CD-0B34-4594-8CB2-A6392C8F36D4}" type="presOf" srcId="{12371B0E-B06A-4494-85E9-6A9F254C7E6D}" destId="{C8415B30-9A8C-4B71-8876-91BCE4E8EABB}" srcOrd="0" destOrd="0" presId="urn:microsoft.com/office/officeart/2005/8/layout/vProcess5"/>
    <dgm:cxn modelId="{22ECB367-D196-4D67-8D72-5041A10E7F42}" type="presOf" srcId="{CD97AB56-0EEB-4234-A457-687D90A5727D}" destId="{37E40628-A1B3-469B-AE36-E58A0B397991}" srcOrd="1" destOrd="0" presId="urn:microsoft.com/office/officeart/2005/8/layout/vProcess5"/>
    <dgm:cxn modelId="{B217C09C-B2CC-45AD-9976-3A2412174FC1}" type="presOf" srcId="{CAF63DFF-69A2-4C7A-A9B0-2814B8AB3B1D}" destId="{7F621424-C94A-42FA-989F-1B8CFB2AD0C3}" srcOrd="0" destOrd="0" presId="urn:microsoft.com/office/officeart/2005/8/layout/vProcess5"/>
    <dgm:cxn modelId="{8C88E476-3923-42D1-BAFF-B7E0AEFB95C2}" type="presOf" srcId="{12371B0E-B06A-4494-85E9-6A9F254C7E6D}" destId="{DACBEC7B-8B68-4A8F-B21C-EECD477F20F1}" srcOrd="1" destOrd="0" presId="urn:microsoft.com/office/officeart/2005/8/layout/vProcess5"/>
    <dgm:cxn modelId="{AD182AA4-89BB-4B83-BED9-D2E1F7E46261}" type="presOf" srcId="{85E7B66D-E575-45CE-AD28-AB66E1084BA4}" destId="{61272864-C96D-4B5E-8043-730B22D3E523}" srcOrd="1" destOrd="0" presId="urn:microsoft.com/office/officeart/2005/8/layout/vProcess5"/>
    <dgm:cxn modelId="{6D85A99F-D8E3-4330-A759-F8F1AA78B74D}" type="presOf" srcId="{C35B26CD-AADF-4CAC-A017-305553A8CB0E}" destId="{190B8D27-20BF-4B54-9BB1-12A53A2DCAA5}" srcOrd="0" destOrd="0" presId="urn:microsoft.com/office/officeart/2005/8/layout/vProcess5"/>
    <dgm:cxn modelId="{78BEE947-E237-4258-A00A-3F931AC9A4DE}" type="presParOf" srcId="{7F621424-C94A-42FA-989F-1B8CFB2AD0C3}" destId="{481B0890-77E4-4DE3-A919-AE4A94A6DDA2}" srcOrd="0" destOrd="0" presId="urn:microsoft.com/office/officeart/2005/8/layout/vProcess5"/>
    <dgm:cxn modelId="{50290510-DFC5-4BDE-8CE8-4C4E19208074}" type="presParOf" srcId="{7F621424-C94A-42FA-989F-1B8CFB2AD0C3}" destId="{C8415B30-9A8C-4B71-8876-91BCE4E8EABB}" srcOrd="1" destOrd="0" presId="urn:microsoft.com/office/officeart/2005/8/layout/vProcess5"/>
    <dgm:cxn modelId="{6F8B67C7-81AC-4FF2-B110-BECCBA358538}" type="presParOf" srcId="{7F621424-C94A-42FA-989F-1B8CFB2AD0C3}" destId="{AD7E50C7-1685-4475-BC03-44ED42C79300}" srcOrd="2" destOrd="0" presId="urn:microsoft.com/office/officeart/2005/8/layout/vProcess5"/>
    <dgm:cxn modelId="{529C73B8-77D7-4F91-99B3-D6634E05FE81}" type="presParOf" srcId="{7F621424-C94A-42FA-989F-1B8CFB2AD0C3}" destId="{CD609166-A2C9-43B6-89BB-E41FB515B5C7}" srcOrd="3" destOrd="0" presId="urn:microsoft.com/office/officeart/2005/8/layout/vProcess5"/>
    <dgm:cxn modelId="{98C8726B-543B-4CFB-80F6-D6DE84329E69}" type="presParOf" srcId="{7F621424-C94A-42FA-989F-1B8CFB2AD0C3}" destId="{722A0929-7B72-48A8-84ED-9095CF4877A0}" srcOrd="4" destOrd="0" presId="urn:microsoft.com/office/officeart/2005/8/layout/vProcess5"/>
    <dgm:cxn modelId="{46E7C23B-604B-4E88-BDE5-4B3ABB01C0EF}" type="presParOf" srcId="{7F621424-C94A-42FA-989F-1B8CFB2AD0C3}" destId="{37A8E8A9-CCD7-4F51-B9B2-F1D9E7A068F5}" srcOrd="5" destOrd="0" presId="urn:microsoft.com/office/officeart/2005/8/layout/vProcess5"/>
    <dgm:cxn modelId="{621C90AB-E11A-4FF9-B473-B136B3897976}" type="presParOf" srcId="{7F621424-C94A-42FA-989F-1B8CFB2AD0C3}" destId="{190B8D27-20BF-4B54-9BB1-12A53A2DCAA5}" srcOrd="6" destOrd="0" presId="urn:microsoft.com/office/officeart/2005/8/layout/vProcess5"/>
    <dgm:cxn modelId="{8F8B1F1A-BE9C-4A84-9B86-DA1D159D2946}" type="presParOf" srcId="{7F621424-C94A-42FA-989F-1B8CFB2AD0C3}" destId="{75CE6DCF-E9C3-4CC3-811F-B18D6EE575D8}" srcOrd="7" destOrd="0" presId="urn:microsoft.com/office/officeart/2005/8/layout/vProcess5"/>
    <dgm:cxn modelId="{F35D45D7-2FD2-48B3-B328-B331AB7F09BB}" type="presParOf" srcId="{7F621424-C94A-42FA-989F-1B8CFB2AD0C3}" destId="{DACBEC7B-8B68-4A8F-B21C-EECD477F20F1}" srcOrd="8" destOrd="0" presId="urn:microsoft.com/office/officeart/2005/8/layout/vProcess5"/>
    <dgm:cxn modelId="{EF9EE8BF-06CF-4A1D-8944-34698CBAB347}" type="presParOf" srcId="{7F621424-C94A-42FA-989F-1B8CFB2AD0C3}" destId="{37E40628-A1B3-469B-AE36-E58A0B397991}" srcOrd="9" destOrd="0" presId="urn:microsoft.com/office/officeart/2005/8/layout/vProcess5"/>
    <dgm:cxn modelId="{BF570C47-EDF6-4550-B236-E11CB122994B}" type="presParOf" srcId="{7F621424-C94A-42FA-989F-1B8CFB2AD0C3}" destId="{8F76926D-E866-4C82-880E-24467FB273D4}" srcOrd="10" destOrd="0" presId="urn:microsoft.com/office/officeart/2005/8/layout/vProcess5"/>
    <dgm:cxn modelId="{0BF81418-D40A-4D3B-9B03-AE925C610D7A}" type="presParOf" srcId="{7F621424-C94A-42FA-989F-1B8CFB2AD0C3}" destId="{61272864-C96D-4B5E-8043-730B22D3E52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F2757-0329-4E2E-9062-2D0CF1D66318}">
      <dsp:nvSpPr>
        <dsp:cNvPr id="0" name=""/>
        <dsp:cNvSpPr/>
      </dsp:nvSpPr>
      <dsp:spPr>
        <a:xfrm>
          <a:off x="438390" y="10026"/>
          <a:ext cx="8914918" cy="12983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611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38390" y="334614"/>
        <a:ext cx="8590330" cy="649175"/>
      </dsp:txXfrm>
    </dsp:sp>
    <dsp:sp modelId="{F1A22370-DE05-438B-8FEF-D1FEF53FFDA3}">
      <dsp:nvSpPr>
        <dsp:cNvPr id="0" name=""/>
        <dsp:cNvSpPr/>
      </dsp:nvSpPr>
      <dsp:spPr>
        <a:xfrm>
          <a:off x="438390" y="1011243"/>
          <a:ext cx="2745795" cy="2501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Отсутствие изменений в структуре и содержании КИМ</a:t>
          </a:r>
          <a:endParaRPr lang="ru-RU" sz="2700" kern="1200" dirty="0"/>
        </a:p>
      </dsp:txBody>
      <dsp:txXfrm>
        <a:off x="438390" y="1011243"/>
        <a:ext cx="2745795" cy="2501103"/>
      </dsp:txXfrm>
    </dsp:sp>
    <dsp:sp modelId="{B5B1334E-73E7-4D56-93EE-E42E76F8D693}">
      <dsp:nvSpPr>
        <dsp:cNvPr id="0" name=""/>
        <dsp:cNvSpPr/>
      </dsp:nvSpPr>
      <dsp:spPr>
        <a:xfrm>
          <a:off x="3184185" y="442810"/>
          <a:ext cx="6169123" cy="12983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611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184185" y="767398"/>
        <a:ext cx="5844535" cy="649175"/>
      </dsp:txXfrm>
    </dsp:sp>
    <dsp:sp modelId="{B22BFE9C-1019-4890-B948-8775FEF92018}">
      <dsp:nvSpPr>
        <dsp:cNvPr id="0" name=""/>
        <dsp:cNvSpPr/>
      </dsp:nvSpPr>
      <dsp:spPr>
        <a:xfrm>
          <a:off x="3184185" y="1444027"/>
          <a:ext cx="2745795" cy="2501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Качественный скачок в методике и школьном образовании в целом</a:t>
          </a:r>
          <a:endParaRPr lang="ru-RU" sz="2700" kern="1200" dirty="0"/>
        </a:p>
      </dsp:txBody>
      <dsp:txXfrm>
        <a:off x="3184185" y="1444027"/>
        <a:ext cx="2745795" cy="2501103"/>
      </dsp:txXfrm>
    </dsp:sp>
    <dsp:sp modelId="{0E472544-EB4A-4ED5-B73D-E34D5F1F632F}">
      <dsp:nvSpPr>
        <dsp:cNvPr id="0" name=""/>
        <dsp:cNvSpPr/>
      </dsp:nvSpPr>
      <dsp:spPr>
        <a:xfrm>
          <a:off x="5929980" y="875594"/>
          <a:ext cx="3423328" cy="12983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611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929980" y="1200182"/>
        <a:ext cx="3098740" cy="649175"/>
      </dsp:txXfrm>
    </dsp:sp>
    <dsp:sp modelId="{BBED187B-D7A6-4751-808C-F4D9D4B59429}">
      <dsp:nvSpPr>
        <dsp:cNvPr id="0" name=""/>
        <dsp:cNvSpPr/>
      </dsp:nvSpPr>
      <dsp:spPr>
        <a:xfrm>
          <a:off x="5929980" y="1876811"/>
          <a:ext cx="2745795" cy="246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Появление ЕГЭ по математике базового уровня</a:t>
          </a:r>
          <a:endParaRPr lang="ru-RU" sz="2700" kern="1200" dirty="0"/>
        </a:p>
      </dsp:txBody>
      <dsp:txXfrm>
        <a:off x="5929980" y="1876811"/>
        <a:ext cx="2745795" cy="2464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1D3D-2F8B-4635-95FE-0D315B11F134}">
      <dsp:nvSpPr>
        <dsp:cNvPr id="0" name=""/>
        <dsp:cNvSpPr/>
      </dsp:nvSpPr>
      <dsp:spPr>
        <a:xfrm>
          <a:off x="0" y="2571881"/>
          <a:ext cx="1219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C2D1B-1480-460B-8586-AA2DB7DADCEA}">
      <dsp:nvSpPr>
        <dsp:cNvPr id="0" name=""/>
        <dsp:cNvSpPr/>
      </dsp:nvSpPr>
      <dsp:spPr>
        <a:xfrm>
          <a:off x="0" y="0"/>
          <a:ext cx="11558787" cy="263810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Рекомендации, актуальные для группы 2. Испытывают дефицит опыта в преобразовании логарифмов, корней, степеней – тренировочные многократные повторения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128782" y="128782"/>
        <a:ext cx="11301223" cy="2380540"/>
      </dsp:txXfrm>
    </dsp:sp>
    <dsp:sp modelId="{103AB9BC-203B-4B6F-BB00-4DEBFADEA3C0}">
      <dsp:nvSpPr>
        <dsp:cNvPr id="0" name=""/>
        <dsp:cNvSpPr/>
      </dsp:nvSpPr>
      <dsp:spPr>
        <a:xfrm>
          <a:off x="0" y="5377172"/>
          <a:ext cx="12192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12DF1-A921-413E-A347-BAF03F7B4CC1}">
      <dsp:nvSpPr>
        <dsp:cNvPr id="0" name=""/>
        <dsp:cNvSpPr/>
      </dsp:nvSpPr>
      <dsp:spPr>
        <a:xfrm>
          <a:off x="583959" y="2906189"/>
          <a:ext cx="11608040" cy="256769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Опираясь на имеющиеся вычислительные навыки, давать больше задач на оценку и прикидку, на сопоставление результата со здравым смыслом и жизненным опытом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709303" y="3031533"/>
        <a:ext cx="11357352" cy="2317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19F21-CBB2-4CC1-8C46-106B4E41A891}">
      <dsp:nvSpPr>
        <dsp:cNvPr id="0" name=""/>
        <dsp:cNvSpPr/>
      </dsp:nvSpPr>
      <dsp:spPr>
        <a:xfrm>
          <a:off x="0" y="523418"/>
          <a:ext cx="12192000" cy="15514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</a:rPr>
            <a:t>Это пограничная группа между базовым и профильным экзаменами</a:t>
          </a:r>
          <a:endParaRPr lang="ru-RU" sz="3900" kern="1200" dirty="0">
            <a:solidFill>
              <a:schemeClr val="tx1"/>
            </a:solidFill>
          </a:endParaRPr>
        </a:p>
      </dsp:txBody>
      <dsp:txXfrm>
        <a:off x="75734" y="599152"/>
        <a:ext cx="12040532" cy="1399952"/>
      </dsp:txXfrm>
    </dsp:sp>
    <dsp:sp modelId="{AD6D3403-3FB4-4816-A2A1-1633E427A424}">
      <dsp:nvSpPr>
        <dsp:cNvPr id="0" name=""/>
        <dsp:cNvSpPr/>
      </dsp:nvSpPr>
      <dsp:spPr>
        <a:xfrm>
          <a:off x="0" y="2074838"/>
          <a:ext cx="12192000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Многие, попавшие в эту группу, в состоянии успешно сдать профильный экзамен</a:t>
          </a:r>
          <a:endParaRPr lang="ru-RU" sz="3000" kern="1200" dirty="0"/>
        </a:p>
      </dsp:txBody>
      <dsp:txXfrm>
        <a:off x="0" y="2074838"/>
        <a:ext cx="12192000" cy="948577"/>
      </dsp:txXfrm>
    </dsp:sp>
    <dsp:sp modelId="{7F70090F-D15A-4ABA-B6D0-0F144E316614}">
      <dsp:nvSpPr>
        <dsp:cNvPr id="0" name=""/>
        <dsp:cNvSpPr/>
      </dsp:nvSpPr>
      <dsp:spPr>
        <a:xfrm>
          <a:off x="0" y="3023415"/>
          <a:ext cx="12192000" cy="15514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</a:rPr>
            <a:t>ВАЖНО понимать, насколько разумен выбор базового экзамена для потенциально сильного ученика</a:t>
          </a:r>
          <a:endParaRPr lang="ru-RU" sz="3900" kern="1200" dirty="0">
            <a:solidFill>
              <a:schemeClr val="tx1"/>
            </a:solidFill>
          </a:endParaRPr>
        </a:p>
      </dsp:txBody>
      <dsp:txXfrm>
        <a:off x="75734" y="3099149"/>
        <a:ext cx="12040532" cy="1399952"/>
      </dsp:txXfrm>
    </dsp:sp>
    <dsp:sp modelId="{39DBD64A-30CA-4D4C-B4B9-A4DFC876DEBF}">
      <dsp:nvSpPr>
        <dsp:cNvPr id="0" name=""/>
        <dsp:cNvSpPr/>
      </dsp:nvSpPr>
      <dsp:spPr>
        <a:xfrm>
          <a:off x="0" y="4574835"/>
          <a:ext cx="121920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/>
            <a:t>ГЕОМЕТРИЯ + задачи, требующие нестандартных рассуждений</a:t>
          </a:r>
          <a:endParaRPr lang="ru-RU" sz="3000" kern="1200" dirty="0"/>
        </a:p>
      </dsp:txBody>
      <dsp:txXfrm>
        <a:off x="0" y="4574835"/>
        <a:ext cx="12192000" cy="645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7BB40-ABDF-4111-9BD2-0EE651BD2A74}">
      <dsp:nvSpPr>
        <dsp:cNvPr id="0" name=""/>
        <dsp:cNvSpPr/>
      </dsp:nvSpPr>
      <dsp:spPr>
        <a:xfrm>
          <a:off x="203894" y="0"/>
          <a:ext cx="3202781" cy="5032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После прочтения условия задачи нужно записать решение на черновике, все вычисления писать аккуратно</a:t>
          </a:r>
          <a:endParaRPr lang="ru-RU" sz="3200" kern="1200" dirty="0"/>
        </a:p>
      </dsp:txBody>
      <dsp:txXfrm>
        <a:off x="297700" y="93806"/>
        <a:ext cx="3015169" cy="4844763"/>
      </dsp:txXfrm>
    </dsp:sp>
    <dsp:sp modelId="{5B45E624-017E-44AE-81C6-9BF7FF0F7463}">
      <dsp:nvSpPr>
        <dsp:cNvPr id="0" name=""/>
        <dsp:cNvSpPr/>
      </dsp:nvSpPr>
      <dsp:spPr>
        <a:xfrm>
          <a:off x="3678659" y="2119042"/>
          <a:ext cx="576604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3678659" y="2277900"/>
        <a:ext cx="403623" cy="476573"/>
      </dsp:txXfrm>
    </dsp:sp>
    <dsp:sp modelId="{71EF964C-01AA-436E-B6F6-234FEAE549A8}">
      <dsp:nvSpPr>
        <dsp:cNvPr id="0" name=""/>
        <dsp:cNvSpPr/>
      </dsp:nvSpPr>
      <dsp:spPr>
        <a:xfrm>
          <a:off x="4494609" y="16994"/>
          <a:ext cx="3202781" cy="49983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Проверить правильность полученного ответа, особо обратить внимание на вопрос задачи</a:t>
          </a:r>
          <a:endParaRPr lang="ru-RU" sz="3600" kern="1200" dirty="0"/>
        </a:p>
      </dsp:txBody>
      <dsp:txXfrm>
        <a:off x="4588415" y="110800"/>
        <a:ext cx="3015169" cy="4810773"/>
      </dsp:txXfrm>
    </dsp:sp>
    <dsp:sp modelId="{3FFBDCF0-6AFF-4ADB-BD6E-B75B4147BA0D}">
      <dsp:nvSpPr>
        <dsp:cNvPr id="0" name=""/>
        <dsp:cNvSpPr/>
      </dsp:nvSpPr>
      <dsp:spPr>
        <a:xfrm rot="40472">
          <a:off x="7979012" y="2144726"/>
          <a:ext cx="597124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979018" y="2302530"/>
        <a:ext cx="417987" cy="476573"/>
      </dsp:txXfrm>
    </dsp:sp>
    <dsp:sp modelId="{D028005C-6B47-4E6C-9281-E56CFFB27AE7}">
      <dsp:nvSpPr>
        <dsp:cNvPr id="0" name=""/>
        <dsp:cNvSpPr/>
      </dsp:nvSpPr>
      <dsp:spPr>
        <a:xfrm>
          <a:off x="8823962" y="101941"/>
          <a:ext cx="3202781" cy="4930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 нужно экономить время на записи решения и проверке полученного ответа</a:t>
          </a:r>
          <a:endParaRPr lang="ru-RU" sz="3600" kern="1200" dirty="0"/>
        </a:p>
      </dsp:txBody>
      <dsp:txXfrm>
        <a:off x="8917768" y="195747"/>
        <a:ext cx="3015169" cy="47428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F1F4C-991C-47F4-A83C-6A191E03BF01}">
      <dsp:nvSpPr>
        <dsp:cNvPr id="0" name=""/>
        <dsp:cNvSpPr/>
      </dsp:nvSpPr>
      <dsp:spPr>
        <a:xfrm>
          <a:off x="0" y="0"/>
          <a:ext cx="9937424" cy="147558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1 тип: задачи, которые решаются уверенно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3218" y="43218"/>
        <a:ext cx="8345157" cy="1389145"/>
      </dsp:txXfrm>
    </dsp:sp>
    <dsp:sp modelId="{E1F587DC-B344-4BFF-82BC-BBFEF5A6E1E1}">
      <dsp:nvSpPr>
        <dsp:cNvPr id="0" name=""/>
        <dsp:cNvSpPr/>
      </dsp:nvSpPr>
      <dsp:spPr>
        <a:xfrm>
          <a:off x="876831" y="1721511"/>
          <a:ext cx="9937424" cy="147558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dirty="0" smtClean="0">
              <a:solidFill>
                <a:schemeClr val="tx1"/>
              </a:solidFill>
            </a:rPr>
            <a:t>2 тип:</a:t>
          </a:r>
          <a:r>
            <a:rPr lang="ru-RU" sz="4000" b="1" u="none" kern="1200" dirty="0" smtClean="0">
              <a:solidFill>
                <a:schemeClr val="tx1"/>
              </a:solidFill>
            </a:rPr>
            <a:t> </a:t>
          </a:r>
          <a:r>
            <a:rPr lang="ru-RU" sz="4000" b="1" kern="1200" dirty="0" smtClean="0">
              <a:solidFill>
                <a:schemeClr val="tx1"/>
              </a:solidFill>
            </a:rPr>
            <a:t>задачи, которые решаются хорошо, но часто бывают случайные ошибки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920049" y="1764729"/>
        <a:ext cx="8015029" cy="1389145"/>
      </dsp:txXfrm>
    </dsp:sp>
    <dsp:sp modelId="{3D56EF55-DB2F-4151-8170-529566390135}">
      <dsp:nvSpPr>
        <dsp:cNvPr id="0" name=""/>
        <dsp:cNvSpPr/>
      </dsp:nvSpPr>
      <dsp:spPr>
        <a:xfrm>
          <a:off x="1753663" y="3443023"/>
          <a:ext cx="9937424" cy="147558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3 тип: задачи, которые решаются плохо или вовсе не понятны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1796881" y="3486241"/>
        <a:ext cx="8015029" cy="1389145"/>
      </dsp:txXfrm>
    </dsp:sp>
    <dsp:sp modelId="{8F30BF56-64BA-4237-9A30-ADC5D6E29718}">
      <dsp:nvSpPr>
        <dsp:cNvPr id="0" name=""/>
        <dsp:cNvSpPr/>
      </dsp:nvSpPr>
      <dsp:spPr>
        <a:xfrm>
          <a:off x="8978296" y="1118982"/>
          <a:ext cx="959127" cy="9591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194100" y="1118982"/>
        <a:ext cx="527519" cy="721743"/>
      </dsp:txXfrm>
    </dsp:sp>
    <dsp:sp modelId="{189A6908-B80D-4815-9EF9-0BD9000B74F5}">
      <dsp:nvSpPr>
        <dsp:cNvPr id="0" name=""/>
        <dsp:cNvSpPr/>
      </dsp:nvSpPr>
      <dsp:spPr>
        <a:xfrm>
          <a:off x="9855128" y="2830657"/>
          <a:ext cx="959127" cy="9591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070932" y="2830657"/>
        <a:ext cx="527519" cy="7217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F1F4C-991C-47F4-A83C-6A191E03BF01}">
      <dsp:nvSpPr>
        <dsp:cNvPr id="0" name=""/>
        <dsp:cNvSpPr/>
      </dsp:nvSpPr>
      <dsp:spPr>
        <a:xfrm>
          <a:off x="0" y="0"/>
          <a:ext cx="9937424" cy="147558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1 тип: задачи, которые решаются уверенно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3218" y="43218"/>
        <a:ext cx="8345157" cy="1389145"/>
      </dsp:txXfrm>
    </dsp:sp>
    <dsp:sp modelId="{E1F587DC-B344-4BFF-82BC-BBFEF5A6E1E1}">
      <dsp:nvSpPr>
        <dsp:cNvPr id="0" name=""/>
        <dsp:cNvSpPr/>
      </dsp:nvSpPr>
      <dsp:spPr>
        <a:xfrm>
          <a:off x="876831" y="1721511"/>
          <a:ext cx="9937424" cy="147558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dirty="0" smtClean="0">
              <a:solidFill>
                <a:schemeClr val="tx1"/>
              </a:solidFill>
            </a:rPr>
            <a:t>2 тип:</a:t>
          </a:r>
          <a:r>
            <a:rPr lang="ru-RU" sz="4000" b="1" u="none" kern="1200" dirty="0" smtClean="0">
              <a:solidFill>
                <a:schemeClr val="tx1"/>
              </a:solidFill>
            </a:rPr>
            <a:t> </a:t>
          </a:r>
          <a:r>
            <a:rPr lang="ru-RU" sz="4000" b="1" kern="1200" dirty="0" smtClean="0">
              <a:solidFill>
                <a:schemeClr val="tx1"/>
              </a:solidFill>
            </a:rPr>
            <a:t>задачи, которые решаются хорошо, но часто бывают случайные ошибки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920049" y="1764729"/>
        <a:ext cx="8015029" cy="1389145"/>
      </dsp:txXfrm>
    </dsp:sp>
    <dsp:sp modelId="{3D56EF55-DB2F-4151-8170-529566390135}">
      <dsp:nvSpPr>
        <dsp:cNvPr id="0" name=""/>
        <dsp:cNvSpPr/>
      </dsp:nvSpPr>
      <dsp:spPr>
        <a:xfrm>
          <a:off x="1753663" y="3443023"/>
          <a:ext cx="9937424" cy="147558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3 тип: задачи, которые решаются плохо или вовсе не понятны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1796881" y="3486241"/>
        <a:ext cx="8015029" cy="1389145"/>
      </dsp:txXfrm>
    </dsp:sp>
    <dsp:sp modelId="{8F30BF56-64BA-4237-9A30-ADC5D6E29718}">
      <dsp:nvSpPr>
        <dsp:cNvPr id="0" name=""/>
        <dsp:cNvSpPr/>
      </dsp:nvSpPr>
      <dsp:spPr>
        <a:xfrm>
          <a:off x="8978296" y="1118982"/>
          <a:ext cx="959127" cy="9591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194100" y="1118982"/>
        <a:ext cx="527519" cy="721743"/>
      </dsp:txXfrm>
    </dsp:sp>
    <dsp:sp modelId="{189A6908-B80D-4815-9EF9-0BD9000B74F5}">
      <dsp:nvSpPr>
        <dsp:cNvPr id="0" name=""/>
        <dsp:cNvSpPr/>
      </dsp:nvSpPr>
      <dsp:spPr>
        <a:xfrm>
          <a:off x="9855128" y="2830657"/>
          <a:ext cx="959127" cy="9591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070932" y="2830657"/>
        <a:ext cx="527519" cy="7217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7D151-2E95-46CB-93DC-51FD112044D7}">
      <dsp:nvSpPr>
        <dsp:cNvPr id="0" name=""/>
        <dsp:cNvSpPr/>
      </dsp:nvSpPr>
      <dsp:spPr>
        <a:xfrm>
          <a:off x="82635" y="571"/>
          <a:ext cx="5101312" cy="2500312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/>
            <a:t>Качественное</a:t>
          </a:r>
          <a:r>
            <a:rPr lang="ru-RU" sz="3200" kern="1200" dirty="0" smtClean="0"/>
            <a:t> системное изучение математики</a:t>
          </a:r>
          <a:endParaRPr lang="ru-RU" sz="3200" kern="1200" dirty="0"/>
        </a:p>
      </dsp:txBody>
      <dsp:txXfrm>
        <a:off x="829705" y="366733"/>
        <a:ext cx="3607172" cy="1767988"/>
      </dsp:txXfrm>
    </dsp:sp>
    <dsp:sp modelId="{A699491B-0F03-41B0-9697-A9BB3F828886}">
      <dsp:nvSpPr>
        <dsp:cNvPr id="0" name=""/>
        <dsp:cNvSpPr/>
      </dsp:nvSpPr>
      <dsp:spPr>
        <a:xfrm>
          <a:off x="1908201" y="2703909"/>
          <a:ext cx="1450181" cy="1450181"/>
        </a:xfrm>
        <a:prstGeom prst="mathPlus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100422" y="3258458"/>
        <a:ext cx="1065739" cy="341083"/>
      </dsp:txXfrm>
    </dsp:sp>
    <dsp:sp modelId="{5D6566B1-D3DC-4B56-900A-2AFC9FDF3BFB}">
      <dsp:nvSpPr>
        <dsp:cNvPr id="0" name=""/>
        <dsp:cNvSpPr/>
      </dsp:nvSpPr>
      <dsp:spPr>
        <a:xfrm>
          <a:off x="18240" y="4357116"/>
          <a:ext cx="5230103" cy="2500312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Ликвидация пробелов в базовых математических знаниях</a:t>
          </a:r>
          <a:endParaRPr lang="ru-RU" sz="3200" b="1" kern="1200" dirty="0"/>
        </a:p>
      </dsp:txBody>
      <dsp:txXfrm>
        <a:off x="784171" y="4723278"/>
        <a:ext cx="3698241" cy="1767988"/>
      </dsp:txXfrm>
    </dsp:sp>
    <dsp:sp modelId="{70B4328A-6517-48C3-A417-1A7A321168C4}">
      <dsp:nvSpPr>
        <dsp:cNvPr id="0" name=""/>
        <dsp:cNvSpPr/>
      </dsp:nvSpPr>
      <dsp:spPr>
        <a:xfrm>
          <a:off x="5623390" y="2963941"/>
          <a:ext cx="795099" cy="930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634168"/>
            <a:satOff val="0"/>
            <a:lumOff val="39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/>
        </a:p>
      </dsp:txBody>
      <dsp:txXfrm>
        <a:off x="5623390" y="3149964"/>
        <a:ext cx="556569" cy="558070"/>
      </dsp:txXfrm>
    </dsp:sp>
    <dsp:sp modelId="{01BF2E6E-9316-4361-A0C9-D79D1128C55A}">
      <dsp:nvSpPr>
        <dsp:cNvPr id="0" name=""/>
        <dsp:cNvSpPr/>
      </dsp:nvSpPr>
      <dsp:spPr>
        <a:xfrm>
          <a:off x="6748531" y="928687"/>
          <a:ext cx="5425228" cy="5000624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Успешная сдача экзамена</a:t>
          </a:r>
          <a:endParaRPr lang="ru-RU" sz="6500" b="1" kern="1200" dirty="0"/>
        </a:p>
      </dsp:txBody>
      <dsp:txXfrm>
        <a:off x="7543037" y="1661011"/>
        <a:ext cx="3836216" cy="353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40F8E-6C95-4544-B2E1-4FB9859F2335}">
      <dsp:nvSpPr>
        <dsp:cNvPr id="0" name=""/>
        <dsp:cNvSpPr/>
      </dsp:nvSpPr>
      <dsp:spPr>
        <a:xfrm>
          <a:off x="2660900" y="1290641"/>
          <a:ext cx="7651655" cy="4114799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4627D-FF63-4DF8-BFFF-79D0D72B6433}">
      <dsp:nvSpPr>
        <dsp:cNvPr id="0" name=""/>
        <dsp:cNvSpPr/>
      </dsp:nvSpPr>
      <dsp:spPr>
        <a:xfrm>
          <a:off x="6430871" y="1611104"/>
          <a:ext cx="1020" cy="324196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98312-8F73-4DEA-9D05-BB4247B7CEAB}">
      <dsp:nvSpPr>
        <dsp:cNvPr id="0" name=""/>
        <dsp:cNvSpPr/>
      </dsp:nvSpPr>
      <dsp:spPr>
        <a:xfrm>
          <a:off x="3067927" y="1527960"/>
          <a:ext cx="3315717" cy="34913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Повысилась доля участников с высокими результатами (выше 61 б.)</a:t>
          </a:r>
          <a:endParaRPr lang="ru-RU" sz="3800" kern="1200" dirty="0"/>
        </a:p>
      </dsp:txBody>
      <dsp:txXfrm>
        <a:off x="3067927" y="1527960"/>
        <a:ext cx="3315717" cy="3491344"/>
      </dsp:txXfrm>
    </dsp:sp>
    <dsp:sp modelId="{14FF5C0C-7574-4702-93B4-9DC973966383}">
      <dsp:nvSpPr>
        <dsp:cNvPr id="0" name=""/>
        <dsp:cNvSpPr/>
      </dsp:nvSpPr>
      <dsp:spPr>
        <a:xfrm>
          <a:off x="6658240" y="1470737"/>
          <a:ext cx="3315717" cy="34913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Снизилась доля участников, набравших 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0-60 баллов</a:t>
          </a:r>
          <a:endParaRPr lang="ru-RU" sz="3800" kern="1200" dirty="0"/>
        </a:p>
      </dsp:txBody>
      <dsp:txXfrm>
        <a:off x="6658240" y="1470737"/>
        <a:ext cx="3315717" cy="3491344"/>
      </dsp:txXfrm>
    </dsp:sp>
    <dsp:sp modelId="{C99BC431-D175-497E-B2B1-25576BA1111E}">
      <dsp:nvSpPr>
        <dsp:cNvPr id="0" name=""/>
        <dsp:cNvSpPr/>
      </dsp:nvSpPr>
      <dsp:spPr>
        <a:xfrm rot="16200000">
          <a:off x="-1241847" y="618399"/>
          <a:ext cx="6234548" cy="3750854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2018 – 32%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2019 – 51,38%</a:t>
          </a:r>
          <a:endParaRPr lang="ru-RU" sz="2800" kern="1200" dirty="0"/>
        </a:p>
      </dsp:txBody>
      <dsp:txXfrm>
        <a:off x="-674964" y="2126184"/>
        <a:ext cx="5100782" cy="1869050"/>
      </dsp:txXfrm>
    </dsp:sp>
    <dsp:sp modelId="{E1FDEB98-5151-4382-AB01-0C2EAF4A71E3}">
      <dsp:nvSpPr>
        <dsp:cNvPr id="0" name=""/>
        <dsp:cNvSpPr/>
      </dsp:nvSpPr>
      <dsp:spPr>
        <a:xfrm rot="5400000">
          <a:off x="8098669" y="1701831"/>
          <a:ext cx="5775292" cy="2411368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2018 – 65,08%</a:t>
          </a:r>
        </a:p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2019 – 48,63%</a:t>
          </a:r>
          <a:endParaRPr lang="ru-RU" sz="2700" kern="1200" dirty="0"/>
        </a:p>
      </dsp:txBody>
      <dsp:txXfrm>
        <a:off x="8463110" y="1942283"/>
        <a:ext cx="5046411" cy="1201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2CAC1-50DC-4631-BEFE-E7642453AB20}">
      <dsp:nvSpPr>
        <dsp:cNvPr id="0" name=""/>
        <dsp:cNvSpPr/>
      </dsp:nvSpPr>
      <dsp:spPr>
        <a:xfrm rot="4396374">
          <a:off x="708997" y="862493"/>
          <a:ext cx="3741631" cy="260932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FAD7F-F04E-4BC6-B3F5-A514633FFA2A}">
      <dsp:nvSpPr>
        <dsp:cNvPr id="0" name=""/>
        <dsp:cNvSpPr/>
      </dsp:nvSpPr>
      <dsp:spPr>
        <a:xfrm>
          <a:off x="2110624" y="1203203"/>
          <a:ext cx="94487" cy="944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A99A0-4CDA-4565-A4E6-D7CBEC17E237}">
      <dsp:nvSpPr>
        <dsp:cNvPr id="0" name=""/>
        <dsp:cNvSpPr/>
      </dsp:nvSpPr>
      <dsp:spPr>
        <a:xfrm>
          <a:off x="2757606" y="1725054"/>
          <a:ext cx="94487" cy="944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F012F-FFE3-465D-B5A6-FEB5E87AEB15}">
      <dsp:nvSpPr>
        <dsp:cNvPr id="0" name=""/>
        <dsp:cNvSpPr/>
      </dsp:nvSpPr>
      <dsp:spPr>
        <a:xfrm>
          <a:off x="3242485" y="2335325"/>
          <a:ext cx="94487" cy="944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1214A-940B-4328-B9C0-84D98698B0C2}">
      <dsp:nvSpPr>
        <dsp:cNvPr id="0" name=""/>
        <dsp:cNvSpPr/>
      </dsp:nvSpPr>
      <dsp:spPr>
        <a:xfrm>
          <a:off x="458169" y="0"/>
          <a:ext cx="1764063" cy="69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b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РЕЗКОЕ</a:t>
          </a:r>
          <a:endParaRPr lang="ru-RU" sz="2900" kern="1200" dirty="0"/>
        </a:p>
      </dsp:txBody>
      <dsp:txXfrm>
        <a:off x="458169" y="0"/>
        <a:ext cx="1764063" cy="693489"/>
      </dsp:txXfrm>
    </dsp:sp>
    <dsp:sp modelId="{17F5E0FC-4BD7-4318-8E92-6E2D769FEC0A}">
      <dsp:nvSpPr>
        <dsp:cNvPr id="0" name=""/>
        <dsp:cNvSpPr/>
      </dsp:nvSpPr>
      <dsp:spPr>
        <a:xfrm>
          <a:off x="2651329" y="903703"/>
          <a:ext cx="2574578" cy="69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СНИЖЕНИЕ</a:t>
          </a:r>
          <a:endParaRPr lang="ru-RU" sz="2900" kern="1200" dirty="0"/>
        </a:p>
      </dsp:txBody>
      <dsp:txXfrm>
        <a:off x="2651329" y="903703"/>
        <a:ext cx="2574578" cy="693489"/>
      </dsp:txXfrm>
    </dsp:sp>
    <dsp:sp modelId="{7A0CD36D-17A2-428F-88D5-6066C37854C0}">
      <dsp:nvSpPr>
        <dsp:cNvPr id="0" name=""/>
        <dsp:cNvSpPr/>
      </dsp:nvSpPr>
      <dsp:spPr>
        <a:xfrm>
          <a:off x="458169" y="1425553"/>
          <a:ext cx="2050127" cy="69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ПРОЦЕНТА</a:t>
          </a:r>
          <a:endParaRPr lang="ru-RU" sz="2900" kern="1200" dirty="0"/>
        </a:p>
      </dsp:txBody>
      <dsp:txXfrm>
        <a:off x="458169" y="1425553"/>
        <a:ext cx="2050127" cy="693489"/>
      </dsp:txXfrm>
    </dsp:sp>
    <dsp:sp modelId="{087711C5-00D8-4193-B58E-80BB646ACF32}">
      <dsp:nvSpPr>
        <dsp:cNvPr id="0" name=""/>
        <dsp:cNvSpPr/>
      </dsp:nvSpPr>
      <dsp:spPr>
        <a:xfrm>
          <a:off x="3652554" y="2035824"/>
          <a:ext cx="1573353" cy="69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ОШИБОК</a:t>
          </a:r>
          <a:endParaRPr lang="ru-RU" sz="2900" kern="1200" dirty="0"/>
        </a:p>
      </dsp:txBody>
      <dsp:txXfrm>
        <a:off x="3652554" y="2035824"/>
        <a:ext cx="1573353" cy="693489"/>
      </dsp:txXfrm>
    </dsp:sp>
    <dsp:sp modelId="{2E55F677-D3D0-4D45-98E2-19019355A4C2}">
      <dsp:nvSpPr>
        <dsp:cNvPr id="0" name=""/>
        <dsp:cNvSpPr/>
      </dsp:nvSpPr>
      <dsp:spPr>
        <a:xfrm>
          <a:off x="2301961" y="3640818"/>
          <a:ext cx="3464024" cy="69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 ОТВЕТАХ №№ 1-12</a:t>
          </a:r>
          <a:endParaRPr lang="ru-RU" sz="2900" kern="1200" dirty="0"/>
        </a:p>
      </dsp:txBody>
      <dsp:txXfrm>
        <a:off x="2301961" y="3640818"/>
        <a:ext cx="3464024" cy="693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3D31-743F-4414-A349-D5A6E2B80EDB}">
      <dsp:nvSpPr>
        <dsp:cNvPr id="0" name=""/>
        <dsp:cNvSpPr/>
      </dsp:nvSpPr>
      <dsp:spPr>
        <a:xfrm>
          <a:off x="0" y="13847"/>
          <a:ext cx="2784856" cy="2088642"/>
        </a:xfrm>
        <a:prstGeom prst="upArrow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2C19E-76CE-4879-897C-EE60DABF01DF}">
      <dsp:nvSpPr>
        <dsp:cNvPr id="0" name=""/>
        <dsp:cNvSpPr/>
      </dsp:nvSpPr>
      <dsp:spPr>
        <a:xfrm>
          <a:off x="2996056" y="55411"/>
          <a:ext cx="6771555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0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Рост логической и алгоритмической культуры, геометрической интуиции, умения работать с функциями</a:t>
          </a:r>
          <a:endParaRPr lang="ru-RU" sz="3300" kern="1200" dirty="0"/>
        </a:p>
      </dsp:txBody>
      <dsp:txXfrm>
        <a:off x="2996056" y="55411"/>
        <a:ext cx="6771555" cy="2088642"/>
      </dsp:txXfrm>
    </dsp:sp>
    <dsp:sp modelId="{64546451-7AF3-4D3D-8698-5ABDA9AD2909}">
      <dsp:nvSpPr>
        <dsp:cNvPr id="0" name=""/>
        <dsp:cNvSpPr/>
      </dsp:nvSpPr>
      <dsp:spPr>
        <a:xfrm>
          <a:off x="859064" y="2262695"/>
          <a:ext cx="2784856" cy="2088642"/>
        </a:xfrm>
        <a:prstGeom prst="downArrow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F8678-7FB3-4538-96B9-93EF5EB839A1}">
      <dsp:nvSpPr>
        <dsp:cNvPr id="0" name=""/>
        <dsp:cNvSpPr/>
      </dsp:nvSpPr>
      <dsp:spPr>
        <a:xfrm>
          <a:off x="3170193" y="2262695"/>
          <a:ext cx="6597898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0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Снижение процента неполных баллов в заданиях с полным решением</a:t>
          </a:r>
          <a:endParaRPr lang="ru-RU" sz="3300" kern="1200" dirty="0"/>
        </a:p>
      </dsp:txBody>
      <dsp:txXfrm>
        <a:off x="3170193" y="2262695"/>
        <a:ext cx="6597898" cy="20886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93AA7-660B-4666-A726-2363B6239ADF}">
      <dsp:nvSpPr>
        <dsp:cNvPr id="0" name=""/>
        <dsp:cNvSpPr/>
      </dsp:nvSpPr>
      <dsp:spPr>
        <a:xfrm>
          <a:off x="1660146" y="1589128"/>
          <a:ext cx="2388691" cy="15932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15% ВЫПОЛНЕНИЕ</a:t>
          </a:r>
          <a:endParaRPr lang="ru-RU" sz="2000" kern="1200" dirty="0"/>
        </a:p>
      </dsp:txBody>
      <dsp:txXfrm>
        <a:off x="2042337" y="1589128"/>
        <a:ext cx="2006500" cy="1593257"/>
      </dsp:txXfrm>
    </dsp:sp>
    <dsp:sp modelId="{82C486EB-D617-46E7-89D5-237218E88A12}">
      <dsp:nvSpPr>
        <dsp:cNvPr id="0" name=""/>
        <dsp:cNvSpPr/>
      </dsp:nvSpPr>
      <dsp:spPr>
        <a:xfrm>
          <a:off x="945258" y="3215477"/>
          <a:ext cx="2388691" cy="1593257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 и 3 группы выполняют не хуже других задач, 4 группа почти 100% выполнение</a:t>
          </a:r>
          <a:endParaRPr lang="ru-RU" sz="2000" kern="1200" dirty="0"/>
        </a:p>
      </dsp:txBody>
      <dsp:txXfrm>
        <a:off x="1327449" y="3215477"/>
        <a:ext cx="2006500" cy="1593257"/>
      </dsp:txXfrm>
    </dsp:sp>
    <dsp:sp modelId="{8BCCC759-B9B3-4BBF-8A4B-CFA44E7BB8A8}">
      <dsp:nvSpPr>
        <dsp:cNvPr id="0" name=""/>
        <dsp:cNvSpPr/>
      </dsp:nvSpPr>
      <dsp:spPr>
        <a:xfrm>
          <a:off x="436053" y="793296"/>
          <a:ext cx="1592460" cy="1592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№5 (КОРНИ И СТЕПЕНИ)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69263" y="1026506"/>
        <a:ext cx="1126040" cy="1126040"/>
      </dsp:txXfrm>
    </dsp:sp>
    <dsp:sp modelId="{B8A084E1-F020-4FED-9E16-E44D04E10530}">
      <dsp:nvSpPr>
        <dsp:cNvPr id="0" name=""/>
        <dsp:cNvSpPr/>
      </dsp:nvSpPr>
      <dsp:spPr>
        <a:xfrm>
          <a:off x="5264082" y="1622220"/>
          <a:ext cx="2937803" cy="159325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79% ВЫПОЛНЕНИЕ</a:t>
          </a:r>
          <a:endParaRPr lang="ru-RU" sz="2000" kern="1200" dirty="0"/>
        </a:p>
      </dsp:txBody>
      <dsp:txXfrm>
        <a:off x="5734131" y="1622220"/>
        <a:ext cx="2467755" cy="1593257"/>
      </dsp:txXfrm>
    </dsp:sp>
    <dsp:sp modelId="{894FEE6F-F4AF-40F8-B544-57EA7A6324BF}">
      <dsp:nvSpPr>
        <dsp:cNvPr id="0" name=""/>
        <dsp:cNvSpPr/>
      </dsp:nvSpPr>
      <dsp:spPr>
        <a:xfrm>
          <a:off x="6613357" y="3643569"/>
          <a:ext cx="3613146" cy="1593257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ВЫВОД: ЗНАЧИТЕЛЬНАЯ ЧАСТЬ УЧАСТНИКОВ НЕ ЗНАКОМА С МАТЕМАТИКОЙ КУРСА СРЕДНЕЙ ШКОЛЫ</a:t>
          </a:r>
          <a:endParaRPr lang="ru-RU" sz="2000" kern="1200" dirty="0"/>
        </a:p>
      </dsp:txBody>
      <dsp:txXfrm>
        <a:off x="7191460" y="3643569"/>
        <a:ext cx="3035042" cy="1593257"/>
      </dsp:txXfrm>
    </dsp:sp>
    <dsp:sp modelId="{6A5083E2-01F6-42B2-96EB-AAB04D0A8AAB}">
      <dsp:nvSpPr>
        <dsp:cNvPr id="0" name=""/>
        <dsp:cNvSpPr/>
      </dsp:nvSpPr>
      <dsp:spPr>
        <a:xfrm>
          <a:off x="4394763" y="470122"/>
          <a:ext cx="1592460" cy="159246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Задача на соответствие между величинами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27973" y="703332"/>
        <a:ext cx="1126040" cy="1126040"/>
      </dsp:txXfrm>
    </dsp:sp>
    <dsp:sp modelId="{05E83784-8705-464D-AAE7-B0B0E48EBCE9}">
      <dsp:nvSpPr>
        <dsp:cNvPr id="0" name=""/>
        <dsp:cNvSpPr/>
      </dsp:nvSpPr>
      <dsp:spPr>
        <a:xfrm>
          <a:off x="9678692" y="1750859"/>
          <a:ext cx="2388691" cy="159325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0060883" y="1750859"/>
        <a:ext cx="2006500" cy="1593257"/>
      </dsp:txXfrm>
    </dsp:sp>
    <dsp:sp modelId="{F07AD465-E2E5-4F60-A271-B87C1DFFD18F}">
      <dsp:nvSpPr>
        <dsp:cNvPr id="0" name=""/>
        <dsp:cNvSpPr/>
      </dsp:nvSpPr>
      <dsp:spPr>
        <a:xfrm>
          <a:off x="8658544" y="470122"/>
          <a:ext cx="1592460" cy="159246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СТЕРЕОМЕТРИЯ И ТРИГОНОМЕТРИЯ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891754" y="703332"/>
        <a:ext cx="1126040" cy="1126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CDFE0-BEBE-49D9-97C4-99262A2B5393}">
      <dsp:nvSpPr>
        <dsp:cNvPr id="0" name=""/>
        <dsp:cNvSpPr/>
      </dsp:nvSpPr>
      <dsp:spPr>
        <a:xfrm>
          <a:off x="0" y="444215"/>
          <a:ext cx="12036828" cy="9594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Испытывают те же трудности, что и 1 группа</a:t>
          </a:r>
          <a:endParaRPr lang="ru-RU" sz="4000" kern="1200" dirty="0"/>
        </a:p>
      </dsp:txBody>
      <dsp:txXfrm>
        <a:off x="46834" y="491049"/>
        <a:ext cx="11943160" cy="865732"/>
      </dsp:txXfrm>
    </dsp:sp>
    <dsp:sp modelId="{ECB8EFF0-0D23-4A57-9B86-9085CB9BE9EB}">
      <dsp:nvSpPr>
        <dsp:cNvPr id="0" name=""/>
        <dsp:cNvSpPr/>
      </dsp:nvSpPr>
      <dsp:spPr>
        <a:xfrm>
          <a:off x="0" y="1403615"/>
          <a:ext cx="12036828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16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НО выполняют большую часть заданий на уровне 50-60%</a:t>
          </a:r>
          <a:endParaRPr lang="ru-RU" sz="3100" kern="1200" dirty="0"/>
        </a:p>
      </dsp:txBody>
      <dsp:txXfrm>
        <a:off x="0" y="1403615"/>
        <a:ext cx="12036828" cy="662400"/>
      </dsp:txXfrm>
    </dsp:sp>
    <dsp:sp modelId="{DFA2DB14-A7B6-4458-83DB-244D6F2FBCBA}">
      <dsp:nvSpPr>
        <dsp:cNvPr id="0" name=""/>
        <dsp:cNvSpPr/>
      </dsp:nvSpPr>
      <dsp:spPr>
        <a:xfrm>
          <a:off x="0" y="2066016"/>
          <a:ext cx="12036828" cy="9594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Наиболее низкие результаты – геометрия (около 7%)</a:t>
          </a:r>
          <a:endParaRPr lang="ru-RU" sz="4000" kern="1200" dirty="0"/>
        </a:p>
      </dsp:txBody>
      <dsp:txXfrm>
        <a:off x="46834" y="2112850"/>
        <a:ext cx="11943160" cy="865732"/>
      </dsp:txXfrm>
    </dsp:sp>
    <dsp:sp modelId="{9583A4FE-E5FA-4ED5-B68C-77343ABF7ADB}">
      <dsp:nvSpPr>
        <dsp:cNvPr id="0" name=""/>
        <dsp:cNvSpPr/>
      </dsp:nvSpPr>
      <dsp:spPr>
        <a:xfrm>
          <a:off x="0" y="3025416"/>
          <a:ext cx="12036828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16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Других массовых особенностей не выявлено</a:t>
          </a:r>
          <a:endParaRPr lang="ru-RU" sz="3100" kern="1200" dirty="0"/>
        </a:p>
      </dsp:txBody>
      <dsp:txXfrm>
        <a:off x="0" y="3025416"/>
        <a:ext cx="12036828" cy="662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CDFE0-BEBE-49D9-97C4-99262A2B5393}">
      <dsp:nvSpPr>
        <dsp:cNvPr id="0" name=""/>
        <dsp:cNvSpPr/>
      </dsp:nvSpPr>
      <dsp:spPr>
        <a:xfrm>
          <a:off x="0" y="154091"/>
          <a:ext cx="12036828" cy="9594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Провалы в геометрии не столь заметны, но имеются</a:t>
          </a:r>
          <a:endParaRPr lang="ru-RU" sz="4000" kern="1200" dirty="0"/>
        </a:p>
      </dsp:txBody>
      <dsp:txXfrm>
        <a:off x="46834" y="200925"/>
        <a:ext cx="11943160" cy="865732"/>
      </dsp:txXfrm>
    </dsp:sp>
    <dsp:sp modelId="{ECB8EFF0-0D23-4A57-9B86-9085CB9BE9EB}">
      <dsp:nvSpPr>
        <dsp:cNvPr id="0" name=""/>
        <dsp:cNvSpPr/>
      </dsp:nvSpPr>
      <dsp:spPr>
        <a:xfrm>
          <a:off x="0" y="1196615"/>
          <a:ext cx="12036828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16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В 4 группе №13 (стереометрия) решили 72%</a:t>
          </a:r>
          <a:endParaRPr lang="ru-RU" sz="3100" kern="1200" dirty="0"/>
        </a:p>
      </dsp:txBody>
      <dsp:txXfrm>
        <a:off x="0" y="1196615"/>
        <a:ext cx="12036828" cy="662400"/>
      </dsp:txXfrm>
    </dsp:sp>
    <dsp:sp modelId="{DFA2DB14-A7B6-4458-83DB-244D6F2FBCBA}">
      <dsp:nvSpPr>
        <dsp:cNvPr id="0" name=""/>
        <dsp:cNvSpPr/>
      </dsp:nvSpPr>
      <dsp:spPr>
        <a:xfrm>
          <a:off x="0" y="1859016"/>
          <a:ext cx="12036828" cy="9594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Самый низкий результат по последней задаче</a:t>
          </a:r>
          <a:endParaRPr lang="ru-RU" sz="4000" kern="1200" dirty="0"/>
        </a:p>
      </dsp:txBody>
      <dsp:txXfrm>
        <a:off x="46834" y="1905850"/>
        <a:ext cx="11943160" cy="865732"/>
      </dsp:txXfrm>
    </dsp:sp>
    <dsp:sp modelId="{9583A4FE-E5FA-4ED5-B68C-77343ABF7ADB}">
      <dsp:nvSpPr>
        <dsp:cNvPr id="0" name=""/>
        <dsp:cNvSpPr/>
      </dsp:nvSpPr>
      <dsp:spPr>
        <a:xfrm>
          <a:off x="0" y="2818416"/>
          <a:ext cx="1203682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16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Для 3 и 4 групп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/>
            <a:t>Т.к. требуются нестандартные рассуждения</a:t>
          </a:r>
          <a:endParaRPr lang="ru-RU" sz="3100" kern="1200" dirty="0"/>
        </a:p>
      </dsp:txBody>
      <dsp:txXfrm>
        <a:off x="0" y="2818416"/>
        <a:ext cx="12036828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7529C-4571-41F3-A520-DAB7869EAA5E}">
      <dsp:nvSpPr>
        <dsp:cNvPr id="0" name=""/>
        <dsp:cNvSpPr/>
      </dsp:nvSpPr>
      <dsp:spPr>
        <a:xfrm>
          <a:off x="0" y="0"/>
          <a:ext cx="9495282" cy="17082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Полное отсутствие базовой арифметической подготовки, ПЛОХО УМЕЮТ СЧИТАТЬ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50033" y="50033"/>
        <a:ext cx="7651930" cy="1608199"/>
      </dsp:txXfrm>
    </dsp:sp>
    <dsp:sp modelId="{A0D21397-C84E-4FC9-8DAD-2E7202054C50}">
      <dsp:nvSpPr>
        <dsp:cNvPr id="0" name=""/>
        <dsp:cNvSpPr/>
      </dsp:nvSpPr>
      <dsp:spPr>
        <a:xfrm>
          <a:off x="837818" y="1992976"/>
          <a:ext cx="9495282" cy="17082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ТРЕБУЕТСЯ: развитие навыков бытового счета, умение находить часть от числа, число по его части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887851" y="2043009"/>
        <a:ext cx="7447024" cy="1608199"/>
      </dsp:txXfrm>
    </dsp:sp>
    <dsp:sp modelId="{707E9BD9-E1A5-418B-A521-1F8B815EECC0}">
      <dsp:nvSpPr>
        <dsp:cNvPr id="0" name=""/>
        <dsp:cNvSpPr/>
      </dsp:nvSpPr>
      <dsp:spPr>
        <a:xfrm>
          <a:off x="1675637" y="3985953"/>
          <a:ext cx="9495282" cy="17082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Индивидуализированная подготовка, ликвидация пробелов начальной и основной школы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1725670" y="4035986"/>
        <a:ext cx="7447024" cy="1608199"/>
      </dsp:txXfrm>
    </dsp:sp>
    <dsp:sp modelId="{0CF4137E-60FC-4714-B8FC-D4DE4172FD3E}">
      <dsp:nvSpPr>
        <dsp:cNvPr id="0" name=""/>
        <dsp:cNvSpPr/>
      </dsp:nvSpPr>
      <dsp:spPr>
        <a:xfrm>
          <a:off x="8384909" y="1295434"/>
          <a:ext cx="1110372" cy="1110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634743" y="1295434"/>
        <a:ext cx="610704" cy="835555"/>
      </dsp:txXfrm>
    </dsp:sp>
    <dsp:sp modelId="{4EC57364-FF46-4900-B52A-016810E180A1}">
      <dsp:nvSpPr>
        <dsp:cNvPr id="0" name=""/>
        <dsp:cNvSpPr/>
      </dsp:nvSpPr>
      <dsp:spPr>
        <a:xfrm>
          <a:off x="9222728" y="3277023"/>
          <a:ext cx="1110372" cy="1110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472562" y="3277023"/>
        <a:ext cx="610704" cy="8355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15B30-9A8C-4B71-8876-91BCE4E8EABB}">
      <dsp:nvSpPr>
        <dsp:cNvPr id="0" name=""/>
        <dsp:cNvSpPr/>
      </dsp:nvSpPr>
      <dsp:spPr>
        <a:xfrm>
          <a:off x="0" y="0"/>
          <a:ext cx="9753600" cy="12941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Недостаточная отработка вычислительных навыков и невнимательность в чтении условия, слабое решение геометрии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37905" y="37905"/>
        <a:ext cx="8247737" cy="1218355"/>
      </dsp:txXfrm>
    </dsp:sp>
    <dsp:sp modelId="{AD7E50C7-1685-4475-BC03-44ED42C79300}">
      <dsp:nvSpPr>
        <dsp:cNvPr id="0" name=""/>
        <dsp:cNvSpPr/>
      </dsp:nvSpPr>
      <dsp:spPr>
        <a:xfrm>
          <a:off x="349422" y="1529467"/>
          <a:ext cx="10688482" cy="12941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ТРЕБУЕТСЯ: добиваться отработки уже имеющихся навыков, прежде чем браться за более сложные умения и новые объекты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387327" y="1567372"/>
        <a:ext cx="8795675" cy="1218355"/>
      </dsp:txXfrm>
    </dsp:sp>
    <dsp:sp modelId="{CD609166-A2C9-43B6-89BB-E41FB515B5C7}">
      <dsp:nvSpPr>
        <dsp:cNvPr id="0" name=""/>
        <dsp:cNvSpPr/>
      </dsp:nvSpPr>
      <dsp:spPr>
        <a:xfrm>
          <a:off x="1621536" y="3058935"/>
          <a:ext cx="9753600" cy="12941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Обратить внимание на решение типовых задач по геометрии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1659441" y="3096840"/>
        <a:ext cx="8031910" cy="1218355"/>
      </dsp:txXfrm>
    </dsp:sp>
    <dsp:sp modelId="{722A0929-7B72-48A8-84ED-9095CF4877A0}">
      <dsp:nvSpPr>
        <dsp:cNvPr id="0" name=""/>
        <dsp:cNvSpPr/>
      </dsp:nvSpPr>
      <dsp:spPr>
        <a:xfrm>
          <a:off x="2438400" y="4588403"/>
          <a:ext cx="9753600" cy="12941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2476305" y="4626308"/>
        <a:ext cx="8019718" cy="1218355"/>
      </dsp:txXfrm>
    </dsp:sp>
    <dsp:sp modelId="{37A8E8A9-CCD7-4F51-B9B2-F1D9E7A068F5}">
      <dsp:nvSpPr>
        <dsp:cNvPr id="0" name=""/>
        <dsp:cNvSpPr/>
      </dsp:nvSpPr>
      <dsp:spPr>
        <a:xfrm>
          <a:off x="8912392" y="991212"/>
          <a:ext cx="841207" cy="84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101664" y="991212"/>
        <a:ext cx="462663" cy="633008"/>
      </dsp:txXfrm>
    </dsp:sp>
    <dsp:sp modelId="{190B8D27-20BF-4B54-9BB1-12A53A2DCAA5}">
      <dsp:nvSpPr>
        <dsp:cNvPr id="0" name=""/>
        <dsp:cNvSpPr/>
      </dsp:nvSpPr>
      <dsp:spPr>
        <a:xfrm>
          <a:off x="9729256" y="2520680"/>
          <a:ext cx="841207" cy="84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918528" y="2520680"/>
        <a:ext cx="462663" cy="633008"/>
      </dsp:txXfrm>
    </dsp:sp>
    <dsp:sp modelId="{75CE6DCF-E9C3-4CC3-811F-B18D6EE575D8}">
      <dsp:nvSpPr>
        <dsp:cNvPr id="0" name=""/>
        <dsp:cNvSpPr/>
      </dsp:nvSpPr>
      <dsp:spPr>
        <a:xfrm>
          <a:off x="10533928" y="4050148"/>
          <a:ext cx="841207" cy="84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723200" y="4050148"/>
        <a:ext cx="462663" cy="633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25.03.2020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76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25.03.2020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pi.ru/" TargetMode="External"/><Relationship Id="rId4" Type="http://schemas.openxmlformats.org/officeDocument/2006/relationships/hyperlink" Target="http://mathege.ru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64" y="396815"/>
            <a:ext cx="12029872" cy="362309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8000" dirty="0" smtClean="0"/>
              <a:t>ВРЕМЯ </a:t>
            </a:r>
            <a:br>
              <a:rPr lang="ru-RU" sz="8000" dirty="0" smtClean="0"/>
            </a:br>
            <a:r>
              <a:rPr lang="ru-RU" sz="8000" dirty="0" smtClean="0"/>
              <a:t>думать о … </a:t>
            </a:r>
            <a:br>
              <a:rPr lang="ru-RU" sz="8000" dirty="0" smtClean="0"/>
            </a:br>
            <a:r>
              <a:rPr lang="ru-RU" sz="8000" dirty="0" smtClean="0"/>
              <a:t>ЕГЭ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6936" y="4465673"/>
            <a:ext cx="9144000" cy="2392327"/>
          </a:xfrm>
        </p:spPr>
        <p:txBody>
          <a:bodyPr rtlCol="0">
            <a:normAutofit lnSpcReduction="10000"/>
          </a:bodyPr>
          <a:lstStyle/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ru-RU" sz="3200" dirty="0" err="1" smtClean="0"/>
              <a:t>Пажинская</a:t>
            </a:r>
            <a:r>
              <a:rPr lang="ru-RU" sz="3200" dirty="0" smtClean="0"/>
              <a:t> Наталья Александровна, 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заместитель директора по УВР 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МАОУ «МЛ № 148 г. Челябинска», 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председатель предметной комиссии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ГИА-2020 по математике</a:t>
            </a:r>
          </a:p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079426"/>
              </p:ext>
            </p:extLst>
          </p:nvPr>
        </p:nvGraphicFramePr>
        <p:xfrm>
          <a:off x="0" y="623456"/>
          <a:ext cx="12192000" cy="623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5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82" y="283335"/>
            <a:ext cx="10344418" cy="614322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Подготовка к ЕГЭ </a:t>
            </a:r>
            <a:br>
              <a:rPr lang="ru-RU" sz="6000" b="1" dirty="0" smtClean="0"/>
            </a:br>
            <a:r>
              <a:rPr lang="ru-RU" sz="6000" b="1" dirty="0" smtClean="0"/>
              <a:t>= </a:t>
            </a:r>
            <a:br>
              <a:rPr lang="ru-RU" sz="6000" b="1" dirty="0" smtClean="0"/>
            </a:br>
            <a:r>
              <a:rPr lang="ru-RU" sz="6000" b="1" dirty="0" smtClean="0"/>
              <a:t>заключительная часть этапа обучения, </a:t>
            </a:r>
            <a:br>
              <a:rPr lang="ru-RU" sz="6000" b="1" dirty="0" smtClean="0"/>
            </a:br>
            <a:r>
              <a:rPr lang="ru-RU" sz="6000" b="1" dirty="0" smtClean="0"/>
              <a:t>а не цель обучения!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000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Ориентиры в планировании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Кодификатор требований к уровню подготовки выпускников общеобразовательных учреждений для проведения ЕГЭ</a:t>
            </a:r>
          </a:p>
          <a:p>
            <a:r>
              <a:rPr lang="ru-RU" sz="3200" dirty="0" smtClean="0"/>
              <a:t>Спецификация контрольно-измерительных материалов для проведения в текущем году ЕГЭ по математике</a:t>
            </a:r>
          </a:p>
          <a:p>
            <a:r>
              <a:rPr lang="ru-RU" sz="3200" dirty="0" smtClean="0"/>
              <a:t>Демонстрационный вариант контрольно-измерительных материалов ЕГЭ текущего года по математике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56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3689" y="0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открытого банка заданий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1507" y="940473"/>
            <a:ext cx="5958555" cy="3060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44" y="4000501"/>
            <a:ext cx="5859018" cy="2600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5869" y="4719192"/>
            <a:ext cx="4300538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>
                <a:hlinkClick r:id="rId4"/>
              </a:rPr>
              <a:t>http://mathege.ru</a:t>
            </a:r>
            <a:r>
              <a:rPr lang="en-US" sz="4000" dirty="0" smtClean="0">
                <a:hlinkClick r:id="rId4"/>
              </a:rPr>
              <a:t>/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1" y="2118329"/>
            <a:ext cx="448627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>
                <a:hlinkClick r:id="rId5"/>
              </a:rPr>
              <a:t>http://www.fipi.ru</a:t>
            </a:r>
            <a:r>
              <a:rPr lang="en-US" sz="4000" dirty="0" smtClean="0">
                <a:hlinkClick r:id="rId5"/>
              </a:rPr>
              <a:t>/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424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096" y="0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открытого банка заданий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549"/>
            <a:ext cx="4391782" cy="5587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782" y="1266911"/>
            <a:ext cx="4009246" cy="5649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304" y="1266911"/>
            <a:ext cx="3836696" cy="56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165619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характеристики экзаменационной работы ЕГЭ 2019 г (профильный уровень)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1995055"/>
            <a:ext cx="11021291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Анализ надежности экзаменационных материалов (профильный уровень) подтверждает, что качество разработанных КИМ соответствует требованиям, предъявляемым к стандартизированным тестам учебных достижений. Средняя надежность (коэффициент альфа </a:t>
            </a:r>
            <a:r>
              <a:rPr lang="ru-RU" dirty="0" err="1" smtClean="0"/>
              <a:t>Кронбаха</a:t>
            </a:r>
            <a:r>
              <a:rPr lang="ru-RU" dirty="0" smtClean="0"/>
              <a:t>) КИМ по математике – 0,8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Коэффициент </a:t>
            </a:r>
            <a:r>
              <a:rPr lang="ru-RU" dirty="0"/>
              <a:t>альфа </a:t>
            </a:r>
            <a:r>
              <a:rPr lang="ru-RU" dirty="0" err="1" smtClean="0"/>
              <a:t>Кронбаха</a:t>
            </a:r>
            <a:r>
              <a:rPr lang="ru-RU" dirty="0" smtClean="0"/>
              <a:t> показывает внутреннюю согласованность характеристик, описывающих один объект, но не являющихся показателем гомогенности объекта. Коэффициент используется при построении тестов и для проверки их надежности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5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-52388"/>
            <a:ext cx="856297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672"/>
            <a:ext cx="12126231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6" y="0"/>
            <a:ext cx="9928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165619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характеристики экзаменационной работы ЕГЭ 2019 г (базовый уровень)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1995055"/>
            <a:ext cx="11021291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Анализ надежности экзаменационных материалов (базовый уровень) подтверждает, что качество разработанных КИМ соответствует требованиям, предъявляемым к стандартизированным тестам учебных достижений. Средняя надежность (коэффициент альфа </a:t>
            </a:r>
            <a:r>
              <a:rPr lang="ru-RU" dirty="0" err="1" smtClean="0"/>
              <a:t>Кронбаха</a:t>
            </a:r>
            <a:r>
              <a:rPr lang="ru-RU" dirty="0" smtClean="0"/>
              <a:t>) КИМ по математике – 0,84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Коэффициент </a:t>
            </a:r>
            <a:r>
              <a:rPr lang="ru-RU" dirty="0"/>
              <a:t>альфа </a:t>
            </a:r>
            <a:r>
              <a:rPr lang="ru-RU" dirty="0" err="1" smtClean="0"/>
              <a:t>Кронбаха</a:t>
            </a:r>
            <a:r>
              <a:rPr lang="ru-RU" dirty="0" smtClean="0"/>
              <a:t> показывает внутреннюю согласованность характеристик, описывающих один объект, но не являющихся показателем гомогенности объекта. Коэффициент используется при построении тестов и для проверки их надежности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6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94" y="0"/>
            <a:ext cx="9921367" cy="4023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94" y="4023361"/>
            <a:ext cx="9921367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918" y="129598"/>
            <a:ext cx="9029700" cy="1325563"/>
          </a:xfrm>
        </p:spPr>
        <p:txBody>
          <a:bodyPr/>
          <a:lstStyle/>
          <a:p>
            <a:r>
              <a:rPr lang="ru-RU" dirty="0" smtClean="0"/>
              <a:t>Общие результаты ЕГЭ – 2019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545471"/>
              </p:ext>
            </p:extLst>
          </p:nvPr>
        </p:nvGraphicFramePr>
        <p:xfrm>
          <a:off x="259773" y="1620982"/>
          <a:ext cx="6224155" cy="433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350" y="2305050"/>
            <a:ext cx="4057650" cy="455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9843654" y="4025117"/>
            <a:ext cx="1911927" cy="2031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13 </a:t>
            </a:r>
          </a:p>
          <a:p>
            <a:r>
              <a:rPr lang="en-US" dirty="0" smtClean="0"/>
              <a:t>14</a:t>
            </a:r>
          </a:p>
          <a:p>
            <a:r>
              <a:rPr lang="en-US" dirty="0" smtClean="0"/>
              <a:t>15</a:t>
            </a:r>
          </a:p>
          <a:p>
            <a:r>
              <a:rPr lang="en-US" dirty="0" smtClean="0"/>
              <a:t>16</a:t>
            </a:r>
          </a:p>
          <a:p>
            <a:r>
              <a:rPr lang="en-US" dirty="0" smtClean="0"/>
              <a:t>17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8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88" y="0"/>
            <a:ext cx="10682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0" y="4217157"/>
            <a:ext cx="9791700" cy="195980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46" y="1137668"/>
            <a:ext cx="8823208" cy="35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Наблюдается в 2019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965147"/>
              </p:ext>
            </p:extLst>
          </p:nvPr>
        </p:nvGraphicFramePr>
        <p:xfrm>
          <a:off x="1243445" y="1811770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3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Комплекс изменений, накопившихся в математическом образовании: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1325563"/>
            <a:ext cx="11790218" cy="5032375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Реализация мер по внедрению Концепции математического образования (распоряжение Правительства РФ № 2506-р от 24.12.2013 г.)</a:t>
            </a:r>
          </a:p>
          <a:p>
            <a:r>
              <a:rPr lang="ru-RU" sz="3200" dirty="0" smtClean="0"/>
              <a:t>Работа образовательного центра «Сириус»</a:t>
            </a:r>
          </a:p>
          <a:p>
            <a:r>
              <a:rPr lang="ru-RU" sz="3200" dirty="0" smtClean="0"/>
              <a:t>Проект «ТЕМП» (углубленное изучение математики с 7-8 классов)</a:t>
            </a:r>
          </a:p>
          <a:p>
            <a:r>
              <a:rPr lang="ru-RU" sz="3200" dirty="0" smtClean="0"/>
              <a:t>Работа общедоступных Интернет-ресурсов</a:t>
            </a:r>
          </a:p>
          <a:p>
            <a:r>
              <a:rPr lang="ru-RU" sz="3200" dirty="0" smtClean="0"/>
              <a:t>Отказ от прорешиваний вариантов прошлых лет в пользу системного преподавания математики</a:t>
            </a:r>
          </a:p>
          <a:p>
            <a:r>
              <a:rPr lang="ru-RU" sz="3200" dirty="0" smtClean="0"/>
              <a:t>Выстраивание индивидуальных траекторий каждого школьника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00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336163"/>
              </p:ext>
            </p:extLst>
          </p:nvPr>
        </p:nvGraphicFramePr>
        <p:xfrm>
          <a:off x="900543" y="379611"/>
          <a:ext cx="10640292" cy="623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ЗАДАНИЯ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ПРОЦЕНТ ВЫПОЛНЕНИЯ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№№ 1 -</a:t>
                      </a:r>
                      <a:r>
                        <a:rPr lang="ru-RU" sz="3600" baseline="0" dirty="0" smtClean="0"/>
                        <a:t> 5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Более 90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№№ 6 – 12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Около 60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 6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До 80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 7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Более 50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 8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Около 68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 10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Более 80 </a:t>
                      </a:r>
                    </a:p>
                    <a:p>
                      <a:pPr algn="ctr"/>
                      <a:r>
                        <a:rPr lang="ru-RU" sz="3600" dirty="0" smtClean="0"/>
                        <a:t>(в 2018 г. около 67%)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 11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ВПЕРВЫЕ превысил 70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742" y="0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групп участников экзамена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1762125"/>
            <a:ext cx="122015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965" y="614507"/>
            <a:ext cx="9029700" cy="5337406"/>
          </a:xfrm>
        </p:spPr>
        <p:txBody>
          <a:bodyPr/>
          <a:lstStyle/>
          <a:p>
            <a:pPr algn="ctr"/>
            <a:r>
              <a:rPr lang="ru-RU" dirty="0" smtClean="0"/>
              <a:t>Наиболее значимые направления работы с каждой группой обучающихся, исходя из их уровня подготовки и типичных проблем, которые необходимо компенсировать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3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" y="365125"/>
            <a:ext cx="120756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группа </a:t>
            </a:r>
            <a:br>
              <a:rPr lang="ru-RU" dirty="0" smtClean="0"/>
            </a:br>
            <a:r>
              <a:rPr lang="ru-RU" dirty="0" smtClean="0"/>
              <a:t>(минимальный уровень подготовки, 0-6 баллов)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100" y="1825625"/>
            <a:ext cx="9029700" cy="4351338"/>
          </a:xfrm>
        </p:spPr>
        <p:txBody>
          <a:bodyPr/>
          <a:lstStyle/>
          <a:p>
            <a:r>
              <a:rPr lang="ru-RU" sz="4000" dirty="0" smtClean="0"/>
              <a:t>Ориентировать на выбор базового экзамена</a:t>
            </a:r>
          </a:p>
          <a:p>
            <a:r>
              <a:rPr lang="ru-RU" sz="4000" dirty="0" smtClean="0"/>
              <a:t>Формирование устойчивых: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вычислительных навыков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навыков при решении задач практико-ориентированной направленности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0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2-3 группа </a:t>
            </a:r>
            <a:br>
              <a:rPr lang="ru-RU" dirty="0" smtClean="0"/>
            </a:br>
            <a:r>
              <a:rPr lang="ru-RU" dirty="0" smtClean="0"/>
              <a:t>(базовый уровень подготовки, 7-13 баллов)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/>
          <a:lstStyle/>
          <a:p>
            <a:r>
              <a:rPr lang="ru-RU" sz="4000" dirty="0" smtClean="0"/>
              <a:t>Формирование устойчивых вычислительных навыков</a:t>
            </a:r>
            <a:endParaRPr lang="ru-RU" dirty="0" smtClean="0"/>
          </a:p>
          <a:p>
            <a:pPr marL="0" indent="0" algn="r">
              <a:buNone/>
            </a:pPr>
            <a:r>
              <a:rPr lang="ru-RU" sz="4000" dirty="0" smtClean="0"/>
              <a:t>Превалирует алгоритмическая, шаблонная деятельность, демонстрируют на экзамене неуверенность в правильности своих действий</a:t>
            </a:r>
          </a:p>
          <a:p>
            <a:r>
              <a:rPr lang="ru-RU" sz="4000" dirty="0" smtClean="0"/>
              <a:t>Отработка стандартных навыков решения уравнений, типовых задач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26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 группа </a:t>
            </a:r>
            <a:br>
              <a:rPr lang="ru-RU" dirty="0" smtClean="0"/>
            </a:br>
            <a:r>
              <a:rPr lang="ru-RU" dirty="0" smtClean="0"/>
              <a:t>(повышенны</a:t>
            </a:r>
            <a:r>
              <a:rPr lang="ru-RU" dirty="0"/>
              <a:t>й</a:t>
            </a:r>
            <a:r>
              <a:rPr lang="ru-RU" dirty="0" smtClean="0"/>
              <a:t> уровень подготовки, 14-22 балла)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1825624"/>
            <a:ext cx="12085320" cy="5032375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Больше работать над стереометрическими задачами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 algn="r">
              <a:buNone/>
            </a:pPr>
            <a:r>
              <a:rPr lang="ru-RU" sz="4000" dirty="0" smtClean="0"/>
              <a:t>Испытывают существенный дефицит времени</a:t>
            </a:r>
          </a:p>
          <a:p>
            <a:pPr marL="0" indent="0" algn="r">
              <a:buNone/>
            </a:pPr>
            <a:endParaRPr lang="ru-RU" sz="4000" dirty="0" smtClean="0"/>
          </a:p>
          <a:p>
            <a:r>
              <a:rPr lang="ru-RU" sz="4000" dirty="0" smtClean="0"/>
              <a:t>Выработка стандартных приемов построения сечений</a:t>
            </a:r>
          </a:p>
          <a:p>
            <a:r>
              <a:rPr lang="ru-RU" sz="4000" dirty="0" smtClean="0"/>
              <a:t>Применение небольшого круга стереометрических теорем и фактов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035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28" y="1276709"/>
            <a:ext cx="12029872" cy="3907950"/>
          </a:xfrm>
        </p:spPr>
        <p:txBody>
          <a:bodyPr rtlCol="0">
            <a:normAutofit/>
          </a:bodyPr>
          <a:lstStyle/>
          <a:p>
            <a:pPr rtl="0"/>
            <a:r>
              <a:rPr lang="ru-RU" sz="8000" dirty="0" smtClean="0"/>
              <a:t>ЕГЭ – 201</a:t>
            </a:r>
            <a:r>
              <a:rPr lang="en-US" sz="8000" dirty="0" smtClean="0"/>
              <a:t>9</a:t>
            </a:r>
            <a:r>
              <a:rPr lang="ru-RU" sz="8000" dirty="0" smtClean="0"/>
              <a:t> </a:t>
            </a:r>
            <a:br>
              <a:rPr lang="ru-RU" sz="8000" dirty="0" smtClean="0"/>
            </a:br>
            <a:r>
              <a:rPr lang="ru-RU" sz="8000" dirty="0" smtClean="0"/>
              <a:t> по математике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ru-RU" sz="8000" dirty="0" smtClean="0"/>
              <a:t>ПРОФИЛЬ + БАЗА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3438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365125"/>
            <a:ext cx="120589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 группа </a:t>
            </a:r>
            <a:br>
              <a:rPr lang="ru-RU" dirty="0" smtClean="0"/>
            </a:br>
            <a:r>
              <a:rPr lang="ru-RU" dirty="0" smtClean="0"/>
              <a:t>(высокий уровень подготовки, 23-32 балла)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2252345"/>
            <a:ext cx="10347960" cy="46056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«Зона роста» качества – геометрия</a:t>
            </a:r>
          </a:p>
          <a:p>
            <a:r>
              <a:rPr lang="ru-RU" sz="4000" dirty="0" smtClean="0"/>
              <a:t>Повышать роль заданий по наглядной геометрии в 5-6 классах</a:t>
            </a:r>
          </a:p>
          <a:p>
            <a:r>
              <a:rPr lang="ru-RU" sz="4000" dirty="0" smtClean="0"/>
              <a:t>Делать акцент на развитие геометрической интуиции в 7-9 классах</a:t>
            </a:r>
          </a:p>
          <a:p>
            <a:r>
              <a:rPr lang="ru-RU" sz="4000" dirty="0" smtClean="0"/>
              <a:t>Решение олимпиадных задач (для № 19)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721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197475"/>
          </a:xfrm>
        </p:spPr>
        <p:txBody>
          <a:bodyPr/>
          <a:lstStyle/>
          <a:p>
            <a:pPr algn="ctr"/>
            <a:r>
              <a:rPr lang="ru-RU" dirty="0" smtClean="0"/>
              <a:t>Анализ некоторых результатов заданий КИМ ЕГЭ по математике профильного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4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596"/>
            <a:ext cx="8016240" cy="57494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59880" y="17837"/>
            <a:ext cx="4358640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Популярный неверный ответ: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1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59880" y="17837"/>
            <a:ext cx="4358640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Популярный неверный ответ: 29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20"/>
            <a:ext cx="1131141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60720" y="17837"/>
            <a:ext cx="5257800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Популярный неверный ответ: 78 или 102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1437744" cy="27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690688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Вырабатывать верное отношение к геометрическому рисунку</a:t>
            </a:r>
          </a:p>
          <a:p>
            <a:r>
              <a:rPr lang="ru-RU" sz="3600" dirty="0" smtClean="0"/>
              <a:t>Разъяснять роль рисунка в задаче</a:t>
            </a:r>
          </a:p>
          <a:p>
            <a:r>
              <a:rPr lang="ru-RU" sz="3600" dirty="0" smtClean="0"/>
              <a:t>Использовать методический прием: просить перерисовать рисунок, но исказить его при этом, изменив длины и углы</a:t>
            </a:r>
          </a:p>
          <a:p>
            <a:r>
              <a:rPr lang="ru-RU" sz="3600" dirty="0" smtClean="0"/>
              <a:t>Обращать внимание на важность проверки своих ответов (как обязательной части выполнения любого задания)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00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Популярный неверный ответ: абсцисса или ордината точки касания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2184513" cy="52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006572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Включать наглядные задачи по анализу в этап устного повторения, в математические диктанты, иные малые формы повторения и закрепления материала</a:t>
            </a:r>
          </a:p>
          <a:p>
            <a:r>
              <a:rPr lang="ru-RU" sz="3600" dirty="0" smtClean="0"/>
              <a:t>Выработка умения, длительность и периодичность обращения с материалом до появления естественной привычки</a:t>
            </a:r>
          </a:p>
        </p:txBody>
      </p:sp>
    </p:spTree>
    <p:extLst>
      <p:ext uri="{BB962C8B-B14F-4D97-AF65-F5344CB8AC3E}">
        <p14:creationId xmlns:p14="http://schemas.microsoft.com/office/powerpoint/2010/main" val="36380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2,5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25563"/>
            <a:ext cx="12154737" cy="4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006572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Прямоугольный треугольник – лишь вспомогательный инструмент</a:t>
            </a:r>
          </a:p>
          <a:p>
            <a:r>
              <a:rPr lang="ru-RU" sz="3600" dirty="0" smtClean="0"/>
              <a:t>Суть задачи – найти отношение вертикального изменения функции к приращению аргумента</a:t>
            </a:r>
          </a:p>
        </p:txBody>
      </p:sp>
    </p:spTree>
    <p:extLst>
      <p:ext uri="{BB962C8B-B14F-4D97-AF65-F5344CB8AC3E}">
        <p14:creationId xmlns:p14="http://schemas.microsoft.com/office/powerpoint/2010/main" val="29599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Количество участников ЕГЭ по математике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546"/>
            <a:ext cx="12192000" cy="24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1,75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1325563"/>
            <a:ext cx="10091651" cy="55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006572"/>
            <a:ext cx="106299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Разбить решение задачи на два этапа:</a:t>
            </a:r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r>
              <a:rPr lang="ru-RU" sz="3600" dirty="0" smtClean="0"/>
              <a:t>Определение знака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Определение модуля производной</a:t>
            </a:r>
          </a:p>
        </p:txBody>
      </p:sp>
    </p:spTree>
    <p:extLst>
      <p:ext uri="{BB962C8B-B14F-4D97-AF65-F5344CB8AC3E}">
        <p14:creationId xmlns:p14="http://schemas.microsoft.com/office/powerpoint/2010/main" val="20770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5 в первой и 12 во второй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" y="1343400"/>
            <a:ext cx="10889673" cy="55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006572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Рекомендовать решать задачу </a:t>
            </a:r>
            <a:r>
              <a:rPr lang="ru-RU" sz="3600" b="1" dirty="0" smtClean="0"/>
              <a:t>двумя</a:t>
            </a:r>
            <a:r>
              <a:rPr lang="ru-RU" sz="3600" dirty="0" smtClean="0"/>
              <a:t> способами – наглядным с последующей проверкой по формуле, добиваясь совпадения результатов</a:t>
            </a:r>
          </a:p>
          <a:p>
            <a:r>
              <a:rPr lang="ru-RU" sz="3600" dirty="0" smtClean="0"/>
              <a:t>Не рекомендуется решать задачу только по формуле, поскольку это вызывает множество других ошибок и не приводит к повышению надежности решения </a:t>
            </a:r>
          </a:p>
        </p:txBody>
      </p:sp>
    </p:spTree>
    <p:extLst>
      <p:ext uri="{BB962C8B-B14F-4D97-AF65-F5344CB8AC3E}">
        <p14:creationId xmlns:p14="http://schemas.microsoft.com/office/powerpoint/2010/main" val="41454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9 или 54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400"/>
            <a:ext cx="11950675" cy="3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006572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Обращать внимание на то, что в трехмерном пространстве объемы визуально сравнить труднее, чем площади на плоскости</a:t>
            </a:r>
          </a:p>
          <a:p>
            <a:r>
              <a:rPr lang="ru-RU" sz="3600" dirty="0" smtClean="0"/>
              <a:t>Стоит рассказать, что эта задача является частным случаем известной задачи Архимеда: объем вписанного в цилиндр шара в полтора раза, а объем вписанного конуса в три раза меньше объема цилиндра</a:t>
            </a:r>
          </a:p>
        </p:txBody>
      </p:sp>
    </p:spTree>
    <p:extLst>
      <p:ext uri="{BB962C8B-B14F-4D97-AF65-F5344CB8AC3E}">
        <p14:creationId xmlns:p14="http://schemas.microsoft.com/office/powerpoint/2010/main" val="39389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1 в первом и </a:t>
            </a:r>
          </a:p>
          <a:p>
            <a:r>
              <a:rPr lang="ru-RU" dirty="0" smtClean="0"/>
              <a:t>2 во втором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43" y="2065758"/>
            <a:ext cx="8022566" cy="920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88" y="3665250"/>
            <a:ext cx="8603411" cy="9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27 в первом и </a:t>
            </a:r>
          </a:p>
          <a:p>
            <a:r>
              <a:rPr lang="ru-RU" dirty="0" smtClean="0"/>
              <a:t>25 или 48 во втором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70" y="1925877"/>
            <a:ext cx="9032845" cy="1610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2" y="4419858"/>
            <a:ext cx="9437298" cy="8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223" y="365125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006572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Длительное время и привыкание обеспечит ликвидацию ошибок при применении свойств логарифмов</a:t>
            </a:r>
          </a:p>
          <a:p>
            <a:r>
              <a:rPr lang="ru-RU" sz="3600" dirty="0" smtClean="0"/>
              <a:t>Интенсификацию привыкания и выработки механических навыков могут обеспечить устный счет, математические диктанты, дополнительные вопросы при ответе у доски и т.п.</a:t>
            </a:r>
          </a:p>
        </p:txBody>
      </p:sp>
    </p:spTree>
    <p:extLst>
      <p:ext uri="{BB962C8B-B14F-4D97-AF65-F5344CB8AC3E}">
        <p14:creationId xmlns:p14="http://schemas.microsoft.com/office/powerpoint/2010/main" val="35803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Процентное соотношение юношей и девушек, участвующих в ЕГЭ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0"/>
            <a:ext cx="12222025" cy="27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223" y="365125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006572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Уделять больше внимания этим темам в рамках школьного курса</a:t>
            </a:r>
          </a:p>
        </p:txBody>
      </p:sp>
    </p:spTree>
    <p:extLst>
      <p:ext uri="{BB962C8B-B14F-4D97-AF65-F5344CB8AC3E}">
        <p14:creationId xmlns:p14="http://schemas.microsoft.com/office/powerpoint/2010/main" val="16949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384"/>
            <a:ext cx="12018559" cy="196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4234"/>
            <a:ext cx="12192000" cy="26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223" y="365125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006572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Перепроверка ответов как заключительная и обязательная часть экзамена</a:t>
            </a:r>
          </a:p>
          <a:p>
            <a:r>
              <a:rPr lang="ru-RU" sz="3600" dirty="0" smtClean="0"/>
              <a:t>Проверку не нужно делать сразу после решения – инертность мышления приведет к тому, что ошибка будет сделана вторично</a:t>
            </a:r>
          </a:p>
          <a:p>
            <a:r>
              <a:rPr lang="ru-RU" sz="3600" dirty="0" smtClean="0"/>
              <a:t>Проверка ответов перед тем, как сдать работу или по окончании определенного этапа </a:t>
            </a:r>
          </a:p>
          <a:p>
            <a:r>
              <a:rPr lang="ru-RU" sz="3600" dirty="0" smtClean="0"/>
              <a:t>Проверять задачу «на здравый смысл»</a:t>
            </a:r>
          </a:p>
        </p:txBody>
      </p:sp>
    </p:spTree>
    <p:extLst>
      <p:ext uri="{BB962C8B-B14F-4D97-AF65-F5344CB8AC3E}">
        <p14:creationId xmlns:p14="http://schemas.microsoft.com/office/powerpoint/2010/main" val="10799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486" y="2534167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БАЗОВЫЙ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2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НАЛИЧИЕ ЭКЗАМЕНА НА БАЗОВОМ УРОВНЕ ПОЗВОЛЯЕТ: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494" y="1416676"/>
            <a:ext cx="10565506" cy="4758743"/>
          </a:xfrm>
        </p:spPr>
        <p:txBody>
          <a:bodyPr/>
          <a:lstStyle/>
          <a:p>
            <a:r>
              <a:rPr lang="ru-RU" sz="3200" dirty="0" smtClean="0"/>
              <a:t>СУЩЕСТВЕННО СНИЗИТЬ ИМИТАЦИЮ ОБРАЗОВАТЕЛЬНОЙ ДЕЯТЕЛЬНОСТИ В ОБЛАСТИ МАТЕМАТИКИ</a:t>
            </a:r>
          </a:p>
          <a:p>
            <a:r>
              <a:rPr lang="ru-RU" sz="3200" dirty="0" smtClean="0"/>
              <a:t>СУЩЕСТВЕННО ПОВЫСИТЬ ЭФФЕКТИВНОСТЬ ТРУДА УЧИТЕЛЯ</a:t>
            </a:r>
          </a:p>
          <a:p>
            <a:r>
              <a:rPr lang="ru-RU" sz="3200" dirty="0" smtClean="0"/>
              <a:t>СУЩЕСТВЕННО ПОВЫСИТЬ МОТИВАЦИЮ К ОБУЧЕНИЮ У УЧАЩИХСЯ</a:t>
            </a:r>
          </a:p>
          <a:p>
            <a:r>
              <a:rPr lang="ru-RU" sz="3200" dirty="0" smtClean="0"/>
              <a:t>СУЩЕСТВЕННО ПОВЫСИТЬ ОБЩЕСТВЕННОЕ ВОСПРИЯТИЕ МАТЕМАТИКИ КАК СОЦИАЛЬНО ВАЖНОГО УЧЕБНОГО ПРЕДМЕТА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846" y="0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Структура КИМ базового уровня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325564"/>
            <a:ext cx="11643360" cy="5532436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Неизменная с 2015 года</a:t>
            </a:r>
          </a:p>
          <a:p>
            <a:r>
              <a:rPr lang="ru-RU" sz="3600" dirty="0" smtClean="0"/>
              <a:t>Предназначена для проверки базовых умений (бытовые расчеты, наглядная геометрия, приемы вычислений, значения элементарных функций)</a:t>
            </a:r>
          </a:p>
          <a:p>
            <a:r>
              <a:rPr lang="ru-RU" sz="3600" dirty="0" smtClean="0"/>
              <a:t>2 «особые» задачи: требующие логического анализа и построения предложенной числовой конструкции</a:t>
            </a:r>
          </a:p>
          <a:p>
            <a:r>
              <a:rPr lang="ru-RU" sz="3600" dirty="0" smtClean="0"/>
              <a:t>Основа экзамена – практико-ориентированные задания (оптимальный выбор, финансовая грамотность, оценка вероятностей событий в простых ситуациях, оценка и прикидка)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90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Распределение участников ЕГЭ по математике базового уровня по итоговым баллам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2"/>
            <a:ext cx="12192000" cy="553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5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результатов ЕГЭ по математике базового уровня за последние три года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9716"/>
            <a:ext cx="12192000" cy="22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74014"/>
              </p:ext>
            </p:extLst>
          </p:nvPr>
        </p:nvGraphicFramePr>
        <p:xfrm>
          <a:off x="900543" y="379611"/>
          <a:ext cx="10640292" cy="621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ЗАДАНИЯ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ПРОЦЕНТ ВЫПОЛНЕНИЯ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 11 (чтение диаграмм и графиков)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Более 90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12 (таблица)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Более 90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 9 (сопоставление величин)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Около 95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 13</a:t>
                      </a:r>
                      <a:r>
                        <a:rPr lang="ru-RU" sz="2800" baseline="0" dirty="0" smtClean="0"/>
                        <a:t> (практико-ориентированная стереометрия)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Около 40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 10</a:t>
                      </a:r>
                      <a:r>
                        <a:rPr lang="ru-RU" sz="2800" baseline="0" dirty="0" smtClean="0"/>
                        <a:t> (вероятность)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Более 70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№№ 14</a:t>
                      </a:r>
                      <a:r>
                        <a:rPr lang="ru-RU" sz="2800" baseline="0" dirty="0" smtClean="0"/>
                        <a:t> – 16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Менее 40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№№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19</a:t>
                      </a:r>
                      <a:r>
                        <a:rPr lang="ru-RU" sz="2800" baseline="0" dirty="0" smtClean="0"/>
                        <a:t> - 20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65 и 29 соответственно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742" y="0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групп участников экзамена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375"/>
            <a:ext cx="12211333" cy="2322715"/>
          </a:xfrm>
          <a:prstGeom prst="rect">
            <a:avLst/>
          </a:prstGeom>
        </p:spPr>
      </p:pic>
      <p:sp>
        <p:nvSpPr>
          <p:cNvPr id="4" name="Выноска со стрелкой вверх 3"/>
          <p:cNvSpPr/>
          <p:nvPr/>
        </p:nvSpPr>
        <p:spPr>
          <a:xfrm>
            <a:off x="207817" y="3268204"/>
            <a:ext cx="4754880" cy="3374968"/>
          </a:xfrm>
          <a:prstGeom prst="upArrowCallou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3463636" y="3337640"/>
            <a:ext cx="3175461" cy="3397136"/>
          </a:xfrm>
          <a:prstGeom prst="upArrowCallou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5982457" y="3302922"/>
            <a:ext cx="3175461" cy="3397136"/>
          </a:xfrm>
          <a:prstGeom prst="upArrowCallou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9016539" y="3302922"/>
            <a:ext cx="3175461" cy="3397136"/>
          </a:xfrm>
          <a:prstGeom prst="upArrowCallou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487" y="4547593"/>
            <a:ext cx="342484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Не обладают приемлемыми навыками счета и чтения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74719" y="4649551"/>
            <a:ext cx="2560320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Выполняют задания, требующие прямого подсчета, ошибаются в задачах на проценты, не берутся за задания 10-11 классов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07330" y="4549676"/>
            <a:ext cx="3388822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Слабое выполнение последних заданий, требующих логических построений, знания функций, изученных в старших классах, компенсируется устойчивыми вычислительными навыками и решением базовых текстовых задач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327653" y="4426452"/>
            <a:ext cx="2859578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Могут претендовать на средний или даже высокий балл профильного ЕГЭ, планируют продолжение образования в областях, не связанных с математикой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3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2714" y="2576697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ПРОФИЛЬНЫЙ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5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347" y="2692689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ОСОБЕННОСТИ ГРУПП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3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347" y="0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1 ГРУППА (0 – 6 БАЛЛОВ = «2»)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16130"/>
              </p:ext>
            </p:extLst>
          </p:nvPr>
        </p:nvGraphicFramePr>
        <p:xfrm>
          <a:off x="0" y="1064030"/>
          <a:ext cx="12192000" cy="579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25150" y="3126616"/>
            <a:ext cx="169579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Около 2% и 1% выполнения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8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347" y="0"/>
            <a:ext cx="9029700" cy="1325563"/>
          </a:xfrm>
        </p:spPr>
        <p:txBody>
          <a:bodyPr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 ГРУППА (7 - 11 БАЛЛОВ = «3»)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161156"/>
              </p:ext>
            </p:extLst>
          </p:nvPr>
        </p:nvGraphicFramePr>
        <p:xfrm>
          <a:off x="1" y="2044931"/>
          <a:ext cx="12036828" cy="413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8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347" y="0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3 и 4 ГРУППЫ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773122"/>
              </p:ext>
            </p:extLst>
          </p:nvPr>
        </p:nvGraphicFramePr>
        <p:xfrm>
          <a:off x="1" y="2044931"/>
          <a:ext cx="12036828" cy="413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2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969" y="2576310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Наиболее значимые направления работы с каждой группой, исходя из уровня подготовки и типичных проблем, которые необходимо компенсировать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8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962" y="0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Группа 1 (ДВОЕЧНИКИ)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569839"/>
              </p:ext>
            </p:extLst>
          </p:nvPr>
        </p:nvGraphicFramePr>
        <p:xfrm>
          <a:off x="182880" y="1163782"/>
          <a:ext cx="11170920" cy="569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1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217" y="-266008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Группа 2 (ТРОЕЧНИКИ)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75504"/>
              </p:ext>
            </p:extLst>
          </p:nvPr>
        </p:nvGraphicFramePr>
        <p:xfrm>
          <a:off x="0" y="975430"/>
          <a:ext cx="12192000" cy="588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0938" y="5596116"/>
            <a:ext cx="9027622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000" b="1" dirty="0" smtClean="0"/>
              <a:t>Вместо рассмотрения теорем и решения абстрактных задач лучше сосредоточиться на простых практико-ориентированных задачах (объемы, наглядное деление фигуры на части, видимое подобие, используя простые планы и чертежи на клетчатой бумаге)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638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1"/>
            <a:ext cx="9029700" cy="947650"/>
          </a:xfrm>
        </p:spPr>
        <p:txBody>
          <a:bodyPr/>
          <a:lstStyle/>
          <a:p>
            <a:pPr algn="ctr"/>
            <a:r>
              <a:rPr lang="ru-RU" dirty="0" smtClean="0"/>
              <a:t>Группа 3 (ХОРОШИСТЫ)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448352"/>
              </p:ext>
            </p:extLst>
          </p:nvPr>
        </p:nvGraphicFramePr>
        <p:xfrm>
          <a:off x="0" y="947650"/>
          <a:ext cx="12192000" cy="591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1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0"/>
            <a:ext cx="9029700" cy="1325563"/>
          </a:xfrm>
        </p:spPr>
        <p:txBody>
          <a:bodyPr/>
          <a:lstStyle/>
          <a:p>
            <a:pPr algn="ctr"/>
            <a:r>
              <a:rPr lang="ru-RU" dirty="0" smtClean="0"/>
              <a:t>Группа 4 (ОТЛИЧНИКИ)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805429"/>
              </p:ext>
            </p:extLst>
          </p:nvPr>
        </p:nvGraphicFramePr>
        <p:xfrm>
          <a:off x="0" y="1113906"/>
          <a:ext cx="12192000" cy="574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197475"/>
          </a:xfrm>
        </p:spPr>
        <p:txBody>
          <a:bodyPr/>
          <a:lstStyle/>
          <a:p>
            <a:pPr algn="ctr"/>
            <a:r>
              <a:rPr lang="ru-RU" dirty="0" smtClean="0"/>
              <a:t>Анализ некоторых результатов заданий КИМ ЕГЭ по математике базового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9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75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Распределение участников ЕГЭ по математике профильного уровня по тестовым баллам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1580399"/>
            <a:ext cx="10030691" cy="527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8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0,28 или 35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5" y="1325563"/>
            <a:ext cx="12111254" cy="19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690688"/>
            <a:ext cx="10629900" cy="50323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Умение следовать простому алгоритму, заданному формулой – является важным общекультурным умением</a:t>
            </a:r>
          </a:p>
          <a:p>
            <a:r>
              <a:rPr lang="ru-RU" sz="3600" dirty="0" smtClean="0"/>
              <a:t>Посвятить некоторое время выработке умений работы с формулами и единицами измерения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31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55" y="2954078"/>
            <a:ext cx="7487728" cy="13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676698"/>
            <a:ext cx="10629900" cy="40463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Выработка навыка в основной школе</a:t>
            </a:r>
          </a:p>
          <a:p>
            <a:r>
              <a:rPr lang="ru-RU" sz="3600" dirty="0" smtClean="0"/>
              <a:t>Постоянное включение подобных заданий в итоговое повторение, малые формы контроля, домашние работы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76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873"/>
            <a:ext cx="12190168" cy="18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78430"/>
            <a:ext cx="10629900" cy="47446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Обучающиеся со слабыми знаниями плохо ориентируются в жизненных ситуациях и испытывают трудности с пониманием текста, причем не только на математике, но и в магазине</a:t>
            </a:r>
          </a:p>
          <a:p>
            <a:r>
              <a:rPr lang="ru-RU" sz="3600" dirty="0" smtClean="0"/>
              <a:t>Могло бы помочь моделирование типовых ситуаций покупки товаров: скидки, наценки, акции и т.п.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92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8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119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658"/>
            <a:ext cx="11960000" cy="3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78430"/>
            <a:ext cx="10629900" cy="47446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Подготовка школьников к технике проверки вычислений и соответствия ответа здравому смыслу и условию 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04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15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7" y="1770091"/>
            <a:ext cx="12093883" cy="18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Рекомендация выбрать алгоритм: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78430"/>
            <a:ext cx="10629900" cy="47446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Решая прямоугольный треугольник, последовательно находи стороны и углы, которые можно найти непосредственно из условия или из уже найденных ранее</a:t>
            </a:r>
          </a:p>
          <a:p>
            <a:r>
              <a:rPr lang="ru-RU" sz="3600" dirty="0" smtClean="0"/>
              <a:t>Найдя все стороны и углы, выпиши в ответ нужный элемент</a:t>
            </a:r>
          </a:p>
          <a:p>
            <a:pPr marL="0" indent="0">
              <a:buNone/>
            </a:pPr>
            <a:r>
              <a:rPr lang="ru-RU" sz="3600" dirty="0" smtClean="0"/>
              <a:t>В данном случае можно сначала найти второй катет, а затем по теореме Пифагора – гипотенузу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результатов ЕГЭ по математике профильного уровня за последние три года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69" y="2333625"/>
            <a:ext cx="12246469" cy="26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7"/>
            <a:ext cx="8268393" cy="13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0,01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" y="1817888"/>
            <a:ext cx="12135880" cy="13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610196"/>
            <a:ext cx="10629900" cy="411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Учить внимательному анализу текста условия и систематической проверке своих ответов и вычислений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0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13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6"/>
            <a:ext cx="8268393" cy="1943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эффект «промежуточного ответа». Найдя суммарный объем воды и детали, выпускник записал  в ответ его вместо разности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1422"/>
            <a:ext cx="11996663" cy="286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144684"/>
            <a:ext cx="10629900" cy="4578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базовом экзамене нет дефицита времени, поэтому этап проверки и перепроверки решений и ответов приобретает особую значимость</a:t>
            </a:r>
          </a:p>
          <a:p>
            <a:r>
              <a:rPr lang="ru-RU" sz="3600" dirty="0" smtClean="0"/>
              <a:t>Верно ли переписано число с черновика</a:t>
            </a:r>
          </a:p>
          <a:p>
            <a:r>
              <a:rPr lang="ru-RU" sz="3600" dirty="0" smtClean="0"/>
              <a:t>Наиболее эффективной является отложенная проверка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485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14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922" y="1138017"/>
            <a:ext cx="6107778" cy="57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0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Рекомендация. Разумно решение такой задачи разбить на три этапа: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144684"/>
            <a:ext cx="10629900" cy="457838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Определение знака производной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Сравнение наклона касательной с углом 45 градусов позволит сравнить модуль производной с единицей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Поиск производной по клеткам или установление соответствия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74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17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1325563"/>
            <a:ext cx="9759142" cy="554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144684"/>
            <a:ext cx="10629900" cy="4578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Трудность в понимании того, как себя ведет квадратный корень и квадрат числа меньшего или большего единицы. Квадрат числа не всегда больше самого числа, а корень – не всегда меньше. Общее трудное место для 8 класса!</a:t>
            </a:r>
          </a:p>
          <a:p>
            <a:r>
              <a:rPr lang="ru-RU" sz="3600" dirty="0" smtClean="0"/>
              <a:t>Включать такие задания в устный счет и другие малые формы контроля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779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258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19          Непроверенным условием            					оказалось «делится на каждую 						свою цифру»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2280977"/>
            <a:ext cx="11898438" cy="13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0"/>
            <a:ext cx="9029700" cy="1291677"/>
          </a:xfrm>
        </p:spPr>
        <p:txBody>
          <a:bodyPr/>
          <a:lstStyle/>
          <a:p>
            <a:pPr algn="ctr"/>
            <a:r>
              <a:rPr lang="ru-RU" dirty="0" smtClean="0"/>
              <a:t>Рекомендация: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512916"/>
            <a:ext cx="10629900" cy="52101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Тщательно и систематически последовательно проверить все условия, которые даны</a:t>
            </a:r>
          </a:p>
          <a:p>
            <a:r>
              <a:rPr lang="ru-RU" sz="3600" dirty="0" smtClean="0"/>
              <a:t>Обратить внимание на умение выполнять организованный последовательный перебор вариантов, а позже – перебор условий, которым должен удовлетворять число-кандидат</a:t>
            </a:r>
          </a:p>
          <a:p>
            <a:r>
              <a:rPr lang="ru-RU" sz="3600" dirty="0" smtClean="0"/>
              <a:t>Умение решать такие задачи формируется путем развития «чувства числа», начиная с начальной школы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732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ЕГЭ по математике профильного уровня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781"/>
            <a:ext cx="12192000" cy="57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1325563"/>
          </a:xfrm>
        </p:spPr>
        <p:txBody>
          <a:bodyPr/>
          <a:lstStyle/>
          <a:p>
            <a:r>
              <a:rPr lang="ru-RU" dirty="0" smtClean="0"/>
              <a:t>Задание 20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607" y="17836"/>
            <a:ext cx="8268393" cy="1943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</a:t>
            </a:r>
            <a:r>
              <a:rPr lang="ru-RU" dirty="0" smtClean="0"/>
              <a:t>еверный ответ: 20 или 18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416"/>
            <a:ext cx="12192100" cy="22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0" y="2477193"/>
            <a:ext cx="9791700" cy="369977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Умение читать условие задачи</a:t>
            </a:r>
          </a:p>
          <a:p>
            <a:r>
              <a:rPr lang="ru-RU" sz="4400" dirty="0" smtClean="0"/>
              <a:t>Умение проводить перебор вариантов</a:t>
            </a:r>
          </a:p>
          <a:p>
            <a:r>
              <a:rPr lang="ru-RU" sz="4400" dirty="0" smtClean="0"/>
              <a:t>Проверять полученный ответ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956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924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Перечень ОО, продемонстрировавших наиболее высокие результаты ЕГЭ по математике </a:t>
            </a:r>
            <a:r>
              <a:rPr lang="ru-RU" dirty="0" smtClean="0"/>
              <a:t>профильного </a:t>
            </a:r>
            <a:r>
              <a:rPr lang="ru-RU" dirty="0"/>
              <a:t>уровня</a:t>
            </a:r>
          </a:p>
        </p:txBody>
      </p:sp>
    </p:spTree>
    <p:extLst>
      <p:ext uri="{BB962C8B-B14F-4D97-AF65-F5344CB8AC3E}">
        <p14:creationId xmlns:p14="http://schemas.microsoft.com/office/powerpoint/2010/main" val="15767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71" y="0"/>
            <a:ext cx="9800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924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Перечень ОО, продемонстрировавших наиболее высокие результаты ЕГЭ по математике </a:t>
            </a:r>
            <a:r>
              <a:rPr lang="ru-RU" dirty="0" smtClean="0"/>
              <a:t>базового </a:t>
            </a:r>
            <a:r>
              <a:rPr lang="ru-RU" dirty="0"/>
              <a:t>уровня</a:t>
            </a:r>
          </a:p>
        </p:txBody>
      </p:sp>
    </p:spTree>
    <p:extLst>
      <p:ext uri="{BB962C8B-B14F-4D97-AF65-F5344CB8AC3E}">
        <p14:creationId xmlns:p14="http://schemas.microsoft.com/office/powerpoint/2010/main" val="1728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0" y="0"/>
            <a:ext cx="105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279" y="2680309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ВЫВОДЫ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4996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471" y="1064029"/>
            <a:ext cx="9029700" cy="44223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2020 году </a:t>
            </a:r>
            <a:r>
              <a:rPr lang="ru-RU" b="1" dirty="0" smtClean="0"/>
              <a:t>не планируется </a:t>
            </a:r>
            <a:r>
              <a:rPr lang="ru-RU" dirty="0" smtClean="0"/>
              <a:t>изменений в структуре и содержании КИМ ЕГЭ по математике профильного и базового уровней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7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112" y="2380891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СЕМЬ ВАЖНЫХ ОРИЕНТИРОВ: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3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51" y="173395"/>
            <a:ext cx="8669593" cy="6087190"/>
          </a:xfrm>
        </p:spPr>
        <p:txBody>
          <a:bodyPr>
            <a:normAutofit/>
          </a:bodyPr>
          <a:lstStyle/>
          <a:p>
            <a:r>
              <a:rPr lang="ru-RU" sz="6000" dirty="0"/>
              <a:t>Время нужно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не </a:t>
            </a:r>
            <a:r>
              <a:rPr lang="ru-RU" sz="6000" dirty="0"/>
              <a:t>экономить,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а </a:t>
            </a:r>
            <a:r>
              <a:rPr lang="ru-RU" sz="6000" dirty="0"/>
              <a:t>правильно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распределить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885211"/>
            <a:ext cx="53244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существенного отличия результатов от 2018 г.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686747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3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2228" y="1562861"/>
            <a:ext cx="5558307" cy="36402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любом списке, состоящем из более чем одной задачи, обязательно найдется та, которая для решающего проще, чем все </a:t>
            </a:r>
            <a:r>
              <a:rPr lang="ru-RU" dirty="0" smtClean="0"/>
              <a:t>остальные. Важно решить не самые сложные задачи, а как можно больше задач</a:t>
            </a:r>
            <a:endParaRPr lang="ru-RU" dirty="0"/>
          </a:p>
        </p:txBody>
      </p:sp>
      <p:pic>
        <p:nvPicPr>
          <p:cNvPr id="4102" name="Picture 6" descr="ÐÐ°ÑÑÐ¸Ð½ÐºÐ¸ Ð¿Ð¾ Ð·Ð°Ð¿ÑÐ¾ÑÑ Ð´Ð¾ÑÑÐ¸Ð¶ÐµÐ½Ð¸Ðµ ÑÐµÐ·ÑÐ»ÑÑÐ°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448"/>
            <a:ext cx="6322228" cy="472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68" y="2694342"/>
            <a:ext cx="57386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«Запас прочности» - задачи, которые можно узнать по их постановке и методу решения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066" y="1380685"/>
            <a:ext cx="48101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52" y="965915"/>
            <a:ext cx="5145646" cy="493260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 любой задаче есть значимый промежуточный вариант</a:t>
            </a: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07" y="1424325"/>
            <a:ext cx="6167593" cy="40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185" y="605307"/>
            <a:ext cx="6060583" cy="48810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Необходимо понимать, зачем </a:t>
            </a:r>
            <a:r>
              <a:rPr lang="ru-RU" dirty="0" smtClean="0"/>
              <a:t>решать </a:t>
            </a:r>
            <a:r>
              <a:rPr lang="ru-RU" dirty="0"/>
              <a:t>задачи второй части варианта</a:t>
            </a: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" y="1236722"/>
            <a:ext cx="4288665" cy="42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173" y="1355279"/>
            <a:ext cx="5916007" cy="3953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Лаконичность и полнота решения – гаранты понимания проверяющим приведенного решения задачи, даже если оно нестандартное</a:t>
            </a: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14" y="1355279"/>
            <a:ext cx="5190186" cy="38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513" y="1780970"/>
            <a:ext cx="5064842" cy="3041752"/>
          </a:xfrm>
        </p:spPr>
        <p:txBody>
          <a:bodyPr>
            <a:normAutofit/>
          </a:bodyPr>
          <a:lstStyle/>
          <a:p>
            <a:r>
              <a:rPr lang="ru-RU" dirty="0"/>
              <a:t>Проверить, дан ли ответ именно на поставленный в задаче вопрос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496" y="2058833"/>
            <a:ext cx="46767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45" y="493913"/>
            <a:ext cx="105692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ОБРАТИТЬ ВНИМАНИЕ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825624"/>
          <a:ext cx="121920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977" y="0"/>
            <a:ext cx="104199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Общая рекомендация при подготовке – следование простым правилам: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23397060"/>
              </p:ext>
            </p:extLst>
          </p:nvPr>
        </p:nvGraphicFramePr>
        <p:xfrm>
          <a:off x="500912" y="1825625"/>
          <a:ext cx="11691088" cy="491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9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977" y="0"/>
            <a:ext cx="104199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Общая рекомендация при подготовке – следование простым правилам: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500912" y="1825625"/>
          <a:ext cx="11691088" cy="491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гнутая вверх стрелка 3"/>
          <p:cNvSpPr/>
          <p:nvPr/>
        </p:nvSpPr>
        <p:spPr>
          <a:xfrm rot="14435686">
            <a:off x="-241107" y="3494790"/>
            <a:ext cx="1826925" cy="1013008"/>
          </a:xfrm>
          <a:prstGeom prst="curved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4435686">
            <a:off x="476560" y="5307031"/>
            <a:ext cx="1826925" cy="1013008"/>
          </a:xfrm>
          <a:prstGeom prst="curved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904694">
            <a:off x="-1607431" y="4267911"/>
            <a:ext cx="4729240" cy="1013008"/>
          </a:xfrm>
          <a:prstGeom prst="curvedDown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6500961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6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openxmlformats.org/package/2006/metadata/core-properties"/>
    <ds:schemaRef ds:uri="a4f35948-e619-41b3-aa29-22878b09cfd2"/>
    <ds:schemaRef ds:uri="40262f94-9f35-4ac3-9a90-690165a166b7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2267</TotalTime>
  <Words>2387</Words>
  <Application>Microsoft Office PowerPoint</Application>
  <PresentationFormat>Широкоэкранный</PresentationFormat>
  <Paragraphs>319</Paragraphs>
  <Slides>111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111</vt:i4>
      </vt:variant>
    </vt:vector>
  </HeadingPairs>
  <TitlesOfParts>
    <vt:vector size="116" baseType="lpstr">
      <vt:lpstr>Arial</vt:lpstr>
      <vt:lpstr>Calibri</vt:lpstr>
      <vt:lpstr>Cambria</vt:lpstr>
      <vt:lpstr>Wingdings</vt:lpstr>
      <vt:lpstr>Шаблон в оформлении «Облачный шкипер»</vt:lpstr>
      <vt:lpstr>ВРЕМЯ  думать о …  ЕГЭ</vt:lpstr>
      <vt:lpstr>ЕГЭ – 2019   по математике ПРОФИЛЬ + БАЗА</vt:lpstr>
      <vt:lpstr>Количество участников ЕГЭ по математике</vt:lpstr>
      <vt:lpstr>Процентное соотношение юношей и девушек, участвующих в ЕГЭ</vt:lpstr>
      <vt:lpstr>ПРОФИЛЬНЫЙ УРОВЕНЬ</vt:lpstr>
      <vt:lpstr>Распределение участников ЕГЭ по математике профильного уровня по тестовым баллам</vt:lpstr>
      <vt:lpstr>Динамика результатов ЕГЭ по математике профильного уровня за последние три года</vt:lpstr>
      <vt:lpstr>Модель ЕГЭ по математике профильного уровня</vt:lpstr>
      <vt:lpstr>Причины существенного отличия результатов от 2018 г.</vt:lpstr>
      <vt:lpstr>Презентация PowerPoint</vt:lpstr>
      <vt:lpstr>Общие результаты ЕГЭ – 2019 </vt:lpstr>
      <vt:lpstr>Наблюдается в 2019</vt:lpstr>
      <vt:lpstr>Комплекс изменений, накопившихся в математическом образовании:</vt:lpstr>
      <vt:lpstr>Презентация PowerPoint</vt:lpstr>
      <vt:lpstr>Описание групп участников экзамена</vt:lpstr>
      <vt:lpstr>Наиболее значимые направления работы с каждой группой обучающихся, исходя из их уровня подготовки и типичных проблем, которые необходимо компенсировать</vt:lpstr>
      <vt:lpstr>1 группа  (минимальный уровень подготовки, 0-6 баллов)</vt:lpstr>
      <vt:lpstr>2-3 группа  (базовый уровень подготовки, 7-13 баллов)</vt:lpstr>
      <vt:lpstr>4 группа  (повышенный уровень подготовки, 14-22 балла)</vt:lpstr>
      <vt:lpstr>5 группа  (высокий уровень подготовки, 23-32 балла)</vt:lpstr>
      <vt:lpstr>Анализ некоторых результатов заданий КИМ ЕГЭ по математике профильного уровня</vt:lpstr>
      <vt:lpstr>Задание 2</vt:lpstr>
      <vt:lpstr>Задание 6</vt:lpstr>
      <vt:lpstr>Задание 6</vt:lpstr>
      <vt:lpstr>Рекомендации:</vt:lpstr>
      <vt:lpstr>Задание 7</vt:lpstr>
      <vt:lpstr>Рекомендации:</vt:lpstr>
      <vt:lpstr>Задание 7</vt:lpstr>
      <vt:lpstr>Рекомендации:</vt:lpstr>
      <vt:lpstr>Задание 7</vt:lpstr>
      <vt:lpstr>Рекомендации:</vt:lpstr>
      <vt:lpstr>Задание 8</vt:lpstr>
      <vt:lpstr>Рекомендации:</vt:lpstr>
      <vt:lpstr>Задание 8</vt:lpstr>
      <vt:lpstr>Рекомендации:</vt:lpstr>
      <vt:lpstr>Задание 9</vt:lpstr>
      <vt:lpstr>Задание 9</vt:lpstr>
      <vt:lpstr>Рекомендации:</vt:lpstr>
      <vt:lpstr>Презентация PowerPoint</vt:lpstr>
      <vt:lpstr>Рекомендации:</vt:lpstr>
      <vt:lpstr>Презентация PowerPoint</vt:lpstr>
      <vt:lpstr>Рекомендации:</vt:lpstr>
      <vt:lpstr>БАЗОВЫЙ УРОВЕНЬ</vt:lpstr>
      <vt:lpstr>НАЛИЧИЕ ЭКЗАМЕНА НА БАЗОВОМ УРОВНЕ ПОЗВОЛЯЕТ: </vt:lpstr>
      <vt:lpstr>Структура КИМ базового уровня</vt:lpstr>
      <vt:lpstr>Распределение участников ЕГЭ по математике базового уровня по итоговым баллам</vt:lpstr>
      <vt:lpstr>Динамика результатов ЕГЭ по математике базового уровня за последние три года</vt:lpstr>
      <vt:lpstr>Презентация PowerPoint</vt:lpstr>
      <vt:lpstr>Описание групп участников экзамена</vt:lpstr>
      <vt:lpstr>ОСОБЕННОСТИ ГРУПП</vt:lpstr>
      <vt:lpstr>1 ГРУППА (0 – 6 БАЛЛОВ = «2»)</vt:lpstr>
      <vt:lpstr>2 ГРУППА (7 - 11 БАЛЛОВ = «3»)</vt:lpstr>
      <vt:lpstr>3 и 4 ГРУППЫ</vt:lpstr>
      <vt:lpstr>Наиболее значимые направления работы с каждой группой, исходя из уровня подготовки и типичных проблем, которые необходимо компенсировать</vt:lpstr>
      <vt:lpstr>Группа 1 (ДВОЕЧНИКИ)</vt:lpstr>
      <vt:lpstr>Группа 2 (ТРОЕЧНИКИ)</vt:lpstr>
      <vt:lpstr>Группа 3 (ХОРОШИСТЫ)</vt:lpstr>
      <vt:lpstr>Группа 4 (ОТЛИЧНИКИ)</vt:lpstr>
      <vt:lpstr>Анализ некоторых результатов заданий КИМ ЕГЭ по математике базового уровня</vt:lpstr>
      <vt:lpstr>Задание 4</vt:lpstr>
      <vt:lpstr>Рекомендации:</vt:lpstr>
      <vt:lpstr>Задание 5</vt:lpstr>
      <vt:lpstr>Рекомендации:</vt:lpstr>
      <vt:lpstr>Задание 6</vt:lpstr>
      <vt:lpstr>Рекомендации:</vt:lpstr>
      <vt:lpstr>Задание 8 </vt:lpstr>
      <vt:lpstr>Рекомендации:</vt:lpstr>
      <vt:lpstr>Задание 15</vt:lpstr>
      <vt:lpstr>Рекомендация выбрать алгоритм:</vt:lpstr>
      <vt:lpstr>Задание 10</vt:lpstr>
      <vt:lpstr>Рекомендация:</vt:lpstr>
      <vt:lpstr>Задание 13</vt:lpstr>
      <vt:lpstr>Рекомендация:</vt:lpstr>
      <vt:lpstr>Задание 14</vt:lpstr>
      <vt:lpstr>Рекомендация. Разумно решение такой задачи разбить на три этапа:</vt:lpstr>
      <vt:lpstr>Задание 17</vt:lpstr>
      <vt:lpstr>Рекомендация:</vt:lpstr>
      <vt:lpstr>Задание 19          Непроверенным условием                 оказалось «делится на каждую       свою цифру»</vt:lpstr>
      <vt:lpstr>Рекомендация:</vt:lpstr>
      <vt:lpstr>Задание 20</vt:lpstr>
      <vt:lpstr>Рекомендации:</vt:lpstr>
      <vt:lpstr>Перечень ОО, продемонстрировавших наиболее высокие результаты ЕГЭ по математике профильного уровня</vt:lpstr>
      <vt:lpstr>Презентация PowerPoint</vt:lpstr>
      <vt:lpstr>Перечень ОО, продемонстрировавших наиболее высокие результаты ЕГЭ по математике базового уровня</vt:lpstr>
      <vt:lpstr>Презентация PowerPoint</vt:lpstr>
      <vt:lpstr>ВЫВОДЫ</vt:lpstr>
      <vt:lpstr>В 2020 году не планируется изменений в структуре и содержании КИМ ЕГЭ по математике профильного и базового уровней</vt:lpstr>
      <vt:lpstr>СЕМЬ ВАЖНЫХ ОРИЕНТИРОВ:</vt:lpstr>
      <vt:lpstr>Время нужно  не экономить,  а правильно  распределить</vt:lpstr>
      <vt:lpstr>В любом списке, состоящем из более чем одной задачи, обязательно найдется та, которая для решающего проще, чем все остальные. Важно решить не самые сложные задачи, а как можно больше задач</vt:lpstr>
      <vt:lpstr>«Запас прочности» - задачи, которые можно узнать по их постановке и методу решения</vt:lpstr>
      <vt:lpstr>В любой задаче есть значимый промежуточный вариант</vt:lpstr>
      <vt:lpstr>Необходимо понимать, зачем решать задачи второй части варианта</vt:lpstr>
      <vt:lpstr>Лаконичность и полнота решения – гаранты понимания проверяющим приведенного решения задачи, даже если оно нестандартное</vt:lpstr>
      <vt:lpstr>Проверить, дан ли ответ именно на поставленный в задаче вопрос</vt:lpstr>
      <vt:lpstr>ОБРАТИТЬ ВНИМАНИЕ </vt:lpstr>
      <vt:lpstr>Общая рекомендация при подготовке – следование простым правилам:</vt:lpstr>
      <vt:lpstr>Общая рекомендация при подготовке – следование простым правилам:</vt:lpstr>
      <vt:lpstr>Презентация PowerPoint</vt:lpstr>
      <vt:lpstr>Подготовка к ЕГЭ  =  заключительная часть этапа обучения,  а не цель обучения! </vt:lpstr>
      <vt:lpstr>Ориентиры в планировании</vt:lpstr>
      <vt:lpstr>Источники открытого банка заданий</vt:lpstr>
      <vt:lpstr>Источники открытого банка заданий</vt:lpstr>
      <vt:lpstr>Основные характеристики экзаменационной работы ЕГЭ 2019 г (профильный уровень)</vt:lpstr>
      <vt:lpstr>Презентация PowerPoint</vt:lpstr>
      <vt:lpstr>Презентация PowerPoint</vt:lpstr>
      <vt:lpstr>Презентация PowerPoint</vt:lpstr>
      <vt:lpstr>Основные характеристики экзаменационной работы ЕГЭ 2019 г (базовый уровень)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ТРЕНИРОВОЧНОГО ТЕСТИРОВАНИЯ 2018  ПО МАТЕМАТИКЕ ПО ТЕХНОЛОГИИ ЕГЭ</dc:title>
  <dc:creator>Наташа</dc:creator>
  <cp:lastModifiedBy>user</cp:lastModifiedBy>
  <cp:revision>152</cp:revision>
  <dcterms:created xsi:type="dcterms:W3CDTF">2018-03-11T07:20:00Z</dcterms:created>
  <dcterms:modified xsi:type="dcterms:W3CDTF">2020-03-25T06:55:22Z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