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7" r:id="rId4"/>
    <p:sldId id="268" r:id="rId5"/>
    <p:sldId id="269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71" r:id="rId14"/>
    <p:sldId id="264" r:id="rId15"/>
    <p:sldId id="265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D7710-2F30-4BBD-8761-E411B4972F2C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1E207-457A-47BC-963C-D54D4412C5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59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ed27bf4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0ed27bf4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дистанционного обучения МАОУ</a:t>
            </a:r>
            <a:br>
              <a:rPr lang="ru-RU" dirty="0" smtClean="0"/>
            </a:br>
            <a:r>
              <a:rPr lang="ru-RU" dirty="0" smtClean="0"/>
              <a:t> «Гимназия №23 г. Челябинска»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Кафедра учителей</a:t>
            </a:r>
          </a:p>
          <a:p>
            <a:r>
              <a:rPr lang="ru-RU" dirty="0" smtClean="0"/>
              <a:t> математики и информатики</a:t>
            </a:r>
            <a:endParaRPr lang="ru-RU" dirty="0"/>
          </a:p>
        </p:txBody>
      </p:sp>
      <p:pic>
        <p:nvPicPr>
          <p:cNvPr id="1026" name="Picture 2" descr="C:\Users\user\Desktop\скрины\Screenshot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57192"/>
            <a:ext cx="16573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7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скрины\Screenshot_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21460"/>
            <a:ext cx="3096344" cy="234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скрины\Screenshot_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790216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2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скрины\Screenshot_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1376"/>
            <a:ext cx="7704856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скрины\Screenshot_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84" y="4768743"/>
            <a:ext cx="7062692" cy="175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1" y="332656"/>
            <a:ext cx="79200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5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скрины\Screenshot_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0485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6703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17621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user\Desktop\скрины\Screenshot_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44" y="332656"/>
            <a:ext cx="2959768" cy="22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скрины\Screenshot_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9520"/>
            <a:ext cx="3213180" cy="243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скрины\Screenshot_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2859171" cy="215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скрины\Screenshot_1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r="10460"/>
          <a:stretch/>
        </p:blipFill>
        <p:spPr bwMode="auto">
          <a:xfrm>
            <a:off x="6012160" y="4560722"/>
            <a:ext cx="2921001" cy="210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2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скрины\Screenshot_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 b="21991"/>
          <a:stretch/>
        </p:blipFill>
        <p:spPr bwMode="auto">
          <a:xfrm>
            <a:off x="107504" y="108436"/>
            <a:ext cx="3672408" cy="144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C:\Users\user\Desktop\скрины\Screenshot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668663" cy="33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скрины\Screenshot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3680284" cy="32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скрины\Screenshot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1512168" cy="51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скрины\Screenshot_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83940" y="188640"/>
            <a:ext cx="3676042" cy="181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C:\Users\user\Desktop\скрины\Screenshot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6" y="1916832"/>
            <a:ext cx="75533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скрины\Screenshot_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2" y="5805264"/>
            <a:ext cx="74771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скрины\Screenshot_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9" y="2812182"/>
            <a:ext cx="74676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скрины\Screenshot_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4" y="3501008"/>
            <a:ext cx="74961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user\Desktop\скрины\Screenshot_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2" y="4293096"/>
            <a:ext cx="75342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user\Desktop\скрины\Screenshot_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9" y="5013176"/>
            <a:ext cx="75247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user\Desktop\скрины\Screenshot_2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31" y="332656"/>
            <a:ext cx="346102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скрины\Screenshot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576"/>
            <a:ext cx="284797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скрины\Screenshot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5165006" cy="326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скрины\Screenshot_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03" y="3904541"/>
            <a:ext cx="6059625" cy="29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скрины\Screenshot_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28" y="4797152"/>
            <a:ext cx="157345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3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556653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Спасибо за внимание!</a:t>
            </a:r>
          </a:p>
          <a:p>
            <a:pPr algn="ctr"/>
            <a:r>
              <a:rPr lang="ru-RU" sz="3200" dirty="0" smtClean="0"/>
              <a:t>Хорошего летнего отдыха!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3936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285720" y="1142984"/>
            <a:ext cx="8521800" cy="2000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ru-RU" sz="2000" dirty="0"/>
              <a:t>G </a:t>
            </a:r>
            <a:r>
              <a:rPr lang="ru-RU" sz="2000" dirty="0" err="1"/>
              <a:t>Suite</a:t>
            </a:r>
            <a:r>
              <a:rPr lang="ru-RU" sz="2000" dirty="0"/>
              <a:t> — набор облачных сервисов, предоставляемых компанией </a:t>
            </a:r>
            <a:r>
              <a:rPr lang="ru-RU" sz="2000" dirty="0" err="1"/>
              <a:t>Google</a:t>
            </a:r>
            <a:r>
              <a:rPr lang="ru-RU" sz="2000" dirty="0"/>
              <a:t> для других предприятий и групп людей. G </a:t>
            </a:r>
            <a:r>
              <a:rPr lang="ru-RU" sz="2000" dirty="0" err="1"/>
              <a:t>Suite</a:t>
            </a:r>
            <a:r>
              <a:rPr lang="ru-RU" sz="2000" dirty="0"/>
              <a:t> позволяет другим компаниями интегрировать собственное доменное имя с некоторыми продуктами </a:t>
            </a:r>
            <a:r>
              <a:rPr lang="ru-RU" sz="2000" dirty="0" err="1"/>
              <a:t>Google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b="1" i="1" dirty="0" smtClean="0"/>
              <a:t> </a:t>
            </a:r>
            <a:r>
              <a:rPr lang="ru-RU" sz="2000" b="1" i="1" dirty="0" err="1" smtClean="0"/>
              <a:t>Википедия</a:t>
            </a:r>
            <a:endParaRPr sz="2000" b="1" i="1" dirty="0">
              <a:solidFill>
                <a:srgbClr val="1A0DAB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500034" y="5715016"/>
            <a:ext cx="8212052" cy="84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prstClr val="black"/>
              </a:buClr>
              <a:buFont typeface="Verdana"/>
              <a:buNone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Наше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доменное имя  </a:t>
            </a:r>
            <a:r>
              <a:rPr lang="en-US" sz="3600" dirty="0">
                <a:solidFill>
                  <a:prstClr val="black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en-US" sz="3600" b="1" dirty="0">
                <a:solidFill>
                  <a:prstClr val="black"/>
                </a:solidFill>
                <a:latin typeface="Verdana"/>
                <a:ea typeface="Verdana"/>
                <a:cs typeface="Verdana"/>
                <a:sym typeface="Verdana"/>
              </a:rPr>
              <a:t>gymnasia23.ru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571472" y="285728"/>
            <a:ext cx="7659300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1F497D"/>
              </a:buClr>
              <a:buFont typeface="Verdana"/>
              <a:buNone/>
            </a:pPr>
            <a:r>
              <a:rPr lang="en-US" sz="3600" b="1" dirty="0">
                <a:solidFill>
                  <a:srgbClr val="F1C232"/>
                </a:solidFill>
                <a:latin typeface="Verdana"/>
                <a:ea typeface="Verdana"/>
                <a:cs typeface="Verdana"/>
                <a:sym typeface="Verdana"/>
              </a:rPr>
              <a:t>G Suite for education</a:t>
            </a:r>
            <a:endParaRPr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357562"/>
            <a:ext cx="662377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95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0"/>
          <p:cNvSpPr txBox="1">
            <a:spLocks noGrp="1"/>
          </p:cNvSpPr>
          <p:nvPr>
            <p:ph type="title"/>
          </p:nvPr>
        </p:nvSpPr>
        <p:spPr>
          <a:xfrm>
            <a:off x="98250" y="285728"/>
            <a:ext cx="8826600" cy="785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С </a:t>
            </a:r>
            <a:r>
              <a:rPr lang="en-US" sz="3600" b="1" dirty="0" err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чего</a:t>
            </a:r>
            <a:r>
              <a:rPr lang="en-US" sz="3600" b="1" dirty="0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b="1" dirty="0" err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всё</a:t>
            </a:r>
            <a:r>
              <a:rPr lang="en-US" sz="3600" b="1" dirty="0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b="1" dirty="0" err="1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началось</a:t>
            </a:r>
            <a:r>
              <a:rPr lang="en-US" sz="3600" b="1" dirty="0" smtClean="0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/>
          </a:p>
        </p:txBody>
      </p:sp>
      <p:pic>
        <p:nvPicPr>
          <p:cNvPr id="373" name="Google Shape;373;p50" descr="IMG_6384%2Bas%2BSmart%2BObject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7950" y="1571612"/>
            <a:ext cx="1714512" cy="1714512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4" name="Google Shape;374;p50"/>
          <p:cNvSpPr txBox="1"/>
          <p:nvPr/>
        </p:nvSpPr>
        <p:spPr>
          <a:xfrm>
            <a:off x="362500" y="1110500"/>
            <a:ext cx="5852574" cy="281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Сонина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Мария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Николаевна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у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читель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обществознания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и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экономики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высшей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категории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Почётный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работник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общего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образования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РФ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ru-RU" sz="2400" dirty="0" smtClean="0">
                <a:solidFill>
                  <a:srgbClr val="282828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 2011 году успешно прошла обучение в </a:t>
            </a:r>
            <a:r>
              <a:rPr lang="ru-RU" sz="2400" b="1" dirty="0" smtClean="0">
                <a:solidFill>
                  <a:srgbClr val="282828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академии преподавателей </a:t>
            </a:r>
            <a:r>
              <a:rPr lang="ru-RU" sz="2400" b="1" dirty="0" err="1" smtClean="0">
                <a:solidFill>
                  <a:srgbClr val="282828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Google</a:t>
            </a:r>
            <a:r>
              <a:rPr lang="ru-RU" sz="2400" b="1" dirty="0" smtClean="0">
                <a:solidFill>
                  <a:srgbClr val="282828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ru-RU" sz="2400" dirty="0" smtClean="0">
                <a:solidFill>
                  <a:srgbClr val="282828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и получила Сертификат преподавателя </a:t>
            </a:r>
            <a:r>
              <a:rPr lang="ru-RU" sz="2400" dirty="0" err="1" smtClean="0">
                <a:solidFill>
                  <a:srgbClr val="282828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Google</a:t>
            </a:r>
            <a:r>
              <a:rPr lang="ru-RU" sz="2400" dirty="0" smtClean="0">
                <a:solidFill>
                  <a:srgbClr val="282828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Verdana"/>
              <a:cs typeface="Times New Roman" pitchFamily="18" charset="0"/>
              <a:sym typeface="Verdana"/>
            </a:endParaRPr>
          </a:p>
          <a:p>
            <a:endParaRPr sz="2400">
              <a:solidFill>
                <a:prstClr val="black"/>
              </a:solidFill>
              <a:latin typeface="Times New Roman" pitchFamily="18" charset="0"/>
              <a:ea typeface="Verdana"/>
              <a:cs typeface="Times New Roman" pitchFamily="18" charset="0"/>
              <a:sym typeface="Verdana"/>
            </a:endParaRPr>
          </a:p>
        </p:txBody>
      </p:sp>
      <p:pic>
        <p:nvPicPr>
          <p:cNvPr id="375" name="Google Shape;37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2396" y="214290"/>
            <a:ext cx="1371600" cy="1428750"/>
          </a:xfrm>
          <a:prstGeom prst="rect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6" name="Google Shape;376;p50"/>
          <p:cNvSpPr txBox="1"/>
          <p:nvPr/>
        </p:nvSpPr>
        <p:spPr>
          <a:xfrm>
            <a:off x="428596" y="3000372"/>
            <a:ext cx="4261800" cy="30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2400">
              <a:solidFill>
                <a:prstClr val="black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382;p51"/>
          <p:cNvSpPr txBox="1"/>
          <p:nvPr/>
        </p:nvSpPr>
        <p:spPr>
          <a:xfrm>
            <a:off x="214282" y="3643314"/>
            <a:ext cx="8715436" cy="27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298450">
              <a:lnSpc>
                <a:spcPct val="115000"/>
              </a:lnSpc>
              <a:buClr>
                <a:srgbClr val="595959"/>
              </a:buClr>
              <a:buSzPts val="1100"/>
              <a:buFontTx/>
              <a:buChar char="●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2014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з</a:t>
            </a:r>
            <a:r>
              <a:rPr lang="en-US" sz="2400" dirty="0" err="1" smtClean="0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арегистрировали</a:t>
            </a:r>
            <a:r>
              <a:rPr lang="en-US" sz="2400" dirty="0" smtClean="0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Google </a:t>
            </a:r>
            <a:r>
              <a:rPr lang="en-US" sz="2400" dirty="0" smtClean="0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Apps</a:t>
            </a:r>
            <a:r>
              <a:rPr lang="ru-RU" sz="2400" dirty="0" smtClean="0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400" dirty="0" smtClean="0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for education, </a:t>
            </a:r>
            <a:r>
              <a:rPr lang="en-US" sz="2400" dirty="0" err="1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привязали</a:t>
            </a:r>
            <a:r>
              <a:rPr lang="en-US" sz="2400" dirty="0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к </a:t>
            </a:r>
            <a:r>
              <a:rPr lang="en-US" sz="2400" dirty="0" err="1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школьному</a:t>
            </a:r>
            <a:r>
              <a:rPr lang="en-US" sz="2400" dirty="0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домену</a:t>
            </a:r>
            <a:r>
              <a:rPr lang="en-US" sz="2400" dirty="0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400" dirty="0" smtClean="0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gymnasia23.ru и </a:t>
            </a:r>
            <a:r>
              <a:rPr lang="en-US" sz="2400" dirty="0" err="1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осуществили</a:t>
            </a:r>
            <a:r>
              <a:rPr lang="en-US" sz="2400" dirty="0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первоначальные</a:t>
            </a:r>
            <a:r>
              <a:rPr lang="en-US" sz="2400" dirty="0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настройки</a:t>
            </a:r>
            <a:r>
              <a:rPr lang="en-US" sz="2400" dirty="0">
                <a:solidFill>
                  <a:srgbClr val="595959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</a:t>
            </a:r>
            <a:endParaRPr sz="2400">
              <a:solidFill>
                <a:srgbClr val="595959"/>
              </a:solidFill>
              <a:latin typeface="Times New Roman" pitchFamily="18" charset="0"/>
              <a:ea typeface="Verdana"/>
              <a:cs typeface="Times New Roman" pitchFamily="18" charset="0"/>
              <a:sym typeface="Verdana"/>
            </a:endParaRPr>
          </a:p>
          <a:p>
            <a:pPr marL="457200" indent="-298450">
              <a:lnSpc>
                <a:spcPct val="115000"/>
              </a:lnSpc>
              <a:buSzPts val="1100"/>
              <a:buFontTx/>
              <a:buChar char="●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Завели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аккаунты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для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у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чителей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298450">
              <a:lnSpc>
                <a:spcPct val="115000"/>
              </a:lnSpc>
              <a:buSzPts val="1100"/>
              <a:buFontTx/>
              <a:buChar char="●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ерез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полгода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завели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аккаунты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учащимся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5-1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классов</a:t>
            </a:r>
            <a:endParaRPr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0618"/>
            <a:ext cx="8143932" cy="604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26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8501090" cy="30361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6" name="Google Shape;306;p42"/>
          <p:cNvSpPr txBox="1">
            <a:spLocks/>
          </p:cNvSpPr>
          <p:nvPr/>
        </p:nvSpPr>
        <p:spPr>
          <a:xfrm>
            <a:off x="428596" y="4929198"/>
            <a:ext cx="1643042" cy="57150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6B26B"/>
                </a:solidFill>
                <a:latin typeface="Verdana"/>
                <a:ea typeface="Verdana"/>
                <a:cs typeface="Verdana"/>
                <a:sym typeface="Verdana"/>
              </a:rPr>
              <a:t>Class room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90"/>
            <a:ext cx="7081861" cy="288766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Google Shape;307;p42" descr="Class room 1.png"/>
          <p:cNvPicPr preferRelativeResize="0"/>
          <p:nvPr/>
        </p:nvPicPr>
        <p:blipFill rotWithShape="1">
          <a:blip r:embed="rId4">
            <a:alphaModFix/>
          </a:blip>
          <a:srcRect l="12899" t="12354" b="35756"/>
          <a:stretch/>
        </p:blipFill>
        <p:spPr>
          <a:xfrm>
            <a:off x="571472" y="4357694"/>
            <a:ext cx="1000100" cy="571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4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8680"/>
            <a:ext cx="19573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ser\Desktop\скрины\Screenshot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1" y="1709522"/>
            <a:ext cx="8698196" cy="395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скрины\Screenshot_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698477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скрины\Screenshot_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768752" cy="166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скрины\Screenshot_1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53136"/>
            <a:ext cx="6480720" cy="187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5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скрины\Screenshot_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7"/>
            <a:ext cx="6876489" cy="6287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1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скрины\Screenshot_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" y="1052736"/>
            <a:ext cx="792088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9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132</Words>
  <Application>Microsoft Office PowerPoint</Application>
  <PresentationFormat>Экран (4:3)</PresentationFormat>
  <Paragraphs>14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Организация дистанционного обучения МАОУ  «Гимназия №23 г. Челябинска»</vt:lpstr>
      <vt:lpstr>G Suite — набор облачных сервисов, предоставляемых компанией Google для других предприятий и групп людей. G Suite позволяет другим компаниями интегрировать собственное доменное имя с некоторыми продуктами Google.  Википедия</vt:lpstr>
      <vt:lpstr>С чего всё началось?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МАОУ «Гимназия №23 г. Челябинска»</dc:title>
  <dc:creator>User</dc:creator>
  <cp:lastModifiedBy>user</cp:lastModifiedBy>
  <cp:revision>17</cp:revision>
  <dcterms:created xsi:type="dcterms:W3CDTF">2020-05-27T11:04:33Z</dcterms:created>
  <dcterms:modified xsi:type="dcterms:W3CDTF">2020-05-27T18:44:02Z</dcterms:modified>
</cp:coreProperties>
</file>