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67" r:id="rId3"/>
    <p:sldId id="270" r:id="rId4"/>
    <p:sldId id="269" r:id="rId5"/>
    <p:sldId id="271" r:id="rId6"/>
    <p:sldId id="272" r:id="rId7"/>
    <p:sldId id="273" r:id="rId8"/>
    <p:sldId id="274" r:id="rId9"/>
    <p:sldId id="275" r:id="rId10"/>
    <p:sldId id="276" r:id="rId11"/>
    <p:sldId id="256" r:id="rId12"/>
    <p:sldId id="257" r:id="rId13"/>
    <p:sldId id="258" r:id="rId14"/>
    <p:sldId id="263" r:id="rId15"/>
    <p:sldId id="261" r:id="rId16"/>
    <p:sldId id="266" r:id="rId17"/>
    <p:sldId id="262" r:id="rId18"/>
    <p:sldId id="264" r:id="rId19"/>
    <p:sldId id="259" r:id="rId20"/>
    <p:sldId id="260" r:id="rId21"/>
    <p:sldId id="277" r:id="rId22"/>
    <p:sldId id="26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3D09-2CCF-4D7C-8805-03C95CBA529A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7CC7C-C86F-4144-90E2-6FCD6A954B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3D09-2CCF-4D7C-8805-03C95CBA529A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7CC7C-C86F-4144-90E2-6FCD6A954B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3D09-2CCF-4D7C-8805-03C95CBA529A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7CC7C-C86F-4144-90E2-6FCD6A954B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3D09-2CCF-4D7C-8805-03C95CBA529A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7CC7C-C86F-4144-90E2-6FCD6A954B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3D09-2CCF-4D7C-8805-03C95CBA529A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7CC7C-C86F-4144-90E2-6FCD6A954B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3D09-2CCF-4D7C-8805-03C95CBA529A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7CC7C-C86F-4144-90E2-6FCD6A954B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3D09-2CCF-4D7C-8805-03C95CBA529A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7CC7C-C86F-4144-90E2-6FCD6A954B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3D09-2CCF-4D7C-8805-03C95CBA529A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7CC7C-C86F-4144-90E2-6FCD6A954B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3D09-2CCF-4D7C-8805-03C95CBA529A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7CC7C-C86F-4144-90E2-6FCD6A954B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3D09-2CCF-4D7C-8805-03C95CBA529A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7CC7C-C86F-4144-90E2-6FCD6A954B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3D09-2CCF-4D7C-8805-03C95CBA529A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7CC7C-C86F-4144-90E2-6FCD6A954B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23D09-2CCF-4D7C-8805-03C95CBA529A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7CC7C-C86F-4144-90E2-6FCD6A954B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chel-edu.ru/distant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chel-edu.ru/distant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chel-edu.ru/distant/matpred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umc.chel-edu.ru/obshchee-obrazovanie/gmo/matematika/poleznye-ssylki.php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resh.edu.ru/subject/lesson/6923/start/236773/" TargetMode="External"/><Relationship Id="rId3" Type="http://schemas.openxmlformats.org/officeDocument/2006/relationships/hyperlink" Target="https://resh.edu.ru/subject/lesson/6846/start/237176/" TargetMode="External"/><Relationship Id="rId7" Type="http://schemas.openxmlformats.org/officeDocument/2006/relationships/hyperlink" Target="https://resh.edu.ru/subject/lesson/6853/start/237362/" TargetMode="External"/><Relationship Id="rId2" Type="http://schemas.openxmlformats.org/officeDocument/2006/relationships/hyperlink" Target="https://infourok.ru/videouroki/294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sh.edu.ru/subject/lesson/6839/start/237145/" TargetMode="External"/><Relationship Id="rId5" Type="http://schemas.openxmlformats.org/officeDocument/2006/relationships/hyperlink" Target="https://resh.edu.ru/subject/lesson/6848/start/237734/" TargetMode="External"/><Relationship Id="rId4" Type="http://schemas.openxmlformats.org/officeDocument/2006/relationships/hyperlink" Target="https://resh.edu.ru/subject/lesson/6847/start/237920/" TargetMode="External"/><Relationship Id="rId9" Type="http://schemas.openxmlformats.org/officeDocument/2006/relationships/hyperlink" Target="https://yandex.ru/video/preview/?filmId=16808427962596837007&amp;reqid=1587193468747772-285290970928598202100110-man2-6160-V&amp;suggest_reqid=200017338153556219938356982914495&amp;text=&#1075;&#1077;&#1086;&#1084;&#1077;&#1090;&#1088;&#1080;&#1095;&#1077;&#1089;&#1082;&#1080;&#1077;+&#1090;&#1077;&#1083;&#1072;+&#1080;+&#1080;&#1093;+&#1080;&#1079;&#1086;&#1073;&#1088;&#1072;&#1078;&#1077;&#1085;&#1080;&#1103;+5+&#1082;&#1083;&#1072;&#1089;&#1089;+&#1074;&#1080;&#1076;&#1077;&#1086;&#1091;&#1088;&#1086;&#1082;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umc.chel-edu.ru/obshchee-obrazovanie/gmo/matematika/poleznye-ssylki.php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rcokio.ru/lesson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rcokio.ru/lesson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128586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Проблемы перехода на дистанционное обучение глазами учителей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43174" y="4000504"/>
            <a:ext cx="6400800" cy="17526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Морозова Елена Владимировна, рук. ГМО учителей математики,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elenamorozova74@inbox.ru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8229600" cy="444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42852"/>
            <a:ext cx="51149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886950" cy="725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http://chel-edu.ru/distant/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34489" y="1600200"/>
            <a:ext cx="647502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http://chel-edu.ru/distant/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0099" y="1254034"/>
            <a:ext cx="6143669" cy="487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http://chel-edu.ru/distant/matpredm/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50527" y="1600200"/>
            <a:ext cx="664294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hlinkClick r:id="rId2"/>
              </a:rPr>
              <a:t>http://umc.chel-edu.ru/obshchee-obrazovanie/gmo/matematika/poleznye-ssylki.php</a:t>
            </a:r>
            <a:endParaRPr lang="ru-RU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071678"/>
            <a:ext cx="686760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00042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7200" b="1" dirty="0" smtClean="0"/>
              <a:t>МАТЕМАТИКА</a:t>
            </a:r>
            <a:endParaRPr lang="ru-RU" sz="7200" dirty="0" smtClean="0"/>
          </a:p>
          <a:p>
            <a:pPr>
              <a:buNone/>
            </a:pPr>
            <a:r>
              <a:rPr lang="ru-RU" sz="7200" dirty="0" smtClean="0"/>
              <a:t> </a:t>
            </a:r>
          </a:p>
          <a:p>
            <a:pPr fontAlgn="base">
              <a:buNone/>
            </a:pPr>
            <a:r>
              <a:rPr lang="ru-RU" sz="7200" b="1" i="1" dirty="0" smtClean="0"/>
              <a:t>5 класс</a:t>
            </a:r>
            <a:endParaRPr lang="ru-RU" sz="7200" dirty="0" smtClean="0"/>
          </a:p>
          <a:p>
            <a:pPr fontAlgn="base">
              <a:buNone/>
            </a:pPr>
            <a:r>
              <a:rPr lang="ru-RU" sz="7200" dirty="0" smtClean="0"/>
              <a:t>Задачи на проценты</a:t>
            </a:r>
          </a:p>
          <a:p>
            <a:pPr>
              <a:buNone/>
            </a:pPr>
            <a:r>
              <a:rPr lang="ru-RU" sz="7200" u="sng" dirty="0" smtClean="0">
                <a:hlinkClick r:id="rId2"/>
              </a:rPr>
              <a:t>https://infourok.ru/videouroki/2946</a:t>
            </a:r>
            <a:endParaRPr lang="ru-RU" sz="7200" dirty="0" smtClean="0"/>
          </a:p>
          <a:p>
            <a:pPr fontAlgn="base">
              <a:buNone/>
            </a:pPr>
            <a:r>
              <a:rPr lang="ru-RU" sz="7200" dirty="0" smtClean="0"/>
              <a:t>Нахождение процентов от числа</a:t>
            </a:r>
          </a:p>
          <a:p>
            <a:pPr>
              <a:buNone/>
            </a:pPr>
            <a:r>
              <a:rPr lang="ru-RU" sz="7200" u="sng" dirty="0" smtClean="0">
                <a:hlinkClick r:id="rId3"/>
              </a:rPr>
              <a:t>https://resh.edu.ru/subject/lesson/6846/start/237176/</a:t>
            </a:r>
            <a:endParaRPr lang="ru-RU" sz="7200" dirty="0" smtClean="0"/>
          </a:p>
          <a:p>
            <a:pPr>
              <a:buNone/>
            </a:pPr>
            <a:r>
              <a:rPr lang="ru-RU" sz="7200" u="sng" dirty="0" smtClean="0">
                <a:hlinkClick r:id="rId4"/>
              </a:rPr>
              <a:t>https://resh.edu.ru/subject/lesson/6847/start/237920/</a:t>
            </a:r>
            <a:endParaRPr lang="ru-RU" sz="7200" dirty="0" smtClean="0"/>
          </a:p>
          <a:p>
            <a:pPr fontAlgn="base">
              <a:buNone/>
            </a:pPr>
            <a:r>
              <a:rPr lang="ru-RU" sz="7200" dirty="0" smtClean="0"/>
              <a:t>Нахождение числа по его процентам</a:t>
            </a:r>
          </a:p>
          <a:p>
            <a:pPr>
              <a:buNone/>
            </a:pPr>
            <a:r>
              <a:rPr lang="ru-RU" sz="7200" u="sng" dirty="0" smtClean="0">
                <a:hlinkClick r:id="rId5"/>
              </a:rPr>
              <a:t>https://resh.edu.ru/subject/lesson/6848/start/237734/</a:t>
            </a:r>
            <a:endParaRPr lang="ru-RU" sz="7200" dirty="0" smtClean="0"/>
          </a:p>
          <a:p>
            <a:pPr>
              <a:buNone/>
            </a:pPr>
            <a:r>
              <a:rPr lang="ru-RU" sz="7200" u="sng" dirty="0" smtClean="0">
                <a:hlinkClick r:id="rId6"/>
              </a:rPr>
              <a:t>https://resh.edu.ru/subject/lesson/6839/start/237145/</a:t>
            </a:r>
            <a:endParaRPr lang="ru-RU" sz="7200" dirty="0" smtClean="0"/>
          </a:p>
          <a:p>
            <a:pPr>
              <a:buNone/>
            </a:pPr>
            <a:r>
              <a:rPr lang="ru-RU" sz="7200" u="sng" dirty="0" smtClean="0">
                <a:hlinkClick r:id="rId7"/>
              </a:rPr>
              <a:t>https://resh.edu.ru/subject/lesson/6853/start/237362/</a:t>
            </a:r>
            <a:endParaRPr lang="ru-RU" sz="7200" dirty="0" smtClean="0"/>
          </a:p>
          <a:p>
            <a:pPr>
              <a:buNone/>
            </a:pPr>
            <a:r>
              <a:rPr lang="ru-RU" sz="7200" u="sng" dirty="0" smtClean="0">
                <a:hlinkClick r:id="rId8"/>
              </a:rPr>
              <a:t>https://resh.edu.ru/subject/lesson/6923/start/236773/</a:t>
            </a:r>
            <a:endParaRPr lang="ru-RU" sz="7200" dirty="0" smtClean="0"/>
          </a:p>
          <a:p>
            <a:pPr fontAlgn="base">
              <a:buNone/>
            </a:pPr>
            <a:r>
              <a:rPr lang="ru-RU" sz="7200" dirty="0" smtClean="0"/>
              <a:t>Геометрические тела и их изображение</a:t>
            </a:r>
          </a:p>
          <a:p>
            <a:pPr fontAlgn="base">
              <a:buNone/>
            </a:pPr>
            <a:r>
              <a:rPr lang="ru-RU" sz="7200" u="sng" dirty="0" smtClean="0">
                <a:hlinkClick r:id="rId9"/>
              </a:rPr>
              <a:t>https://yandex.ru/video/preview/?filmId=16808427962596837007&amp;reqid=1587193468747772-285290970928598202100110-man2-6160-V&amp;suggest_reqid=200017338153556219938356982914495&amp;text=геометрические+тела+и+их+изображения+5+класс+видеоурок</a:t>
            </a:r>
            <a:endParaRPr lang="ru-RU" sz="7200" dirty="0" smtClean="0"/>
          </a:p>
          <a:p>
            <a:pPr fontAlgn="base">
              <a:buNone/>
            </a:pPr>
            <a:r>
              <a:rPr lang="ru-RU" sz="7200" dirty="0" smtClean="0"/>
              <a:t> 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http://umc.chel-edu.ru/obshchee-obrazovanie/gmo/matematika/poleznye-ssylki.php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2445431"/>
            <a:ext cx="8229600" cy="283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929454" y="0"/>
            <a:ext cx="23336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1428736"/>
            <a:ext cx="8553181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https://rcokio.ru/lesson/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53600" y="1600200"/>
            <a:ext cx="48367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8626589" cy="457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42852"/>
            <a:ext cx="5757867" cy="1951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https://rcokio.ru/lesson/</a:t>
            </a:r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38211" y="1600200"/>
            <a:ext cx="726757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00108"/>
            <a:ext cx="817245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6593" y="285728"/>
            <a:ext cx="8070725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81150"/>
            <a:ext cx="8162925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0"/>
            <a:ext cx="51149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832488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42852"/>
            <a:ext cx="51149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8786842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42852"/>
            <a:ext cx="5972181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332037"/>
            <a:ext cx="811865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85728"/>
            <a:ext cx="51149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332037"/>
            <a:ext cx="808683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357166"/>
            <a:ext cx="51149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71678"/>
            <a:ext cx="808147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14290"/>
            <a:ext cx="51149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8982075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42852"/>
            <a:ext cx="51149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45</Words>
  <Application>Microsoft Office PowerPoint</Application>
  <PresentationFormat>Экран (4:3)</PresentationFormat>
  <Paragraphs>26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Arial</vt:lpstr>
      <vt:lpstr>Calibri</vt:lpstr>
      <vt:lpstr>Тема Office</vt:lpstr>
      <vt:lpstr>Проблемы перехода на дистанционное обучение глазами учителей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http://chel-edu.ru/distant/</vt:lpstr>
      <vt:lpstr>http://chel-edu.ru/distant/</vt:lpstr>
      <vt:lpstr>http://chel-edu.ru/distant/matpredm/</vt:lpstr>
      <vt:lpstr>http://umc.chel-edu.ru/obshchee-obrazovanie/gmo/matematika/poleznye-ssylki.php</vt:lpstr>
      <vt:lpstr>Презентация PowerPoint</vt:lpstr>
      <vt:lpstr>http://umc.chel-edu.ru/obshchee-obrazovanie/gmo/matematika/poleznye-ssylki.php</vt:lpstr>
      <vt:lpstr>Презентация PowerPoint</vt:lpstr>
      <vt:lpstr>https://rcokio.ru/lesson/</vt:lpstr>
      <vt:lpstr>https://rcokio.ru/lesson/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37</cp:revision>
  <dcterms:created xsi:type="dcterms:W3CDTF">2020-05-27T04:13:01Z</dcterms:created>
  <dcterms:modified xsi:type="dcterms:W3CDTF">2020-05-28T06:51:45Z</dcterms:modified>
</cp:coreProperties>
</file>