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i.ru/teachers/stats/m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skysmart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amgia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ru-ru/meeting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069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"Лучшие практики дистанционного обучения"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0366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rgbClr val="019DFB"/>
                </a:solidFill>
              </a:rPr>
              <a:t>учителей математики </a:t>
            </a:r>
          </a:p>
          <a:p>
            <a:r>
              <a:rPr lang="ru-RU" dirty="0" smtClean="0">
                <a:solidFill>
                  <a:srgbClr val="019DFB"/>
                </a:solidFill>
              </a:rPr>
              <a:t>Ленинского района г. Челябинска</a:t>
            </a:r>
            <a:endParaRPr lang="en-US" dirty="0">
              <a:solidFill>
                <a:srgbClr val="019D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Learnis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40" y="1518202"/>
            <a:ext cx="6953885" cy="511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7780" y="6106804"/>
            <a:ext cx="242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https://www.learnis.ru/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7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Обучающее видео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5" y="1399983"/>
            <a:ext cx="8844578" cy="418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4" y="1399982"/>
            <a:ext cx="8840957" cy="431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4" y="1892411"/>
            <a:ext cx="8690806" cy="305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r>
              <a:rPr lang="en-US" dirty="0" smtClean="0"/>
              <a:t>-</a:t>
            </a:r>
            <a:r>
              <a:rPr lang="ru-RU" dirty="0" smtClean="0"/>
              <a:t>комната от </a:t>
            </a:r>
            <a:r>
              <a:rPr lang="en-US" dirty="0" err="1" smtClean="0"/>
              <a:t>Learnis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4" y="1517650"/>
            <a:ext cx="8098034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15" y="1708509"/>
            <a:ext cx="6458349" cy="335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27" y="1708509"/>
            <a:ext cx="6739923" cy="335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069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"Лучшие практики дистанционного обучения"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0366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rgbClr val="019DFB"/>
                </a:solidFill>
              </a:rPr>
              <a:t>учителей математики </a:t>
            </a:r>
          </a:p>
          <a:p>
            <a:r>
              <a:rPr lang="ru-RU" dirty="0" smtClean="0">
                <a:solidFill>
                  <a:srgbClr val="019DFB"/>
                </a:solidFill>
              </a:rPr>
              <a:t>Ленинского района г. Челябинска</a:t>
            </a:r>
            <a:endParaRPr lang="en-US" dirty="0">
              <a:solidFill>
                <a:srgbClr val="019D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69592" y="2711590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8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 smtClean="0">
                  <a:solidFill>
                    <a:srgbClr val="000000"/>
                  </a:solidFill>
                </a:rPr>
                <a:t>Skysmart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069592" y="459373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6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err="1" smtClean="0">
                  <a:solidFill>
                    <a:srgbClr val="000000"/>
                  </a:solidFill>
                </a:rPr>
                <a:t>Учи.Ру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069592" y="1226014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6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err="1" smtClean="0">
                  <a:solidFill>
                    <a:srgbClr val="000000"/>
                  </a:solidFill>
                </a:rPr>
                <a:t>ЯКласс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069592" y="1976753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4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РЭШ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069592" y="3484554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6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err="1" smtClean="0">
                  <a:solidFill>
                    <a:srgbClr val="000000"/>
                  </a:solidFill>
                </a:rPr>
                <a:t>СдамГиа</a:t>
              </a:r>
              <a:r>
                <a:rPr lang="ru-RU" sz="2400" dirty="0" smtClean="0">
                  <a:solidFill>
                    <a:srgbClr val="000000"/>
                  </a:solidFill>
                </a:rPr>
                <a:t>/</a:t>
              </a:r>
              <a:r>
                <a:rPr lang="ru-RU" sz="2400" dirty="0" err="1" smtClean="0">
                  <a:solidFill>
                    <a:srgbClr val="000000"/>
                  </a:solidFill>
                </a:rPr>
                <a:t>РешуВПР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067775" y="4212396"/>
            <a:ext cx="5105400" cy="555625"/>
            <a:chOff x="1248" y="2030"/>
            <a:chExt cx="3216" cy="350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2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 smtClean="0">
                  <a:solidFill>
                    <a:srgbClr val="000000"/>
                  </a:solidFill>
                </a:rPr>
                <a:t>Googl</a:t>
              </a:r>
              <a:r>
                <a:rPr lang="ru-RU" sz="2400" dirty="0" smtClean="0">
                  <a:solidFill>
                    <a:srgbClr val="000000"/>
                  </a:solidFill>
                </a:rPr>
                <a:t> формы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2143975" y="4994947"/>
            <a:ext cx="5105400" cy="531813"/>
            <a:chOff x="1248" y="2640"/>
            <a:chExt cx="3216" cy="335"/>
          </a:xfrm>
        </p:grpSpPr>
        <p:sp>
          <p:nvSpPr>
            <p:cNvPr id="35" name="Line 13"/>
            <p:cNvSpPr>
              <a:spLocks noChangeShapeType="1"/>
            </p:cNvSpPr>
            <p:nvPr/>
          </p:nvSpPr>
          <p:spPr bwMode="gray">
            <a:xfrm>
              <a:off x="1440" y="2975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5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</a:rPr>
                <a:t>Zoom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2145792" y="5801330"/>
            <a:ext cx="5105400" cy="555625"/>
            <a:chOff x="1248" y="3230"/>
            <a:chExt cx="3216" cy="350"/>
          </a:xfrm>
        </p:grpSpPr>
        <p:sp>
          <p:nvSpPr>
            <p:cNvPr id="4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6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 smtClean="0">
                  <a:solidFill>
                    <a:srgbClr val="000000"/>
                  </a:solidFill>
                </a:rPr>
                <a:t>Learnis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28" y="341272"/>
            <a:ext cx="7886700" cy="1325563"/>
          </a:xfrm>
        </p:spPr>
        <p:txBody>
          <a:bodyPr/>
          <a:lstStyle/>
          <a:p>
            <a:r>
              <a:rPr lang="ru-RU" b="1" dirty="0" err="1" smtClean="0"/>
              <a:t>Учи.Ру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7" y="1505794"/>
            <a:ext cx="8748257" cy="49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26" y="338103"/>
            <a:ext cx="6915315" cy="11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86147" y="6393050"/>
            <a:ext cx="1561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uchi.ru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ЯКласс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" y="1805414"/>
            <a:ext cx="8976638" cy="410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5435" y="6138609"/>
            <a:ext cx="244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https://www.yaklass.ru/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РЭШ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1" y="1525104"/>
            <a:ext cx="8931949" cy="38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6706" y="5741044"/>
            <a:ext cx="207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https://resh.edu.ru/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0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Интерактивная рабочая тетрадь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5" y="2425150"/>
            <a:ext cx="8616582" cy="41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5" y="1817784"/>
            <a:ext cx="8616582" cy="60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3053" y="6432807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https://edu.skysmart.ru/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7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СдамГиа</a:t>
            </a:r>
            <a:r>
              <a:rPr lang="ru-RU" b="1" dirty="0" smtClean="0"/>
              <a:t>/</a:t>
            </a:r>
            <a:r>
              <a:rPr lang="ru-RU" b="1" dirty="0" err="1" smtClean="0"/>
              <a:t>РешуВПР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2" y="1331595"/>
            <a:ext cx="8894972" cy="46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4542" y="6170414"/>
            <a:ext cx="2031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https://sdamgia.ru/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Googl</a:t>
            </a:r>
            <a:r>
              <a:rPr lang="ru-RU" b="1" dirty="0" smtClean="0"/>
              <a:t> формы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71" y="1385294"/>
            <a:ext cx="53276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Zoom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" y="1672563"/>
            <a:ext cx="9126601" cy="345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7408" y="5558163"/>
            <a:ext cx="370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https://zoom.us/ru-ru/meetings.html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7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87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"Лучшие практики дистанционного обучения"</vt:lpstr>
      <vt:lpstr>Презентация PowerPoint</vt:lpstr>
      <vt:lpstr>Учи.Ру</vt:lpstr>
      <vt:lpstr>ЯКласс</vt:lpstr>
      <vt:lpstr>РЭШ</vt:lpstr>
      <vt:lpstr>Интерактивная рабочая тетрадь</vt:lpstr>
      <vt:lpstr>СдамГиа/РешуВПР</vt:lpstr>
      <vt:lpstr>Googl формы</vt:lpstr>
      <vt:lpstr>Zoom</vt:lpstr>
      <vt:lpstr>Learnis</vt:lpstr>
      <vt:lpstr>Обучающее видео</vt:lpstr>
      <vt:lpstr>Квест-комната от Learnis</vt:lpstr>
      <vt:lpstr>"Лучшие практики дистанционного обучения"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12</cp:revision>
  <dcterms:created xsi:type="dcterms:W3CDTF">2019-08-22T12:40:32Z</dcterms:created>
  <dcterms:modified xsi:type="dcterms:W3CDTF">2020-05-28T07:10:35Z</dcterms:modified>
</cp:coreProperties>
</file>