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7" r:id="rId10"/>
    <p:sldId id="262" r:id="rId11"/>
    <p:sldId id="263" r:id="rId12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213" y="286334"/>
            <a:ext cx="10042972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9285" y="1959640"/>
            <a:ext cx="8714828" cy="3808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5600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058" y="6152624"/>
              <a:ext cx="3856723" cy="992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37965"/>
            <a:ext cx="4156075" cy="2722245"/>
          </a:xfrm>
          <a:custGeom>
            <a:avLst/>
            <a:gdLst/>
            <a:ahLst/>
            <a:cxnLst/>
            <a:rect l="l" t="t" r="r" b="b"/>
            <a:pathLst>
              <a:path w="4156075" h="2722245">
                <a:moveTo>
                  <a:pt x="1419545" y="0"/>
                </a:moveTo>
                <a:lnTo>
                  <a:pt x="1375439" y="632"/>
                </a:lnTo>
                <a:lnTo>
                  <a:pt x="1331711" y="4132"/>
                </a:lnTo>
                <a:lnTo>
                  <a:pt x="1288422" y="10504"/>
                </a:lnTo>
                <a:lnTo>
                  <a:pt x="1245634" y="19753"/>
                </a:lnTo>
                <a:lnTo>
                  <a:pt x="1203408" y="31884"/>
                </a:lnTo>
                <a:lnTo>
                  <a:pt x="1161805" y="46901"/>
                </a:lnTo>
                <a:lnTo>
                  <a:pt x="1120886" y="64810"/>
                </a:lnTo>
                <a:lnTo>
                  <a:pt x="1080713" y="85615"/>
                </a:lnTo>
                <a:lnTo>
                  <a:pt x="1041348" y="109321"/>
                </a:lnTo>
                <a:lnTo>
                  <a:pt x="1002851" y="135933"/>
                </a:lnTo>
                <a:lnTo>
                  <a:pt x="0" y="875847"/>
                </a:lnTo>
                <a:lnTo>
                  <a:pt x="0" y="2567622"/>
                </a:lnTo>
                <a:lnTo>
                  <a:pt x="168219" y="2722040"/>
                </a:lnTo>
                <a:lnTo>
                  <a:pt x="4147474" y="2722040"/>
                </a:lnTo>
                <a:lnTo>
                  <a:pt x="4152223" y="2681323"/>
                </a:lnTo>
                <a:lnTo>
                  <a:pt x="4155132" y="2636156"/>
                </a:lnTo>
                <a:lnTo>
                  <a:pt x="4155828" y="2590123"/>
                </a:lnTo>
                <a:lnTo>
                  <a:pt x="4154331" y="2543415"/>
                </a:lnTo>
                <a:lnTo>
                  <a:pt x="4150662" y="2496225"/>
                </a:lnTo>
                <a:lnTo>
                  <a:pt x="4144843" y="2448745"/>
                </a:lnTo>
                <a:lnTo>
                  <a:pt x="4136894" y="2401165"/>
                </a:lnTo>
                <a:lnTo>
                  <a:pt x="4126836" y="2353679"/>
                </a:lnTo>
                <a:lnTo>
                  <a:pt x="4114691" y="2306477"/>
                </a:lnTo>
                <a:lnTo>
                  <a:pt x="4100479" y="2259752"/>
                </a:lnTo>
                <a:lnTo>
                  <a:pt x="4084223" y="2213695"/>
                </a:lnTo>
                <a:lnTo>
                  <a:pt x="4065941" y="2168498"/>
                </a:lnTo>
                <a:lnTo>
                  <a:pt x="4045657" y="2124352"/>
                </a:lnTo>
                <a:lnTo>
                  <a:pt x="4023390" y="2081451"/>
                </a:lnTo>
                <a:lnTo>
                  <a:pt x="3999162" y="2039985"/>
                </a:lnTo>
                <a:lnTo>
                  <a:pt x="3972994" y="2000146"/>
                </a:lnTo>
                <a:lnTo>
                  <a:pt x="3944906" y="1962126"/>
                </a:lnTo>
                <a:lnTo>
                  <a:pt x="3914921" y="1926117"/>
                </a:lnTo>
                <a:lnTo>
                  <a:pt x="3883059" y="1892310"/>
                </a:lnTo>
                <a:lnTo>
                  <a:pt x="3849340" y="1860898"/>
                </a:lnTo>
                <a:lnTo>
                  <a:pt x="1999395" y="250538"/>
                </a:lnTo>
                <a:lnTo>
                  <a:pt x="1955959" y="214330"/>
                </a:lnTo>
                <a:lnTo>
                  <a:pt x="1912104" y="180926"/>
                </a:lnTo>
                <a:lnTo>
                  <a:pt x="1867890" y="150333"/>
                </a:lnTo>
                <a:lnTo>
                  <a:pt x="1823380" y="122554"/>
                </a:lnTo>
                <a:lnTo>
                  <a:pt x="1778634" y="97595"/>
                </a:lnTo>
                <a:lnTo>
                  <a:pt x="1733713" y="75460"/>
                </a:lnTo>
                <a:lnTo>
                  <a:pt x="1688680" y="56154"/>
                </a:lnTo>
                <a:lnTo>
                  <a:pt x="1643595" y="39682"/>
                </a:lnTo>
                <a:lnTo>
                  <a:pt x="1598520" y="26049"/>
                </a:lnTo>
                <a:lnTo>
                  <a:pt x="1553516" y="15259"/>
                </a:lnTo>
                <a:lnTo>
                  <a:pt x="1508645" y="7318"/>
                </a:lnTo>
                <a:lnTo>
                  <a:pt x="1463968" y="2230"/>
                </a:lnTo>
                <a:lnTo>
                  <a:pt x="1419545" y="0"/>
                </a:lnTo>
                <a:close/>
              </a:path>
            </a:pathLst>
          </a:custGeom>
          <a:solidFill>
            <a:srgbClr val="4E6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41" y="0"/>
            <a:ext cx="10691495" cy="1610995"/>
            <a:chOff x="1041" y="0"/>
            <a:chExt cx="10691495" cy="1610995"/>
          </a:xfrm>
        </p:grpSpPr>
        <p:sp>
          <p:nvSpPr>
            <p:cNvPr id="4" name="object 4"/>
            <p:cNvSpPr/>
            <p:nvPr/>
          </p:nvSpPr>
          <p:spPr>
            <a:xfrm>
              <a:off x="1041" y="0"/>
              <a:ext cx="10691495" cy="942975"/>
            </a:xfrm>
            <a:custGeom>
              <a:avLst/>
              <a:gdLst/>
              <a:ahLst/>
              <a:cxnLst/>
              <a:rect l="l" t="t" r="r" b="b"/>
              <a:pathLst>
                <a:path w="10691495" h="942975">
                  <a:moveTo>
                    <a:pt x="10690961" y="0"/>
                  </a:moveTo>
                  <a:lnTo>
                    <a:pt x="0" y="0"/>
                  </a:lnTo>
                  <a:lnTo>
                    <a:pt x="0" y="942936"/>
                  </a:lnTo>
                  <a:lnTo>
                    <a:pt x="10690961" y="942936"/>
                  </a:lnTo>
                  <a:lnTo>
                    <a:pt x="10690961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8122" y="2920"/>
              <a:ext cx="4113855" cy="160783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317814" y="6604453"/>
            <a:ext cx="4110990" cy="955675"/>
          </a:xfrm>
          <a:custGeom>
            <a:avLst/>
            <a:gdLst/>
            <a:ahLst/>
            <a:cxnLst/>
            <a:rect l="l" t="t" r="r" b="b"/>
            <a:pathLst>
              <a:path w="4110990" h="955675">
                <a:moveTo>
                  <a:pt x="4110688" y="955551"/>
                </a:moveTo>
                <a:lnTo>
                  <a:pt x="3710580" y="374686"/>
                </a:lnTo>
                <a:lnTo>
                  <a:pt x="3683016" y="336751"/>
                </a:lnTo>
                <a:lnTo>
                  <a:pt x="3653954" y="300767"/>
                </a:lnTo>
                <a:lnTo>
                  <a:pt x="3623437" y="266745"/>
                </a:lnTo>
                <a:lnTo>
                  <a:pt x="3591508" y="234701"/>
                </a:lnTo>
                <a:lnTo>
                  <a:pt x="3558211" y="204645"/>
                </a:lnTo>
                <a:lnTo>
                  <a:pt x="3523588" y="176592"/>
                </a:lnTo>
                <a:lnTo>
                  <a:pt x="3487683" y="150553"/>
                </a:lnTo>
                <a:lnTo>
                  <a:pt x="3450538" y="126543"/>
                </a:lnTo>
                <a:lnTo>
                  <a:pt x="3412196" y="104574"/>
                </a:lnTo>
                <a:lnTo>
                  <a:pt x="3372701" y="84660"/>
                </a:lnTo>
                <a:lnTo>
                  <a:pt x="3332096" y="66812"/>
                </a:lnTo>
                <a:lnTo>
                  <a:pt x="3290423" y="51044"/>
                </a:lnTo>
                <a:lnTo>
                  <a:pt x="3247725" y="37369"/>
                </a:lnTo>
                <a:lnTo>
                  <a:pt x="3204046" y="25800"/>
                </a:lnTo>
                <a:lnTo>
                  <a:pt x="3159428" y="16351"/>
                </a:lnTo>
                <a:lnTo>
                  <a:pt x="3113915" y="9033"/>
                </a:lnTo>
                <a:lnTo>
                  <a:pt x="3067550" y="3859"/>
                </a:lnTo>
                <a:lnTo>
                  <a:pt x="3020375" y="844"/>
                </a:lnTo>
                <a:lnTo>
                  <a:pt x="2972433" y="0"/>
                </a:lnTo>
                <a:lnTo>
                  <a:pt x="2923769" y="1339"/>
                </a:lnTo>
                <a:lnTo>
                  <a:pt x="2874424" y="4875"/>
                </a:lnTo>
                <a:lnTo>
                  <a:pt x="2824441" y="10620"/>
                </a:lnTo>
                <a:lnTo>
                  <a:pt x="2773865" y="18588"/>
                </a:lnTo>
                <a:lnTo>
                  <a:pt x="2722737" y="28792"/>
                </a:lnTo>
                <a:lnTo>
                  <a:pt x="2671100" y="41244"/>
                </a:lnTo>
                <a:lnTo>
                  <a:pt x="2618999" y="55958"/>
                </a:lnTo>
                <a:lnTo>
                  <a:pt x="2566475" y="72947"/>
                </a:lnTo>
                <a:lnTo>
                  <a:pt x="0" y="955551"/>
                </a:lnTo>
              </a:path>
            </a:pathLst>
          </a:custGeom>
          <a:ln w="76200">
            <a:solidFill>
              <a:srgbClr val="EB4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7963" y="273597"/>
            <a:ext cx="64395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ОСНОВНЫЕ</a:t>
            </a:r>
            <a:r>
              <a:rPr spc="-140" dirty="0"/>
              <a:t> </a:t>
            </a:r>
            <a:r>
              <a:rPr spc="125" dirty="0"/>
              <a:t>НАПРАВЛЕНИЯ</a:t>
            </a:r>
            <a:r>
              <a:rPr spc="-135" dirty="0"/>
              <a:t> </a:t>
            </a:r>
            <a:r>
              <a:rPr spc="55" dirty="0"/>
              <a:t>ДВИЖЕНИЯ:</a:t>
            </a:r>
          </a:p>
        </p:txBody>
      </p:sp>
      <p:sp>
        <p:nvSpPr>
          <p:cNvPr id="8" name="object 8"/>
          <p:cNvSpPr/>
          <p:nvPr/>
        </p:nvSpPr>
        <p:spPr>
          <a:xfrm>
            <a:off x="775055" y="2513228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69">
                <a:moveTo>
                  <a:pt x="8386165" y="0"/>
                </a:moveTo>
                <a:lnTo>
                  <a:pt x="143535" y="0"/>
                </a:lnTo>
                <a:lnTo>
                  <a:pt x="98161" y="7317"/>
                </a:lnTo>
                <a:lnTo>
                  <a:pt x="58759" y="27693"/>
                </a:lnTo>
                <a:lnTo>
                  <a:pt x="27690" y="58764"/>
                </a:lnTo>
                <a:lnTo>
                  <a:pt x="7316" y="98166"/>
                </a:lnTo>
                <a:lnTo>
                  <a:pt x="0" y="143535"/>
                </a:lnTo>
                <a:lnTo>
                  <a:pt x="0" y="454545"/>
                </a:lnTo>
                <a:lnTo>
                  <a:pt x="7316" y="499914"/>
                </a:lnTo>
                <a:lnTo>
                  <a:pt x="27690" y="539316"/>
                </a:lnTo>
                <a:lnTo>
                  <a:pt x="58759" y="570387"/>
                </a:lnTo>
                <a:lnTo>
                  <a:pt x="98161" y="590763"/>
                </a:lnTo>
                <a:lnTo>
                  <a:pt x="143535" y="598081"/>
                </a:lnTo>
                <a:lnTo>
                  <a:pt x="8386165" y="598081"/>
                </a:lnTo>
                <a:lnTo>
                  <a:pt x="8431528" y="590763"/>
                </a:lnTo>
                <a:lnTo>
                  <a:pt x="8470926" y="570387"/>
                </a:lnTo>
                <a:lnTo>
                  <a:pt x="8501995" y="539316"/>
                </a:lnTo>
                <a:lnTo>
                  <a:pt x="8522370" y="499914"/>
                </a:lnTo>
                <a:lnTo>
                  <a:pt x="8529688" y="454545"/>
                </a:lnTo>
                <a:lnTo>
                  <a:pt x="8529688" y="143535"/>
                </a:lnTo>
                <a:lnTo>
                  <a:pt x="8522370" y="98166"/>
                </a:lnTo>
                <a:lnTo>
                  <a:pt x="8501995" y="58764"/>
                </a:lnTo>
                <a:lnTo>
                  <a:pt x="8470926" y="27693"/>
                </a:lnTo>
                <a:lnTo>
                  <a:pt x="8431528" y="7317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055" y="1821252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69">
                <a:moveTo>
                  <a:pt x="8386165" y="0"/>
                </a:moveTo>
                <a:lnTo>
                  <a:pt x="143535" y="0"/>
                </a:lnTo>
                <a:lnTo>
                  <a:pt x="98161" y="7317"/>
                </a:lnTo>
                <a:lnTo>
                  <a:pt x="58759" y="27693"/>
                </a:lnTo>
                <a:lnTo>
                  <a:pt x="27690" y="58764"/>
                </a:lnTo>
                <a:lnTo>
                  <a:pt x="7316" y="98166"/>
                </a:lnTo>
                <a:lnTo>
                  <a:pt x="0" y="143535"/>
                </a:lnTo>
                <a:lnTo>
                  <a:pt x="0" y="454545"/>
                </a:lnTo>
                <a:lnTo>
                  <a:pt x="7316" y="499914"/>
                </a:lnTo>
                <a:lnTo>
                  <a:pt x="27690" y="539316"/>
                </a:lnTo>
                <a:lnTo>
                  <a:pt x="58759" y="570387"/>
                </a:lnTo>
                <a:lnTo>
                  <a:pt x="98161" y="590763"/>
                </a:lnTo>
                <a:lnTo>
                  <a:pt x="143535" y="598081"/>
                </a:lnTo>
                <a:lnTo>
                  <a:pt x="8386165" y="598081"/>
                </a:lnTo>
                <a:lnTo>
                  <a:pt x="8431528" y="590763"/>
                </a:lnTo>
                <a:lnTo>
                  <a:pt x="8470926" y="570387"/>
                </a:lnTo>
                <a:lnTo>
                  <a:pt x="8501995" y="539316"/>
                </a:lnTo>
                <a:lnTo>
                  <a:pt x="8522370" y="499914"/>
                </a:lnTo>
                <a:lnTo>
                  <a:pt x="8529688" y="454545"/>
                </a:lnTo>
                <a:lnTo>
                  <a:pt x="8529688" y="143535"/>
                </a:lnTo>
                <a:lnTo>
                  <a:pt x="8522370" y="98166"/>
                </a:lnTo>
                <a:lnTo>
                  <a:pt x="8501995" y="58764"/>
                </a:lnTo>
                <a:lnTo>
                  <a:pt x="8470926" y="27693"/>
                </a:lnTo>
                <a:lnTo>
                  <a:pt x="8431528" y="7317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055" y="3911779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70">
                <a:moveTo>
                  <a:pt x="8386165" y="0"/>
                </a:moveTo>
                <a:lnTo>
                  <a:pt x="143535" y="0"/>
                </a:lnTo>
                <a:lnTo>
                  <a:pt x="98161" y="7317"/>
                </a:lnTo>
                <a:lnTo>
                  <a:pt x="58759" y="27693"/>
                </a:lnTo>
                <a:lnTo>
                  <a:pt x="27690" y="58764"/>
                </a:lnTo>
                <a:lnTo>
                  <a:pt x="7316" y="98166"/>
                </a:lnTo>
                <a:lnTo>
                  <a:pt x="0" y="143535"/>
                </a:lnTo>
                <a:lnTo>
                  <a:pt x="0" y="454545"/>
                </a:lnTo>
                <a:lnTo>
                  <a:pt x="7316" y="499914"/>
                </a:lnTo>
                <a:lnTo>
                  <a:pt x="27690" y="539316"/>
                </a:lnTo>
                <a:lnTo>
                  <a:pt x="58759" y="570387"/>
                </a:lnTo>
                <a:lnTo>
                  <a:pt x="98161" y="590763"/>
                </a:lnTo>
                <a:lnTo>
                  <a:pt x="143535" y="598081"/>
                </a:lnTo>
                <a:lnTo>
                  <a:pt x="8386165" y="598081"/>
                </a:lnTo>
                <a:lnTo>
                  <a:pt x="8431528" y="590763"/>
                </a:lnTo>
                <a:lnTo>
                  <a:pt x="8470926" y="570387"/>
                </a:lnTo>
                <a:lnTo>
                  <a:pt x="8501995" y="539316"/>
                </a:lnTo>
                <a:lnTo>
                  <a:pt x="8522370" y="499914"/>
                </a:lnTo>
                <a:lnTo>
                  <a:pt x="8529688" y="454545"/>
                </a:lnTo>
                <a:lnTo>
                  <a:pt x="8529688" y="143535"/>
                </a:lnTo>
                <a:lnTo>
                  <a:pt x="8522370" y="98166"/>
                </a:lnTo>
                <a:lnTo>
                  <a:pt x="8501995" y="58764"/>
                </a:lnTo>
                <a:lnTo>
                  <a:pt x="8470926" y="27693"/>
                </a:lnTo>
                <a:lnTo>
                  <a:pt x="8431528" y="7317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5055" y="3219801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70">
                <a:moveTo>
                  <a:pt x="8386165" y="0"/>
                </a:moveTo>
                <a:lnTo>
                  <a:pt x="143535" y="0"/>
                </a:lnTo>
                <a:lnTo>
                  <a:pt x="98161" y="7317"/>
                </a:lnTo>
                <a:lnTo>
                  <a:pt x="58759" y="27692"/>
                </a:lnTo>
                <a:lnTo>
                  <a:pt x="27690" y="58762"/>
                </a:lnTo>
                <a:lnTo>
                  <a:pt x="7316" y="98160"/>
                </a:lnTo>
                <a:lnTo>
                  <a:pt x="0" y="143522"/>
                </a:lnTo>
                <a:lnTo>
                  <a:pt x="0" y="454545"/>
                </a:lnTo>
                <a:lnTo>
                  <a:pt x="7316" y="499914"/>
                </a:lnTo>
                <a:lnTo>
                  <a:pt x="27690" y="539316"/>
                </a:lnTo>
                <a:lnTo>
                  <a:pt x="58759" y="570387"/>
                </a:lnTo>
                <a:lnTo>
                  <a:pt x="98161" y="590763"/>
                </a:lnTo>
                <a:lnTo>
                  <a:pt x="143535" y="598081"/>
                </a:lnTo>
                <a:lnTo>
                  <a:pt x="8386165" y="598081"/>
                </a:lnTo>
                <a:lnTo>
                  <a:pt x="8431528" y="590763"/>
                </a:lnTo>
                <a:lnTo>
                  <a:pt x="8470926" y="570387"/>
                </a:lnTo>
                <a:lnTo>
                  <a:pt x="8501995" y="539316"/>
                </a:lnTo>
                <a:lnTo>
                  <a:pt x="8522370" y="499914"/>
                </a:lnTo>
                <a:lnTo>
                  <a:pt x="8529688" y="454545"/>
                </a:lnTo>
                <a:lnTo>
                  <a:pt x="8529688" y="143522"/>
                </a:lnTo>
                <a:lnTo>
                  <a:pt x="8522370" y="98160"/>
                </a:lnTo>
                <a:lnTo>
                  <a:pt x="8501995" y="58762"/>
                </a:lnTo>
                <a:lnTo>
                  <a:pt x="8470926" y="27692"/>
                </a:lnTo>
                <a:lnTo>
                  <a:pt x="8431528" y="7317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5055" y="5309857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70">
                <a:moveTo>
                  <a:pt x="8386165" y="0"/>
                </a:moveTo>
                <a:lnTo>
                  <a:pt x="143535" y="0"/>
                </a:lnTo>
                <a:lnTo>
                  <a:pt x="98161" y="7317"/>
                </a:lnTo>
                <a:lnTo>
                  <a:pt x="58759" y="27692"/>
                </a:lnTo>
                <a:lnTo>
                  <a:pt x="27690" y="58762"/>
                </a:lnTo>
                <a:lnTo>
                  <a:pt x="7316" y="98160"/>
                </a:lnTo>
                <a:lnTo>
                  <a:pt x="0" y="143522"/>
                </a:lnTo>
                <a:lnTo>
                  <a:pt x="0" y="454545"/>
                </a:lnTo>
                <a:lnTo>
                  <a:pt x="7316" y="499914"/>
                </a:lnTo>
                <a:lnTo>
                  <a:pt x="27690" y="539316"/>
                </a:lnTo>
                <a:lnTo>
                  <a:pt x="58759" y="570387"/>
                </a:lnTo>
                <a:lnTo>
                  <a:pt x="98161" y="590763"/>
                </a:lnTo>
                <a:lnTo>
                  <a:pt x="143535" y="598081"/>
                </a:lnTo>
                <a:lnTo>
                  <a:pt x="8386165" y="598081"/>
                </a:lnTo>
                <a:lnTo>
                  <a:pt x="8431528" y="590763"/>
                </a:lnTo>
                <a:lnTo>
                  <a:pt x="8470926" y="570387"/>
                </a:lnTo>
                <a:lnTo>
                  <a:pt x="8501995" y="539316"/>
                </a:lnTo>
                <a:lnTo>
                  <a:pt x="8522370" y="499914"/>
                </a:lnTo>
                <a:lnTo>
                  <a:pt x="8529688" y="454545"/>
                </a:lnTo>
                <a:lnTo>
                  <a:pt x="8529688" y="143522"/>
                </a:lnTo>
                <a:lnTo>
                  <a:pt x="8522370" y="98160"/>
                </a:lnTo>
                <a:lnTo>
                  <a:pt x="8501995" y="58762"/>
                </a:lnTo>
                <a:lnTo>
                  <a:pt x="8470926" y="27692"/>
                </a:lnTo>
                <a:lnTo>
                  <a:pt x="8431528" y="7317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5055" y="4617881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70">
                <a:moveTo>
                  <a:pt x="8386165" y="0"/>
                </a:moveTo>
                <a:lnTo>
                  <a:pt x="143535" y="0"/>
                </a:lnTo>
                <a:lnTo>
                  <a:pt x="98161" y="7317"/>
                </a:lnTo>
                <a:lnTo>
                  <a:pt x="58759" y="27692"/>
                </a:lnTo>
                <a:lnTo>
                  <a:pt x="27690" y="58762"/>
                </a:lnTo>
                <a:lnTo>
                  <a:pt x="7316" y="98160"/>
                </a:lnTo>
                <a:lnTo>
                  <a:pt x="0" y="143522"/>
                </a:lnTo>
                <a:lnTo>
                  <a:pt x="0" y="454545"/>
                </a:lnTo>
                <a:lnTo>
                  <a:pt x="7316" y="499914"/>
                </a:lnTo>
                <a:lnTo>
                  <a:pt x="27690" y="539316"/>
                </a:lnTo>
                <a:lnTo>
                  <a:pt x="58759" y="570387"/>
                </a:lnTo>
                <a:lnTo>
                  <a:pt x="98161" y="590763"/>
                </a:lnTo>
                <a:lnTo>
                  <a:pt x="143535" y="598081"/>
                </a:lnTo>
                <a:lnTo>
                  <a:pt x="8386165" y="598081"/>
                </a:lnTo>
                <a:lnTo>
                  <a:pt x="8431528" y="590763"/>
                </a:lnTo>
                <a:lnTo>
                  <a:pt x="8470926" y="570387"/>
                </a:lnTo>
                <a:lnTo>
                  <a:pt x="8501995" y="539316"/>
                </a:lnTo>
                <a:lnTo>
                  <a:pt x="8522370" y="499914"/>
                </a:lnTo>
                <a:lnTo>
                  <a:pt x="8529688" y="454545"/>
                </a:lnTo>
                <a:lnTo>
                  <a:pt x="8529688" y="143522"/>
                </a:lnTo>
                <a:lnTo>
                  <a:pt x="8522370" y="98160"/>
                </a:lnTo>
                <a:lnTo>
                  <a:pt x="8501995" y="58762"/>
                </a:lnTo>
                <a:lnTo>
                  <a:pt x="8470926" y="27692"/>
                </a:lnTo>
                <a:lnTo>
                  <a:pt x="8431528" y="7317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55265" y="1946890"/>
            <a:ext cx="7841615" cy="3808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390" indent="-187325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200025" algn="l"/>
              </a:tabLst>
            </a:pPr>
            <a:r>
              <a:rPr sz="1800" b="1" spc="95" dirty="0">
                <a:solidFill>
                  <a:srgbClr val="43469C"/>
                </a:solidFill>
                <a:latin typeface="Trebuchet MS"/>
                <a:cs typeface="Trebuchet MS"/>
              </a:rPr>
              <a:t>ОБРАЗОВАНИЕ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43469C"/>
                </a:solidFill>
                <a:latin typeface="Trebuchet MS"/>
                <a:cs typeface="Trebuchet MS"/>
              </a:rPr>
              <a:t>ЗНАНИЯ.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43469C"/>
                </a:solidFill>
                <a:latin typeface="Trebuchet MS"/>
                <a:cs typeface="Trebuchet MS"/>
              </a:rPr>
              <a:t>«УЧИСЬ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ПОЗНАВАЙ!»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3469C"/>
              </a:buClr>
              <a:buFont typeface="Trebuchet MS"/>
              <a:buAutoNum type="romanUcPeriod"/>
            </a:pPr>
            <a:endParaRPr sz="2950">
              <a:latin typeface="Trebuchet MS"/>
              <a:cs typeface="Trebuchet MS"/>
            </a:endParaRPr>
          </a:p>
          <a:p>
            <a:pPr marL="266065" indent="-254000">
              <a:lnSpc>
                <a:spcPct val="100000"/>
              </a:lnSpc>
              <a:buAutoNum type="romanUcPeriod"/>
              <a:tabLst>
                <a:tab pos="266700" algn="l"/>
              </a:tabLst>
            </a:pPr>
            <a:r>
              <a:rPr sz="1800" b="1" spc="80" dirty="0">
                <a:solidFill>
                  <a:srgbClr val="43469C"/>
                </a:solidFill>
                <a:latin typeface="Trebuchet MS"/>
                <a:cs typeface="Trebuchet MS"/>
              </a:rPr>
              <a:t>НАУКА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43469C"/>
                </a:solidFill>
                <a:latin typeface="Trebuchet MS"/>
                <a:cs typeface="Trebuchet MS"/>
              </a:rPr>
              <a:t>ТЕХНОЛОГИИ.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43469C"/>
                </a:solidFill>
                <a:latin typeface="Trebuchet MS"/>
                <a:cs typeface="Trebuchet MS"/>
              </a:rPr>
              <a:t>«ДЕРЗАЙ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43469C"/>
                </a:solidFill>
                <a:latin typeface="Trebuchet MS"/>
                <a:cs typeface="Trebuchet MS"/>
              </a:rPr>
              <a:t>ОТКРЫВАЙ!»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3469C"/>
              </a:buClr>
              <a:buFont typeface="Trebuchet MS"/>
              <a:buAutoNum type="romanUcPeriod"/>
            </a:pPr>
            <a:endParaRPr sz="2750">
              <a:latin typeface="Trebuchet MS"/>
              <a:cs typeface="Trebuchet MS"/>
            </a:endParaRPr>
          </a:p>
          <a:p>
            <a:pPr marL="332740" indent="-320675">
              <a:lnSpc>
                <a:spcPct val="100000"/>
              </a:lnSpc>
              <a:buAutoNum type="romanUcPeriod"/>
              <a:tabLst>
                <a:tab pos="333375" algn="l"/>
              </a:tabLst>
            </a:pPr>
            <a:r>
              <a:rPr sz="1800" b="1" spc="-20" dirty="0">
                <a:solidFill>
                  <a:srgbClr val="43469C"/>
                </a:solidFill>
                <a:latin typeface="Trebuchet MS"/>
                <a:cs typeface="Trebuchet MS"/>
              </a:rPr>
              <a:t>ТРУД,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43469C"/>
                </a:solidFill>
                <a:latin typeface="Trebuchet MS"/>
                <a:cs typeface="Trebuchet MS"/>
              </a:rPr>
              <a:t>ПРОФЕССИЯ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105" dirty="0">
                <a:solidFill>
                  <a:srgbClr val="43469C"/>
                </a:solidFill>
                <a:latin typeface="Trebuchet MS"/>
                <a:cs typeface="Trebuchet MS"/>
              </a:rPr>
              <a:t>СВОЁ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43469C"/>
                </a:solidFill>
                <a:latin typeface="Trebuchet MS"/>
                <a:cs typeface="Trebuchet MS"/>
              </a:rPr>
              <a:t>ДЕЛО.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43469C"/>
                </a:solidFill>
                <a:latin typeface="Trebuchet MS"/>
                <a:cs typeface="Trebuchet MS"/>
              </a:rPr>
              <a:t>«НАЙДИ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43469C"/>
                </a:solidFill>
                <a:latin typeface="Trebuchet MS"/>
                <a:cs typeface="Trebuchet MS"/>
              </a:rPr>
              <a:t>ПРИЗВАНИЕ!»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3469C"/>
              </a:buClr>
              <a:buFont typeface="Trebuchet MS"/>
              <a:buAutoNum type="romanUcPeriod"/>
            </a:pPr>
            <a:endParaRPr sz="2950">
              <a:latin typeface="Trebuchet MS"/>
              <a:cs typeface="Trebuchet MS"/>
            </a:endParaRPr>
          </a:p>
          <a:p>
            <a:pPr marL="358775" indent="-346710">
              <a:lnSpc>
                <a:spcPct val="100000"/>
              </a:lnSpc>
              <a:buAutoNum type="romanUcPeriod"/>
              <a:tabLst>
                <a:tab pos="359410" algn="l"/>
              </a:tabLst>
            </a:pPr>
            <a:r>
              <a:rPr sz="1800" b="1" spc="45" dirty="0">
                <a:solidFill>
                  <a:srgbClr val="43469C"/>
                </a:solidFill>
                <a:latin typeface="Trebuchet MS"/>
                <a:cs typeface="Trebuchet MS"/>
              </a:rPr>
              <a:t>КУЛЬТУРА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43469C"/>
                </a:solidFill>
                <a:latin typeface="Trebuchet MS"/>
                <a:cs typeface="Trebuchet MS"/>
              </a:rPr>
              <a:t>ИСКУССТВО.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43469C"/>
                </a:solidFill>
                <a:latin typeface="Trebuchet MS"/>
                <a:cs typeface="Trebuchet MS"/>
              </a:rPr>
              <a:t>«СОЗДАВАЙ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43469C"/>
                </a:solidFill>
                <a:latin typeface="Trebuchet MS"/>
                <a:cs typeface="Trebuchet MS"/>
              </a:rPr>
              <a:t>ВДОХНОВЛЯЙ!»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3469C"/>
              </a:buClr>
              <a:buFont typeface="Trebuchet MS"/>
              <a:buAutoNum type="romanUcPeriod"/>
            </a:pPr>
            <a:endParaRPr sz="2750">
              <a:latin typeface="Trebuchet MS"/>
              <a:cs typeface="Trebuchet MS"/>
            </a:endParaRPr>
          </a:p>
          <a:p>
            <a:pPr marL="294640" indent="-280670">
              <a:lnSpc>
                <a:spcPct val="100000"/>
              </a:lnSpc>
              <a:buAutoNum type="romanUcPeriod"/>
              <a:tabLst>
                <a:tab pos="295275" algn="l"/>
              </a:tabLst>
            </a:pPr>
            <a:r>
              <a:rPr sz="1800" b="1" spc="70" dirty="0">
                <a:solidFill>
                  <a:srgbClr val="43469C"/>
                </a:solidFill>
                <a:latin typeface="Trebuchet MS"/>
                <a:cs typeface="Trebuchet MS"/>
              </a:rPr>
              <a:t>ВОЛОНТЁРСТВО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ДОБРОВОЛЬЧЕСТВО.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«БЛАГО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15" dirty="0">
                <a:solidFill>
                  <a:srgbClr val="43469C"/>
                </a:solidFill>
                <a:latin typeface="Trebuchet MS"/>
                <a:cs typeface="Trebuchet MS"/>
              </a:rPr>
              <a:t>ТВОРИ!»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3469C"/>
              </a:buClr>
              <a:buFont typeface="Trebuchet MS"/>
              <a:buAutoNum type="romanUcPeriod"/>
            </a:pPr>
            <a:endParaRPr sz="2950">
              <a:latin typeface="Trebuchet MS"/>
              <a:cs typeface="Trebuchet MS"/>
            </a:endParaRPr>
          </a:p>
          <a:p>
            <a:pPr marL="361315" indent="-347345">
              <a:lnSpc>
                <a:spcPct val="100000"/>
              </a:lnSpc>
              <a:buAutoNum type="romanUcPeriod"/>
              <a:tabLst>
                <a:tab pos="361950" algn="l"/>
              </a:tabLst>
            </a:pP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ПАТРИОТИЗМ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ИСТОРИЧЕСКАЯ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43469C"/>
                </a:solidFill>
                <a:latin typeface="Trebuchet MS"/>
                <a:cs typeface="Trebuchet MS"/>
              </a:rPr>
              <a:t>ПАМЯТЬ.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«СЛУЖИ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43469C"/>
                </a:solidFill>
                <a:latin typeface="Trebuchet MS"/>
                <a:cs typeface="Trebuchet MS"/>
              </a:rPr>
              <a:t>ОТЕЧЕСТВУ!»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50700"/>
            <a:ext cx="4143375" cy="2709545"/>
          </a:xfrm>
          <a:custGeom>
            <a:avLst/>
            <a:gdLst/>
            <a:ahLst/>
            <a:cxnLst/>
            <a:rect l="l" t="t" r="r" b="b"/>
            <a:pathLst>
              <a:path w="4143375" h="2709545">
                <a:moveTo>
                  <a:pt x="1406811" y="0"/>
                </a:moveTo>
                <a:lnTo>
                  <a:pt x="1362705" y="632"/>
                </a:lnTo>
                <a:lnTo>
                  <a:pt x="1318978" y="4131"/>
                </a:lnTo>
                <a:lnTo>
                  <a:pt x="1275690" y="10502"/>
                </a:lnTo>
                <a:lnTo>
                  <a:pt x="1232902" y="19751"/>
                </a:lnTo>
                <a:lnTo>
                  <a:pt x="1190677" y="31881"/>
                </a:lnTo>
                <a:lnTo>
                  <a:pt x="1149075" y="46897"/>
                </a:lnTo>
                <a:lnTo>
                  <a:pt x="1108158" y="64805"/>
                </a:lnTo>
                <a:lnTo>
                  <a:pt x="1067986" y="85609"/>
                </a:lnTo>
                <a:lnTo>
                  <a:pt x="1028622" y="109314"/>
                </a:lnTo>
                <a:lnTo>
                  <a:pt x="990127" y="135924"/>
                </a:lnTo>
                <a:lnTo>
                  <a:pt x="0" y="866443"/>
                </a:lnTo>
                <a:lnTo>
                  <a:pt x="0" y="2579304"/>
                </a:lnTo>
                <a:lnTo>
                  <a:pt x="141622" y="2709305"/>
                </a:lnTo>
                <a:lnTo>
                  <a:pt x="4136227" y="2709305"/>
                </a:lnTo>
                <a:lnTo>
                  <a:pt x="4139490" y="2681326"/>
                </a:lnTo>
                <a:lnTo>
                  <a:pt x="4142399" y="2636158"/>
                </a:lnTo>
                <a:lnTo>
                  <a:pt x="4143094" y="2590125"/>
                </a:lnTo>
                <a:lnTo>
                  <a:pt x="4141597" y="2543417"/>
                </a:lnTo>
                <a:lnTo>
                  <a:pt x="4137928" y="2496227"/>
                </a:lnTo>
                <a:lnTo>
                  <a:pt x="4132109" y="2448746"/>
                </a:lnTo>
                <a:lnTo>
                  <a:pt x="4124160" y="2401166"/>
                </a:lnTo>
                <a:lnTo>
                  <a:pt x="4114103" y="2353679"/>
                </a:lnTo>
                <a:lnTo>
                  <a:pt x="4101958" y="2306477"/>
                </a:lnTo>
                <a:lnTo>
                  <a:pt x="4087747" y="2259751"/>
                </a:lnTo>
                <a:lnTo>
                  <a:pt x="4071490" y="2213694"/>
                </a:lnTo>
                <a:lnTo>
                  <a:pt x="4053210" y="2168496"/>
                </a:lnTo>
                <a:lnTo>
                  <a:pt x="4032926" y="2124350"/>
                </a:lnTo>
                <a:lnTo>
                  <a:pt x="4010660" y="2081448"/>
                </a:lnTo>
                <a:lnTo>
                  <a:pt x="3986432" y="2039981"/>
                </a:lnTo>
                <a:lnTo>
                  <a:pt x="3960265" y="2000141"/>
                </a:lnTo>
                <a:lnTo>
                  <a:pt x="3932179" y="1962120"/>
                </a:lnTo>
                <a:lnTo>
                  <a:pt x="3902194" y="1926110"/>
                </a:lnTo>
                <a:lnTo>
                  <a:pt x="3870333" y="1892302"/>
                </a:lnTo>
                <a:lnTo>
                  <a:pt x="3836616" y="1860889"/>
                </a:lnTo>
                <a:lnTo>
                  <a:pt x="1986658" y="250529"/>
                </a:lnTo>
                <a:lnTo>
                  <a:pt x="1943222" y="214322"/>
                </a:lnTo>
                <a:lnTo>
                  <a:pt x="1899367" y="180920"/>
                </a:lnTo>
                <a:lnTo>
                  <a:pt x="1855153" y="150328"/>
                </a:lnTo>
                <a:lnTo>
                  <a:pt x="1810643" y="122550"/>
                </a:lnTo>
                <a:lnTo>
                  <a:pt x="1765897" y="97592"/>
                </a:lnTo>
                <a:lnTo>
                  <a:pt x="1720977" y="75458"/>
                </a:lnTo>
                <a:lnTo>
                  <a:pt x="1675944" y="56153"/>
                </a:lnTo>
                <a:lnTo>
                  <a:pt x="1630859" y="39681"/>
                </a:lnTo>
                <a:lnTo>
                  <a:pt x="1585784" y="26049"/>
                </a:lnTo>
                <a:lnTo>
                  <a:pt x="1540781" y="15259"/>
                </a:lnTo>
                <a:lnTo>
                  <a:pt x="1495910" y="7318"/>
                </a:lnTo>
                <a:lnTo>
                  <a:pt x="1451233" y="2230"/>
                </a:lnTo>
                <a:lnTo>
                  <a:pt x="1406811" y="0"/>
                </a:lnTo>
                <a:close/>
              </a:path>
            </a:pathLst>
          </a:custGeom>
          <a:solidFill>
            <a:srgbClr val="4E6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692130" cy="1600200"/>
            <a:chOff x="0" y="0"/>
            <a:chExt cx="10692130" cy="16002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130" cy="955675"/>
            </a:xfrm>
            <a:custGeom>
              <a:avLst/>
              <a:gdLst/>
              <a:ahLst/>
              <a:cxnLst/>
              <a:rect l="l" t="t" r="r" b="b"/>
              <a:pathLst>
                <a:path w="10692130" h="955675">
                  <a:moveTo>
                    <a:pt x="10692003" y="0"/>
                  </a:moveTo>
                  <a:lnTo>
                    <a:pt x="0" y="0"/>
                  </a:lnTo>
                  <a:lnTo>
                    <a:pt x="0" y="955675"/>
                  </a:lnTo>
                  <a:lnTo>
                    <a:pt x="10692003" y="95567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5377" y="15646"/>
              <a:ext cx="4126625" cy="158445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342082" y="6617189"/>
            <a:ext cx="4065270" cy="942975"/>
          </a:xfrm>
          <a:custGeom>
            <a:avLst/>
            <a:gdLst/>
            <a:ahLst/>
            <a:cxnLst/>
            <a:rect l="l" t="t" r="r" b="b"/>
            <a:pathLst>
              <a:path w="4065270" h="942975">
                <a:moveTo>
                  <a:pt x="4064926" y="942816"/>
                </a:moveTo>
                <a:lnTo>
                  <a:pt x="3673588" y="374676"/>
                </a:lnTo>
                <a:lnTo>
                  <a:pt x="3646022" y="336741"/>
                </a:lnTo>
                <a:lnTo>
                  <a:pt x="3616959" y="300757"/>
                </a:lnTo>
                <a:lnTo>
                  <a:pt x="3586441" y="266736"/>
                </a:lnTo>
                <a:lnTo>
                  <a:pt x="3554511" y="234691"/>
                </a:lnTo>
                <a:lnTo>
                  <a:pt x="3521213" y="204636"/>
                </a:lnTo>
                <a:lnTo>
                  <a:pt x="3486589" y="176583"/>
                </a:lnTo>
                <a:lnTo>
                  <a:pt x="3450683" y="150545"/>
                </a:lnTo>
                <a:lnTo>
                  <a:pt x="3413537" y="126536"/>
                </a:lnTo>
                <a:lnTo>
                  <a:pt x="3375195" y="104568"/>
                </a:lnTo>
                <a:lnTo>
                  <a:pt x="3335699" y="84653"/>
                </a:lnTo>
                <a:lnTo>
                  <a:pt x="3295093" y="66806"/>
                </a:lnTo>
                <a:lnTo>
                  <a:pt x="3253420" y="51039"/>
                </a:lnTo>
                <a:lnTo>
                  <a:pt x="3210722" y="37365"/>
                </a:lnTo>
                <a:lnTo>
                  <a:pt x="3167042" y="25797"/>
                </a:lnTo>
                <a:lnTo>
                  <a:pt x="3122424" y="16348"/>
                </a:lnTo>
                <a:lnTo>
                  <a:pt x="3076911" y="9031"/>
                </a:lnTo>
                <a:lnTo>
                  <a:pt x="3030545" y="3858"/>
                </a:lnTo>
                <a:lnTo>
                  <a:pt x="2983370" y="843"/>
                </a:lnTo>
                <a:lnTo>
                  <a:pt x="2935429" y="0"/>
                </a:lnTo>
                <a:lnTo>
                  <a:pt x="2886764" y="1339"/>
                </a:lnTo>
                <a:lnTo>
                  <a:pt x="2837419" y="4876"/>
                </a:lnTo>
                <a:lnTo>
                  <a:pt x="2787436" y="10622"/>
                </a:lnTo>
                <a:lnTo>
                  <a:pt x="2736860" y="18590"/>
                </a:lnTo>
                <a:lnTo>
                  <a:pt x="2685732" y="28794"/>
                </a:lnTo>
                <a:lnTo>
                  <a:pt x="2634095" y="41247"/>
                </a:lnTo>
                <a:lnTo>
                  <a:pt x="2581994" y="55961"/>
                </a:lnTo>
                <a:lnTo>
                  <a:pt x="2529470" y="72949"/>
                </a:lnTo>
                <a:lnTo>
                  <a:pt x="0" y="942816"/>
                </a:lnTo>
              </a:path>
            </a:pathLst>
          </a:custGeom>
          <a:ln w="76200">
            <a:solidFill>
              <a:srgbClr val="EB42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5213" y="286334"/>
            <a:ext cx="64395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ОСНОВНЫЕ</a:t>
            </a:r>
            <a:r>
              <a:rPr spc="-140" dirty="0"/>
              <a:t> </a:t>
            </a:r>
            <a:r>
              <a:rPr spc="125" dirty="0"/>
              <a:t>НАПРАВЛЕНИЯ</a:t>
            </a:r>
            <a:r>
              <a:rPr spc="-135" dirty="0"/>
              <a:t> </a:t>
            </a:r>
            <a:r>
              <a:rPr spc="55" dirty="0"/>
              <a:t>ДВИЖЕНИЯ:</a:t>
            </a:r>
          </a:p>
        </p:txBody>
      </p:sp>
      <p:sp>
        <p:nvSpPr>
          <p:cNvPr id="8" name="object 8"/>
          <p:cNvSpPr/>
          <p:nvPr/>
        </p:nvSpPr>
        <p:spPr>
          <a:xfrm>
            <a:off x="762318" y="2525952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69">
                <a:moveTo>
                  <a:pt x="8386165" y="0"/>
                </a:moveTo>
                <a:lnTo>
                  <a:pt x="143535" y="0"/>
                </a:lnTo>
                <a:lnTo>
                  <a:pt x="98166" y="7318"/>
                </a:lnTo>
                <a:lnTo>
                  <a:pt x="58764" y="27697"/>
                </a:lnTo>
                <a:lnTo>
                  <a:pt x="27693" y="58770"/>
                </a:lnTo>
                <a:lnTo>
                  <a:pt x="7317" y="98171"/>
                </a:lnTo>
                <a:lnTo>
                  <a:pt x="0" y="143535"/>
                </a:lnTo>
                <a:lnTo>
                  <a:pt x="0" y="454558"/>
                </a:lnTo>
                <a:lnTo>
                  <a:pt x="7317" y="499922"/>
                </a:lnTo>
                <a:lnTo>
                  <a:pt x="27693" y="539323"/>
                </a:lnTo>
                <a:lnTo>
                  <a:pt x="58764" y="570396"/>
                </a:lnTo>
                <a:lnTo>
                  <a:pt x="98166" y="590775"/>
                </a:lnTo>
                <a:lnTo>
                  <a:pt x="143535" y="598093"/>
                </a:lnTo>
                <a:lnTo>
                  <a:pt x="8386165" y="598093"/>
                </a:lnTo>
                <a:lnTo>
                  <a:pt x="8431529" y="590775"/>
                </a:lnTo>
                <a:lnTo>
                  <a:pt x="8470930" y="570396"/>
                </a:lnTo>
                <a:lnTo>
                  <a:pt x="8502003" y="539323"/>
                </a:lnTo>
                <a:lnTo>
                  <a:pt x="8522382" y="499922"/>
                </a:lnTo>
                <a:lnTo>
                  <a:pt x="8529701" y="454558"/>
                </a:lnTo>
                <a:lnTo>
                  <a:pt x="8529701" y="143535"/>
                </a:lnTo>
                <a:lnTo>
                  <a:pt x="8522382" y="98171"/>
                </a:lnTo>
                <a:lnTo>
                  <a:pt x="8502003" y="58770"/>
                </a:lnTo>
                <a:lnTo>
                  <a:pt x="8470930" y="27697"/>
                </a:lnTo>
                <a:lnTo>
                  <a:pt x="8431529" y="7318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318" y="1833976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69">
                <a:moveTo>
                  <a:pt x="8386165" y="0"/>
                </a:moveTo>
                <a:lnTo>
                  <a:pt x="143535" y="0"/>
                </a:lnTo>
                <a:lnTo>
                  <a:pt x="98166" y="7318"/>
                </a:lnTo>
                <a:lnTo>
                  <a:pt x="58764" y="27697"/>
                </a:lnTo>
                <a:lnTo>
                  <a:pt x="27693" y="58770"/>
                </a:lnTo>
                <a:lnTo>
                  <a:pt x="7317" y="98171"/>
                </a:lnTo>
                <a:lnTo>
                  <a:pt x="0" y="143535"/>
                </a:lnTo>
                <a:lnTo>
                  <a:pt x="0" y="454558"/>
                </a:lnTo>
                <a:lnTo>
                  <a:pt x="7317" y="499922"/>
                </a:lnTo>
                <a:lnTo>
                  <a:pt x="27693" y="539323"/>
                </a:lnTo>
                <a:lnTo>
                  <a:pt x="58764" y="570396"/>
                </a:lnTo>
                <a:lnTo>
                  <a:pt x="98166" y="590775"/>
                </a:lnTo>
                <a:lnTo>
                  <a:pt x="143535" y="598093"/>
                </a:lnTo>
                <a:lnTo>
                  <a:pt x="8386165" y="598093"/>
                </a:lnTo>
                <a:lnTo>
                  <a:pt x="8431529" y="590775"/>
                </a:lnTo>
                <a:lnTo>
                  <a:pt x="8470930" y="570396"/>
                </a:lnTo>
                <a:lnTo>
                  <a:pt x="8502003" y="539323"/>
                </a:lnTo>
                <a:lnTo>
                  <a:pt x="8522382" y="499922"/>
                </a:lnTo>
                <a:lnTo>
                  <a:pt x="8529701" y="454558"/>
                </a:lnTo>
                <a:lnTo>
                  <a:pt x="8529701" y="143535"/>
                </a:lnTo>
                <a:lnTo>
                  <a:pt x="8522382" y="98171"/>
                </a:lnTo>
                <a:lnTo>
                  <a:pt x="8502003" y="58770"/>
                </a:lnTo>
                <a:lnTo>
                  <a:pt x="8470930" y="27697"/>
                </a:lnTo>
                <a:lnTo>
                  <a:pt x="8431529" y="7318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318" y="3924503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70">
                <a:moveTo>
                  <a:pt x="8386165" y="0"/>
                </a:moveTo>
                <a:lnTo>
                  <a:pt x="143535" y="0"/>
                </a:lnTo>
                <a:lnTo>
                  <a:pt x="98166" y="7318"/>
                </a:lnTo>
                <a:lnTo>
                  <a:pt x="58764" y="27697"/>
                </a:lnTo>
                <a:lnTo>
                  <a:pt x="27693" y="58770"/>
                </a:lnTo>
                <a:lnTo>
                  <a:pt x="7317" y="98171"/>
                </a:lnTo>
                <a:lnTo>
                  <a:pt x="0" y="143535"/>
                </a:lnTo>
                <a:lnTo>
                  <a:pt x="0" y="454558"/>
                </a:lnTo>
                <a:lnTo>
                  <a:pt x="7317" y="499922"/>
                </a:lnTo>
                <a:lnTo>
                  <a:pt x="27693" y="539323"/>
                </a:lnTo>
                <a:lnTo>
                  <a:pt x="58764" y="570396"/>
                </a:lnTo>
                <a:lnTo>
                  <a:pt x="98166" y="590775"/>
                </a:lnTo>
                <a:lnTo>
                  <a:pt x="143535" y="598093"/>
                </a:lnTo>
                <a:lnTo>
                  <a:pt x="8386165" y="598093"/>
                </a:lnTo>
                <a:lnTo>
                  <a:pt x="8431529" y="590775"/>
                </a:lnTo>
                <a:lnTo>
                  <a:pt x="8470930" y="570396"/>
                </a:lnTo>
                <a:lnTo>
                  <a:pt x="8502003" y="539323"/>
                </a:lnTo>
                <a:lnTo>
                  <a:pt x="8522382" y="499922"/>
                </a:lnTo>
                <a:lnTo>
                  <a:pt x="8529701" y="454558"/>
                </a:lnTo>
                <a:lnTo>
                  <a:pt x="8529701" y="143535"/>
                </a:lnTo>
                <a:lnTo>
                  <a:pt x="8522382" y="98171"/>
                </a:lnTo>
                <a:lnTo>
                  <a:pt x="8502003" y="58770"/>
                </a:lnTo>
                <a:lnTo>
                  <a:pt x="8470930" y="27697"/>
                </a:lnTo>
                <a:lnTo>
                  <a:pt x="8431529" y="7318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318" y="3232527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70">
                <a:moveTo>
                  <a:pt x="8386165" y="0"/>
                </a:moveTo>
                <a:lnTo>
                  <a:pt x="143535" y="0"/>
                </a:lnTo>
                <a:lnTo>
                  <a:pt x="98166" y="7317"/>
                </a:lnTo>
                <a:lnTo>
                  <a:pt x="58764" y="27693"/>
                </a:lnTo>
                <a:lnTo>
                  <a:pt x="27693" y="58764"/>
                </a:lnTo>
                <a:lnTo>
                  <a:pt x="7317" y="98166"/>
                </a:lnTo>
                <a:lnTo>
                  <a:pt x="0" y="143535"/>
                </a:lnTo>
                <a:lnTo>
                  <a:pt x="0" y="454558"/>
                </a:lnTo>
                <a:lnTo>
                  <a:pt x="7317" y="499920"/>
                </a:lnTo>
                <a:lnTo>
                  <a:pt x="27693" y="539319"/>
                </a:lnTo>
                <a:lnTo>
                  <a:pt x="58764" y="570388"/>
                </a:lnTo>
                <a:lnTo>
                  <a:pt x="98166" y="590763"/>
                </a:lnTo>
                <a:lnTo>
                  <a:pt x="143535" y="598081"/>
                </a:lnTo>
                <a:lnTo>
                  <a:pt x="8386165" y="598081"/>
                </a:lnTo>
                <a:lnTo>
                  <a:pt x="8431529" y="590763"/>
                </a:lnTo>
                <a:lnTo>
                  <a:pt x="8470930" y="570388"/>
                </a:lnTo>
                <a:lnTo>
                  <a:pt x="8502003" y="539319"/>
                </a:lnTo>
                <a:lnTo>
                  <a:pt x="8522382" y="499920"/>
                </a:lnTo>
                <a:lnTo>
                  <a:pt x="8529701" y="454558"/>
                </a:lnTo>
                <a:lnTo>
                  <a:pt x="8529701" y="143535"/>
                </a:lnTo>
                <a:lnTo>
                  <a:pt x="8522382" y="98166"/>
                </a:lnTo>
                <a:lnTo>
                  <a:pt x="8502003" y="58764"/>
                </a:lnTo>
                <a:lnTo>
                  <a:pt x="8470930" y="27693"/>
                </a:lnTo>
                <a:lnTo>
                  <a:pt x="8431529" y="7317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318" y="5322581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70">
                <a:moveTo>
                  <a:pt x="8386165" y="0"/>
                </a:moveTo>
                <a:lnTo>
                  <a:pt x="143535" y="0"/>
                </a:lnTo>
                <a:lnTo>
                  <a:pt x="98166" y="7318"/>
                </a:lnTo>
                <a:lnTo>
                  <a:pt x="58764" y="27697"/>
                </a:lnTo>
                <a:lnTo>
                  <a:pt x="27693" y="58770"/>
                </a:lnTo>
                <a:lnTo>
                  <a:pt x="7317" y="98171"/>
                </a:lnTo>
                <a:lnTo>
                  <a:pt x="0" y="143535"/>
                </a:lnTo>
                <a:lnTo>
                  <a:pt x="0" y="454558"/>
                </a:lnTo>
                <a:lnTo>
                  <a:pt x="7317" y="499922"/>
                </a:lnTo>
                <a:lnTo>
                  <a:pt x="27693" y="539323"/>
                </a:lnTo>
                <a:lnTo>
                  <a:pt x="58764" y="570396"/>
                </a:lnTo>
                <a:lnTo>
                  <a:pt x="98166" y="590775"/>
                </a:lnTo>
                <a:lnTo>
                  <a:pt x="143535" y="598093"/>
                </a:lnTo>
                <a:lnTo>
                  <a:pt x="8386165" y="598093"/>
                </a:lnTo>
                <a:lnTo>
                  <a:pt x="8431529" y="590775"/>
                </a:lnTo>
                <a:lnTo>
                  <a:pt x="8470930" y="570396"/>
                </a:lnTo>
                <a:lnTo>
                  <a:pt x="8502003" y="539323"/>
                </a:lnTo>
                <a:lnTo>
                  <a:pt x="8522382" y="499922"/>
                </a:lnTo>
                <a:lnTo>
                  <a:pt x="8529701" y="454558"/>
                </a:lnTo>
                <a:lnTo>
                  <a:pt x="8529701" y="143535"/>
                </a:lnTo>
                <a:lnTo>
                  <a:pt x="8522382" y="98171"/>
                </a:lnTo>
                <a:lnTo>
                  <a:pt x="8502003" y="58770"/>
                </a:lnTo>
                <a:lnTo>
                  <a:pt x="8470930" y="27697"/>
                </a:lnTo>
                <a:lnTo>
                  <a:pt x="8431529" y="7318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318" y="4630605"/>
            <a:ext cx="8529955" cy="598170"/>
          </a:xfrm>
          <a:custGeom>
            <a:avLst/>
            <a:gdLst/>
            <a:ahLst/>
            <a:cxnLst/>
            <a:rect l="l" t="t" r="r" b="b"/>
            <a:pathLst>
              <a:path w="8529955" h="598170">
                <a:moveTo>
                  <a:pt x="8386165" y="0"/>
                </a:moveTo>
                <a:lnTo>
                  <a:pt x="143535" y="0"/>
                </a:lnTo>
                <a:lnTo>
                  <a:pt x="98166" y="7317"/>
                </a:lnTo>
                <a:lnTo>
                  <a:pt x="58764" y="27693"/>
                </a:lnTo>
                <a:lnTo>
                  <a:pt x="27693" y="58764"/>
                </a:lnTo>
                <a:lnTo>
                  <a:pt x="7317" y="98166"/>
                </a:lnTo>
                <a:lnTo>
                  <a:pt x="0" y="143535"/>
                </a:lnTo>
                <a:lnTo>
                  <a:pt x="0" y="454558"/>
                </a:lnTo>
                <a:lnTo>
                  <a:pt x="7317" y="499920"/>
                </a:lnTo>
                <a:lnTo>
                  <a:pt x="27693" y="539319"/>
                </a:lnTo>
                <a:lnTo>
                  <a:pt x="58764" y="570388"/>
                </a:lnTo>
                <a:lnTo>
                  <a:pt x="98166" y="590763"/>
                </a:lnTo>
                <a:lnTo>
                  <a:pt x="143535" y="598081"/>
                </a:lnTo>
                <a:lnTo>
                  <a:pt x="8386165" y="598081"/>
                </a:lnTo>
                <a:lnTo>
                  <a:pt x="8431529" y="590763"/>
                </a:lnTo>
                <a:lnTo>
                  <a:pt x="8470930" y="570388"/>
                </a:lnTo>
                <a:lnTo>
                  <a:pt x="8502003" y="539319"/>
                </a:lnTo>
                <a:lnTo>
                  <a:pt x="8522382" y="499920"/>
                </a:lnTo>
                <a:lnTo>
                  <a:pt x="8529701" y="454558"/>
                </a:lnTo>
                <a:lnTo>
                  <a:pt x="8529701" y="143535"/>
                </a:lnTo>
                <a:lnTo>
                  <a:pt x="8522382" y="98166"/>
                </a:lnTo>
                <a:lnTo>
                  <a:pt x="8502003" y="58764"/>
                </a:lnTo>
                <a:lnTo>
                  <a:pt x="8470930" y="27693"/>
                </a:lnTo>
                <a:lnTo>
                  <a:pt x="8431529" y="7317"/>
                </a:lnTo>
                <a:lnTo>
                  <a:pt x="8386165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9285" y="1959640"/>
            <a:ext cx="8340725" cy="3808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 indent="-414020">
              <a:lnSpc>
                <a:spcPct val="100000"/>
              </a:lnSpc>
              <a:spcBef>
                <a:spcPts val="100"/>
              </a:spcBef>
              <a:buAutoNum type="romanUcPeriod" startAt="7"/>
              <a:tabLst>
                <a:tab pos="428625" algn="l"/>
              </a:tabLst>
            </a:pPr>
            <a:r>
              <a:rPr sz="1800" b="1" spc="30" dirty="0">
                <a:solidFill>
                  <a:srgbClr val="43469C"/>
                </a:solidFill>
                <a:latin typeface="Trebuchet MS"/>
                <a:cs typeface="Trebuchet MS"/>
              </a:rPr>
              <a:t>СПОРТ.</a:t>
            </a:r>
            <a:r>
              <a:rPr sz="1800" b="1" spc="-9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43469C"/>
                </a:solidFill>
                <a:latin typeface="Trebuchet MS"/>
                <a:cs typeface="Trebuchet MS"/>
              </a:rPr>
              <a:t>«ДОСТИГАЙ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43469C"/>
                </a:solidFill>
                <a:latin typeface="Trebuchet MS"/>
                <a:cs typeface="Trebuchet MS"/>
              </a:rPr>
              <a:t>ПОБЕЖДАЙ!»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3469C"/>
              </a:buClr>
              <a:buFont typeface="Trebuchet MS"/>
              <a:buAutoNum type="romanUcPeriod" startAt="7"/>
            </a:pPr>
            <a:endParaRPr sz="2950">
              <a:latin typeface="Trebuchet MS"/>
              <a:cs typeface="Trebuchet MS"/>
            </a:endParaRPr>
          </a:p>
          <a:p>
            <a:pPr marL="494665" indent="-480695">
              <a:lnSpc>
                <a:spcPct val="100000"/>
              </a:lnSpc>
              <a:buAutoNum type="romanUcPeriod" startAt="7"/>
              <a:tabLst>
                <a:tab pos="495300" algn="l"/>
              </a:tabLst>
            </a:pPr>
            <a:r>
              <a:rPr sz="1800" b="1" spc="100" dirty="0">
                <a:solidFill>
                  <a:srgbClr val="43469C"/>
                </a:solidFill>
                <a:latin typeface="Trebuchet MS"/>
                <a:cs typeface="Trebuchet MS"/>
              </a:rPr>
              <a:t>ЗДОРОВЫЙ</a:t>
            </a:r>
            <a:r>
              <a:rPr sz="1800" b="1" spc="-9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43469C"/>
                </a:solidFill>
                <a:latin typeface="Trebuchet MS"/>
                <a:cs typeface="Trebuchet MS"/>
              </a:rPr>
              <a:t>ОБРАЗ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43469C"/>
                </a:solidFill>
                <a:latin typeface="Trebuchet MS"/>
                <a:cs typeface="Trebuchet MS"/>
              </a:rPr>
              <a:t>ЖИЗНИ.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43469C"/>
                </a:solidFill>
                <a:latin typeface="Trebuchet MS"/>
                <a:cs typeface="Trebuchet MS"/>
              </a:rPr>
              <a:t>«БУДЬ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43469C"/>
                </a:solidFill>
                <a:latin typeface="Trebuchet MS"/>
                <a:cs typeface="Trebuchet MS"/>
              </a:rPr>
              <a:t>ЗДОРОВ!»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3469C"/>
              </a:buClr>
              <a:buFont typeface="Trebuchet MS"/>
              <a:buAutoNum type="romanUcPeriod" startAt="7"/>
            </a:pPr>
            <a:endParaRPr sz="2750">
              <a:latin typeface="Trebuchet MS"/>
              <a:cs typeface="Trebuchet MS"/>
            </a:endParaRPr>
          </a:p>
          <a:p>
            <a:pPr marL="353695" indent="-341630">
              <a:lnSpc>
                <a:spcPct val="100000"/>
              </a:lnSpc>
              <a:buAutoNum type="romanUcPeriod" startAt="7"/>
              <a:tabLst>
                <a:tab pos="354330" algn="l"/>
              </a:tabLst>
            </a:pPr>
            <a:r>
              <a:rPr sz="1800" b="1" spc="80" dirty="0">
                <a:solidFill>
                  <a:srgbClr val="43469C"/>
                </a:solidFill>
                <a:latin typeface="Trebuchet MS"/>
                <a:cs typeface="Trebuchet MS"/>
              </a:rPr>
              <a:t>МЕДИА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43469C"/>
                </a:solidFill>
                <a:latin typeface="Trebuchet MS"/>
                <a:cs typeface="Trebuchet MS"/>
              </a:rPr>
              <a:t>КОММУНИКАЦИИ.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43469C"/>
                </a:solidFill>
                <a:latin typeface="Trebuchet MS"/>
                <a:cs typeface="Trebuchet MS"/>
              </a:rPr>
              <a:t>«РАССКАЖИ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110" dirty="0">
                <a:solidFill>
                  <a:srgbClr val="43469C"/>
                </a:solidFill>
                <a:latin typeface="Trebuchet MS"/>
                <a:cs typeface="Trebuchet MS"/>
              </a:rPr>
              <a:t>О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43469C"/>
                </a:solidFill>
                <a:latin typeface="Trebuchet MS"/>
                <a:cs typeface="Trebuchet MS"/>
              </a:rPr>
              <a:t>ГЛАВНОМ!»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3469C"/>
              </a:buClr>
              <a:buFont typeface="Trebuchet MS"/>
              <a:buAutoNum type="romanUcPeriod" startAt="7"/>
            </a:pPr>
            <a:endParaRPr sz="2950">
              <a:latin typeface="Trebuchet MS"/>
              <a:cs typeface="Trebuchet MS"/>
            </a:endParaRPr>
          </a:p>
          <a:p>
            <a:pPr marL="289560" indent="-275590">
              <a:lnSpc>
                <a:spcPct val="100000"/>
              </a:lnSpc>
              <a:buAutoNum type="romanUcPeriod" startAt="7"/>
              <a:tabLst>
                <a:tab pos="290195" algn="l"/>
              </a:tabLst>
            </a:pPr>
            <a:r>
              <a:rPr sz="1800" b="1" spc="70" dirty="0">
                <a:solidFill>
                  <a:srgbClr val="43469C"/>
                </a:solidFill>
                <a:latin typeface="Trebuchet MS"/>
                <a:cs typeface="Trebuchet MS"/>
              </a:rPr>
              <a:t>ДИПЛОМАТИЯ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43469C"/>
                </a:solidFill>
                <a:latin typeface="Trebuchet MS"/>
                <a:cs typeface="Trebuchet MS"/>
              </a:rPr>
              <a:t>МЕЖДУНАРОДНЫЕ</a:t>
            </a:r>
            <a:r>
              <a:rPr sz="18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43469C"/>
                </a:solidFill>
                <a:latin typeface="Trebuchet MS"/>
                <a:cs typeface="Trebuchet MS"/>
              </a:rPr>
              <a:t>ОТНОШЕНИЯ.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50" dirty="0">
                <a:solidFill>
                  <a:srgbClr val="43469C"/>
                </a:solidFill>
                <a:latin typeface="Trebuchet MS"/>
                <a:cs typeface="Trebuchet MS"/>
              </a:rPr>
              <a:t>«УМЕЙ</a:t>
            </a:r>
            <a:r>
              <a:rPr sz="18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10" dirty="0">
                <a:solidFill>
                  <a:srgbClr val="43469C"/>
                </a:solidFill>
                <a:latin typeface="Trebuchet MS"/>
                <a:cs typeface="Trebuchet MS"/>
              </a:rPr>
              <a:t>ДРУЖИТЬ!»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43469C"/>
              </a:buClr>
              <a:buFont typeface="Trebuchet MS"/>
              <a:buAutoNum type="romanUcPeriod" startAt="7"/>
            </a:pPr>
            <a:endParaRPr sz="2750">
              <a:latin typeface="Trebuchet MS"/>
              <a:cs typeface="Trebuchet MS"/>
            </a:endParaRPr>
          </a:p>
          <a:p>
            <a:pPr marL="356235" indent="-342265">
              <a:lnSpc>
                <a:spcPct val="100000"/>
              </a:lnSpc>
              <a:buAutoNum type="romanUcPeriod" startAt="7"/>
              <a:tabLst>
                <a:tab pos="356870" algn="l"/>
              </a:tabLst>
            </a:pPr>
            <a:r>
              <a:rPr sz="1800" b="1" spc="75" dirty="0">
                <a:solidFill>
                  <a:srgbClr val="43469C"/>
                </a:solidFill>
                <a:latin typeface="Trebuchet MS"/>
                <a:cs typeface="Trebuchet MS"/>
              </a:rPr>
              <a:t>ЭКОЛОГИЯ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105" dirty="0">
                <a:solidFill>
                  <a:srgbClr val="43469C"/>
                </a:solidFill>
                <a:latin typeface="Trebuchet MS"/>
                <a:cs typeface="Trebuchet MS"/>
              </a:rPr>
              <a:t>ОХРАНА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43469C"/>
                </a:solidFill>
                <a:latin typeface="Trebuchet MS"/>
                <a:cs typeface="Trebuchet MS"/>
              </a:rPr>
              <a:t>ПРИРОДЫ.</a:t>
            </a:r>
            <a:r>
              <a:rPr sz="18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43469C"/>
                </a:solidFill>
                <a:latin typeface="Trebuchet MS"/>
                <a:cs typeface="Trebuchet MS"/>
              </a:rPr>
              <a:t>«БЕРЕГИ</a:t>
            </a:r>
            <a:r>
              <a:rPr sz="18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43469C"/>
                </a:solidFill>
                <a:latin typeface="Trebuchet MS"/>
                <a:cs typeface="Trebuchet MS"/>
              </a:rPr>
              <a:t>ПЛАНЕТУ!»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3469C"/>
              </a:buClr>
              <a:buFont typeface="Trebuchet MS"/>
              <a:buAutoNum type="romanUcPeriod" startAt="7"/>
            </a:pPr>
            <a:endParaRPr sz="2950">
              <a:latin typeface="Trebuchet MS"/>
              <a:cs typeface="Trebuchet MS"/>
            </a:endParaRPr>
          </a:p>
          <a:p>
            <a:pPr marL="422909" indent="-408940">
              <a:lnSpc>
                <a:spcPct val="100000"/>
              </a:lnSpc>
              <a:buAutoNum type="romanUcPeriod" startAt="7"/>
              <a:tabLst>
                <a:tab pos="423545" algn="l"/>
              </a:tabLst>
            </a:pP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ТУРИЗМ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6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43469C"/>
                </a:solidFill>
                <a:latin typeface="Trebuchet MS"/>
                <a:cs typeface="Trebuchet MS"/>
              </a:rPr>
              <a:t>ПУТЕШЕСТВИЯ.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43469C"/>
                </a:solidFill>
                <a:latin typeface="Trebuchet MS"/>
                <a:cs typeface="Trebuchet MS"/>
              </a:rPr>
              <a:t>«ОТКРЫВАЙ</a:t>
            </a:r>
            <a:r>
              <a:rPr sz="18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solidFill>
                  <a:srgbClr val="43469C"/>
                </a:solidFill>
                <a:latin typeface="Trebuchet MS"/>
                <a:cs typeface="Trebuchet MS"/>
              </a:rPr>
              <a:t>СТРАНУ!»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940435"/>
          </a:xfrm>
          <a:custGeom>
            <a:avLst/>
            <a:gdLst/>
            <a:ahLst/>
            <a:cxnLst/>
            <a:rect l="l" t="t" r="r" b="b"/>
            <a:pathLst>
              <a:path w="10692130" h="940435">
                <a:moveTo>
                  <a:pt x="10692003" y="0"/>
                </a:moveTo>
                <a:lnTo>
                  <a:pt x="0" y="0"/>
                </a:lnTo>
                <a:lnTo>
                  <a:pt x="0" y="940092"/>
                </a:lnTo>
                <a:lnTo>
                  <a:pt x="10692003" y="9400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81831"/>
            <a:ext cx="2163445" cy="1478280"/>
          </a:xfrm>
          <a:custGeom>
            <a:avLst/>
            <a:gdLst/>
            <a:ahLst/>
            <a:cxnLst/>
            <a:rect l="l" t="t" r="r" b="b"/>
            <a:pathLst>
              <a:path w="2163445" h="1478279">
                <a:moveTo>
                  <a:pt x="589020" y="0"/>
                </a:moveTo>
                <a:lnTo>
                  <a:pt x="545564" y="5041"/>
                </a:lnTo>
                <a:lnTo>
                  <a:pt x="502985" y="15166"/>
                </a:lnTo>
                <a:lnTo>
                  <a:pt x="461474" y="30392"/>
                </a:lnTo>
                <a:lnTo>
                  <a:pt x="421225" y="50732"/>
                </a:lnTo>
                <a:lnTo>
                  <a:pt x="382428" y="76201"/>
                </a:lnTo>
                <a:lnTo>
                  <a:pt x="0" y="358363"/>
                </a:lnTo>
                <a:lnTo>
                  <a:pt x="0" y="1478173"/>
                </a:lnTo>
                <a:lnTo>
                  <a:pt x="2162879" y="1478173"/>
                </a:lnTo>
                <a:lnTo>
                  <a:pt x="2161982" y="1432667"/>
                </a:lnTo>
                <a:lnTo>
                  <a:pt x="2157253" y="1385486"/>
                </a:lnTo>
                <a:lnTo>
                  <a:pt x="2148774" y="1338092"/>
                </a:lnTo>
                <a:lnTo>
                  <a:pt x="2136612" y="1291080"/>
                </a:lnTo>
                <a:lnTo>
                  <a:pt x="2120831" y="1245044"/>
                </a:lnTo>
                <a:lnTo>
                  <a:pt x="2101496" y="1200581"/>
                </a:lnTo>
                <a:lnTo>
                  <a:pt x="2078673" y="1158285"/>
                </a:lnTo>
                <a:lnTo>
                  <a:pt x="2052428" y="1118752"/>
                </a:lnTo>
                <a:lnTo>
                  <a:pt x="2022825" y="1082577"/>
                </a:lnTo>
                <a:lnTo>
                  <a:pt x="1989931" y="1050354"/>
                </a:lnTo>
                <a:lnTo>
                  <a:pt x="945203" y="140933"/>
                </a:lnTo>
                <a:lnTo>
                  <a:pt x="901643" y="105832"/>
                </a:lnTo>
                <a:lnTo>
                  <a:pt x="857423" y="75697"/>
                </a:lnTo>
                <a:lnTo>
                  <a:pt x="812737" y="50543"/>
                </a:lnTo>
                <a:lnTo>
                  <a:pt x="767775" y="30384"/>
                </a:lnTo>
                <a:lnTo>
                  <a:pt x="722731" y="15235"/>
                </a:lnTo>
                <a:lnTo>
                  <a:pt x="677796" y="5112"/>
                </a:lnTo>
                <a:lnTo>
                  <a:pt x="633162" y="28"/>
                </a:lnTo>
                <a:lnTo>
                  <a:pt x="589020" y="0"/>
                </a:lnTo>
                <a:close/>
              </a:path>
            </a:pathLst>
          </a:custGeom>
          <a:solidFill>
            <a:srgbClr val="4E6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2146" y="2296501"/>
            <a:ext cx="4959985" cy="482600"/>
          </a:xfrm>
          <a:custGeom>
            <a:avLst/>
            <a:gdLst/>
            <a:ahLst/>
            <a:cxnLst/>
            <a:rect l="l" t="t" r="r" b="b"/>
            <a:pathLst>
              <a:path w="4959984" h="482600">
                <a:moveTo>
                  <a:pt x="4720971" y="0"/>
                </a:moveTo>
                <a:lnTo>
                  <a:pt x="4683467" y="30683"/>
                </a:lnTo>
                <a:lnTo>
                  <a:pt x="4703991" y="52559"/>
                </a:lnTo>
                <a:lnTo>
                  <a:pt x="4727501" y="68184"/>
                </a:lnTo>
                <a:lnTo>
                  <a:pt x="4753998" y="77558"/>
                </a:lnTo>
                <a:lnTo>
                  <a:pt x="4783480" y="80683"/>
                </a:lnTo>
                <a:lnTo>
                  <a:pt x="4813134" y="77558"/>
                </a:lnTo>
                <a:lnTo>
                  <a:pt x="4839592" y="68184"/>
                </a:lnTo>
                <a:lnTo>
                  <a:pt x="4862854" y="52559"/>
                </a:lnTo>
                <a:lnTo>
                  <a:pt x="4880836" y="32956"/>
                </a:lnTo>
                <a:lnTo>
                  <a:pt x="4783480" y="32956"/>
                </a:lnTo>
                <a:lnTo>
                  <a:pt x="4765292" y="30896"/>
                </a:lnTo>
                <a:lnTo>
                  <a:pt x="4748810" y="24717"/>
                </a:lnTo>
                <a:lnTo>
                  <a:pt x="4734036" y="14418"/>
                </a:lnTo>
                <a:lnTo>
                  <a:pt x="4720971" y="0"/>
                </a:lnTo>
                <a:close/>
              </a:path>
              <a:path w="4959984" h="482600">
                <a:moveTo>
                  <a:pt x="4845418" y="0"/>
                </a:moveTo>
                <a:lnTo>
                  <a:pt x="4833236" y="14418"/>
                </a:lnTo>
                <a:lnTo>
                  <a:pt x="4818849" y="24717"/>
                </a:lnTo>
                <a:lnTo>
                  <a:pt x="4802262" y="30896"/>
                </a:lnTo>
                <a:lnTo>
                  <a:pt x="4783480" y="32956"/>
                </a:lnTo>
                <a:lnTo>
                  <a:pt x="4880836" y="32956"/>
                </a:lnTo>
                <a:lnTo>
                  <a:pt x="4882921" y="30683"/>
                </a:lnTo>
                <a:lnTo>
                  <a:pt x="4845418" y="0"/>
                </a:lnTo>
                <a:close/>
              </a:path>
              <a:path w="4959984" h="482600">
                <a:moveTo>
                  <a:pt x="4705057" y="96596"/>
                </a:moveTo>
                <a:lnTo>
                  <a:pt x="4607318" y="96596"/>
                </a:lnTo>
                <a:lnTo>
                  <a:pt x="4607318" y="475614"/>
                </a:lnTo>
                <a:lnTo>
                  <a:pt x="4701654" y="475614"/>
                </a:lnTo>
                <a:lnTo>
                  <a:pt x="4807851" y="319913"/>
                </a:lnTo>
                <a:lnTo>
                  <a:pt x="4705057" y="319913"/>
                </a:lnTo>
                <a:lnTo>
                  <a:pt x="4705057" y="96596"/>
                </a:lnTo>
                <a:close/>
              </a:path>
              <a:path w="4959984" h="482600">
                <a:moveTo>
                  <a:pt x="4959629" y="241503"/>
                </a:moveTo>
                <a:lnTo>
                  <a:pt x="4861331" y="241503"/>
                </a:lnTo>
                <a:lnTo>
                  <a:pt x="4861331" y="475614"/>
                </a:lnTo>
                <a:lnTo>
                  <a:pt x="4959629" y="475614"/>
                </a:lnTo>
                <a:lnTo>
                  <a:pt x="4959629" y="241503"/>
                </a:lnTo>
                <a:close/>
              </a:path>
              <a:path w="4959984" h="482600">
                <a:moveTo>
                  <a:pt x="4959629" y="96596"/>
                </a:moveTo>
                <a:lnTo>
                  <a:pt x="4858486" y="96596"/>
                </a:lnTo>
                <a:lnTo>
                  <a:pt x="4705057" y="319913"/>
                </a:lnTo>
                <a:lnTo>
                  <a:pt x="4807851" y="319913"/>
                </a:lnTo>
                <a:lnTo>
                  <a:pt x="4861331" y="241503"/>
                </a:lnTo>
                <a:lnTo>
                  <a:pt x="4959629" y="241503"/>
                </a:lnTo>
                <a:lnTo>
                  <a:pt x="4959629" y="96596"/>
                </a:lnTo>
                <a:close/>
              </a:path>
              <a:path w="4959984" h="482600">
                <a:moveTo>
                  <a:pt x="4550498" y="96596"/>
                </a:moveTo>
                <a:lnTo>
                  <a:pt x="4272622" y="96596"/>
                </a:lnTo>
                <a:lnTo>
                  <a:pt x="4272622" y="475614"/>
                </a:lnTo>
                <a:lnTo>
                  <a:pt x="4550498" y="475614"/>
                </a:lnTo>
                <a:lnTo>
                  <a:pt x="4550498" y="390385"/>
                </a:lnTo>
                <a:lnTo>
                  <a:pt x="4370362" y="390385"/>
                </a:lnTo>
                <a:lnTo>
                  <a:pt x="4370362" y="326174"/>
                </a:lnTo>
                <a:lnTo>
                  <a:pt x="4546523" y="326174"/>
                </a:lnTo>
                <a:lnTo>
                  <a:pt x="4546523" y="240931"/>
                </a:lnTo>
                <a:lnTo>
                  <a:pt x="4370362" y="240931"/>
                </a:lnTo>
                <a:lnTo>
                  <a:pt x="4370362" y="181838"/>
                </a:lnTo>
                <a:lnTo>
                  <a:pt x="4550498" y="181838"/>
                </a:lnTo>
                <a:lnTo>
                  <a:pt x="4550498" y="96596"/>
                </a:lnTo>
                <a:close/>
              </a:path>
              <a:path w="4959984" h="482600">
                <a:moveTo>
                  <a:pt x="3949865" y="96596"/>
                </a:moveTo>
                <a:lnTo>
                  <a:pt x="3852125" y="96596"/>
                </a:lnTo>
                <a:lnTo>
                  <a:pt x="3852125" y="475614"/>
                </a:lnTo>
                <a:lnTo>
                  <a:pt x="3946448" y="475614"/>
                </a:lnTo>
                <a:lnTo>
                  <a:pt x="4052646" y="319913"/>
                </a:lnTo>
                <a:lnTo>
                  <a:pt x="3949865" y="319913"/>
                </a:lnTo>
                <a:lnTo>
                  <a:pt x="3949865" y="96596"/>
                </a:lnTo>
                <a:close/>
              </a:path>
              <a:path w="4959984" h="482600">
                <a:moveTo>
                  <a:pt x="4204436" y="241503"/>
                </a:moveTo>
                <a:lnTo>
                  <a:pt x="4106125" y="241503"/>
                </a:lnTo>
                <a:lnTo>
                  <a:pt x="4106125" y="475614"/>
                </a:lnTo>
                <a:lnTo>
                  <a:pt x="4204436" y="475614"/>
                </a:lnTo>
                <a:lnTo>
                  <a:pt x="4204436" y="241503"/>
                </a:lnTo>
                <a:close/>
              </a:path>
              <a:path w="4959984" h="482600">
                <a:moveTo>
                  <a:pt x="4204436" y="96596"/>
                </a:moveTo>
                <a:lnTo>
                  <a:pt x="4103293" y="96596"/>
                </a:lnTo>
                <a:lnTo>
                  <a:pt x="3949865" y="319913"/>
                </a:lnTo>
                <a:lnTo>
                  <a:pt x="4052646" y="319913"/>
                </a:lnTo>
                <a:lnTo>
                  <a:pt x="4106125" y="241503"/>
                </a:lnTo>
                <a:lnTo>
                  <a:pt x="4204436" y="241503"/>
                </a:lnTo>
                <a:lnTo>
                  <a:pt x="4204436" y="96596"/>
                </a:lnTo>
                <a:close/>
              </a:path>
              <a:path w="4959984" h="482600">
                <a:moveTo>
                  <a:pt x="3644709" y="90347"/>
                </a:moveTo>
                <a:lnTo>
                  <a:pt x="3602287" y="93757"/>
                </a:lnTo>
                <a:lnTo>
                  <a:pt x="3563664" y="103986"/>
                </a:lnTo>
                <a:lnTo>
                  <a:pt x="3528841" y="121031"/>
                </a:lnTo>
                <a:lnTo>
                  <a:pt x="3497821" y="144894"/>
                </a:lnTo>
                <a:lnTo>
                  <a:pt x="3472336" y="174197"/>
                </a:lnTo>
                <a:lnTo>
                  <a:pt x="3443218" y="244949"/>
                </a:lnTo>
                <a:lnTo>
                  <a:pt x="3439579" y="286397"/>
                </a:lnTo>
                <a:lnTo>
                  <a:pt x="3443236" y="327612"/>
                </a:lnTo>
                <a:lnTo>
                  <a:pt x="3454211" y="364883"/>
                </a:lnTo>
                <a:lnTo>
                  <a:pt x="3498113" y="427596"/>
                </a:lnTo>
                <a:lnTo>
                  <a:pt x="3529214" y="451589"/>
                </a:lnTo>
                <a:lnTo>
                  <a:pt x="3564015" y="468726"/>
                </a:lnTo>
                <a:lnTo>
                  <a:pt x="3602513" y="479008"/>
                </a:lnTo>
                <a:lnTo>
                  <a:pt x="3644709" y="482434"/>
                </a:lnTo>
                <a:lnTo>
                  <a:pt x="3674594" y="480606"/>
                </a:lnTo>
                <a:lnTo>
                  <a:pt x="3726162" y="465975"/>
                </a:lnTo>
                <a:lnTo>
                  <a:pt x="3766972" y="437672"/>
                </a:lnTo>
                <a:lnTo>
                  <a:pt x="3798086" y="401444"/>
                </a:lnTo>
                <a:lnTo>
                  <a:pt x="3801200" y="396062"/>
                </a:lnTo>
                <a:lnTo>
                  <a:pt x="3644709" y="396062"/>
                </a:lnTo>
                <a:lnTo>
                  <a:pt x="3622709" y="394090"/>
                </a:lnTo>
                <a:lnTo>
                  <a:pt x="3584780" y="378322"/>
                </a:lnTo>
                <a:lnTo>
                  <a:pt x="3555800" y="347816"/>
                </a:lnTo>
                <a:lnTo>
                  <a:pt x="3540884" y="308753"/>
                </a:lnTo>
                <a:lnTo>
                  <a:pt x="3539020" y="286397"/>
                </a:lnTo>
                <a:lnTo>
                  <a:pt x="3540884" y="264040"/>
                </a:lnTo>
                <a:lnTo>
                  <a:pt x="3555800" y="224968"/>
                </a:lnTo>
                <a:lnTo>
                  <a:pt x="3584780" y="194460"/>
                </a:lnTo>
                <a:lnTo>
                  <a:pt x="3622709" y="178691"/>
                </a:lnTo>
                <a:lnTo>
                  <a:pt x="3644709" y="176720"/>
                </a:lnTo>
                <a:lnTo>
                  <a:pt x="3799900" y="176720"/>
                </a:lnTo>
                <a:lnTo>
                  <a:pt x="3780560" y="147563"/>
                </a:lnTo>
                <a:lnTo>
                  <a:pt x="3743161" y="115777"/>
                </a:lnTo>
                <a:lnTo>
                  <a:pt x="3697878" y="96705"/>
                </a:lnTo>
                <a:lnTo>
                  <a:pt x="3644709" y="90347"/>
                </a:lnTo>
                <a:close/>
              </a:path>
              <a:path w="4959984" h="482600">
                <a:moveTo>
                  <a:pt x="3725976" y="340944"/>
                </a:moveTo>
                <a:lnTo>
                  <a:pt x="3693871" y="380149"/>
                </a:lnTo>
                <a:lnTo>
                  <a:pt x="3657797" y="395068"/>
                </a:lnTo>
                <a:lnTo>
                  <a:pt x="3644709" y="396062"/>
                </a:lnTo>
                <a:lnTo>
                  <a:pt x="3801200" y="396062"/>
                </a:lnTo>
                <a:lnTo>
                  <a:pt x="3810076" y="380720"/>
                </a:lnTo>
                <a:lnTo>
                  <a:pt x="3725976" y="340944"/>
                </a:lnTo>
                <a:close/>
              </a:path>
              <a:path w="4959984" h="482600">
                <a:moveTo>
                  <a:pt x="3799900" y="176720"/>
                </a:moveTo>
                <a:lnTo>
                  <a:pt x="3644709" y="176720"/>
                </a:lnTo>
                <a:lnTo>
                  <a:pt x="3657797" y="177715"/>
                </a:lnTo>
                <a:lnTo>
                  <a:pt x="3670352" y="180700"/>
                </a:lnTo>
                <a:lnTo>
                  <a:pt x="3704291" y="201048"/>
                </a:lnTo>
                <a:lnTo>
                  <a:pt x="3725976" y="231838"/>
                </a:lnTo>
                <a:lnTo>
                  <a:pt x="3810076" y="192062"/>
                </a:lnTo>
                <a:lnTo>
                  <a:pt x="3799900" y="176720"/>
                </a:lnTo>
                <a:close/>
              </a:path>
              <a:path w="4959984" h="482600">
                <a:moveTo>
                  <a:pt x="3251492" y="90347"/>
                </a:moveTo>
                <a:lnTo>
                  <a:pt x="3209070" y="93757"/>
                </a:lnTo>
                <a:lnTo>
                  <a:pt x="3170447" y="103986"/>
                </a:lnTo>
                <a:lnTo>
                  <a:pt x="3135624" y="121031"/>
                </a:lnTo>
                <a:lnTo>
                  <a:pt x="3104603" y="144894"/>
                </a:lnTo>
                <a:lnTo>
                  <a:pt x="3079117" y="174197"/>
                </a:lnTo>
                <a:lnTo>
                  <a:pt x="3049989" y="244949"/>
                </a:lnTo>
                <a:lnTo>
                  <a:pt x="3046349" y="286397"/>
                </a:lnTo>
                <a:lnTo>
                  <a:pt x="3050006" y="327612"/>
                </a:lnTo>
                <a:lnTo>
                  <a:pt x="3060980" y="364883"/>
                </a:lnTo>
                <a:lnTo>
                  <a:pt x="3104883" y="427596"/>
                </a:lnTo>
                <a:lnTo>
                  <a:pt x="3135991" y="451589"/>
                </a:lnTo>
                <a:lnTo>
                  <a:pt x="3170796" y="468726"/>
                </a:lnTo>
                <a:lnTo>
                  <a:pt x="3209296" y="479008"/>
                </a:lnTo>
                <a:lnTo>
                  <a:pt x="3251492" y="482434"/>
                </a:lnTo>
                <a:lnTo>
                  <a:pt x="3281376" y="480606"/>
                </a:lnTo>
                <a:lnTo>
                  <a:pt x="3332945" y="465975"/>
                </a:lnTo>
                <a:lnTo>
                  <a:pt x="3373747" y="437672"/>
                </a:lnTo>
                <a:lnTo>
                  <a:pt x="3404856" y="401444"/>
                </a:lnTo>
                <a:lnTo>
                  <a:pt x="3407970" y="396062"/>
                </a:lnTo>
                <a:lnTo>
                  <a:pt x="3251492" y="396062"/>
                </a:lnTo>
                <a:lnTo>
                  <a:pt x="3229491" y="394090"/>
                </a:lnTo>
                <a:lnTo>
                  <a:pt x="3191563" y="378322"/>
                </a:lnTo>
                <a:lnTo>
                  <a:pt x="3162583" y="347816"/>
                </a:lnTo>
                <a:lnTo>
                  <a:pt x="3147667" y="308753"/>
                </a:lnTo>
                <a:lnTo>
                  <a:pt x="3145802" y="286397"/>
                </a:lnTo>
                <a:lnTo>
                  <a:pt x="3147667" y="264040"/>
                </a:lnTo>
                <a:lnTo>
                  <a:pt x="3162583" y="224968"/>
                </a:lnTo>
                <a:lnTo>
                  <a:pt x="3191563" y="194460"/>
                </a:lnTo>
                <a:lnTo>
                  <a:pt x="3229491" y="178691"/>
                </a:lnTo>
                <a:lnTo>
                  <a:pt x="3251492" y="176720"/>
                </a:lnTo>
                <a:lnTo>
                  <a:pt x="3406672" y="176720"/>
                </a:lnTo>
                <a:lnTo>
                  <a:pt x="3387337" y="147563"/>
                </a:lnTo>
                <a:lnTo>
                  <a:pt x="3349942" y="115777"/>
                </a:lnTo>
                <a:lnTo>
                  <a:pt x="3304660" y="96705"/>
                </a:lnTo>
                <a:lnTo>
                  <a:pt x="3251492" y="90347"/>
                </a:lnTo>
                <a:close/>
              </a:path>
              <a:path w="4959984" h="482600">
                <a:moveTo>
                  <a:pt x="3332746" y="340944"/>
                </a:moveTo>
                <a:lnTo>
                  <a:pt x="3300641" y="380149"/>
                </a:lnTo>
                <a:lnTo>
                  <a:pt x="3264577" y="395068"/>
                </a:lnTo>
                <a:lnTo>
                  <a:pt x="3251492" y="396062"/>
                </a:lnTo>
                <a:lnTo>
                  <a:pt x="3407970" y="396062"/>
                </a:lnTo>
                <a:lnTo>
                  <a:pt x="3416846" y="380720"/>
                </a:lnTo>
                <a:lnTo>
                  <a:pt x="3332746" y="340944"/>
                </a:lnTo>
                <a:close/>
              </a:path>
              <a:path w="4959984" h="482600">
                <a:moveTo>
                  <a:pt x="3406672" y="176720"/>
                </a:moveTo>
                <a:lnTo>
                  <a:pt x="3251492" y="176720"/>
                </a:lnTo>
                <a:lnTo>
                  <a:pt x="3264577" y="177715"/>
                </a:lnTo>
                <a:lnTo>
                  <a:pt x="3277128" y="180700"/>
                </a:lnTo>
                <a:lnTo>
                  <a:pt x="3311063" y="201048"/>
                </a:lnTo>
                <a:lnTo>
                  <a:pt x="3332746" y="231838"/>
                </a:lnTo>
                <a:lnTo>
                  <a:pt x="3416846" y="192062"/>
                </a:lnTo>
                <a:lnTo>
                  <a:pt x="3406672" y="176720"/>
                </a:lnTo>
                <a:close/>
              </a:path>
              <a:path w="4959984" h="482600">
                <a:moveTo>
                  <a:pt x="2813939" y="90347"/>
                </a:moveTo>
                <a:lnTo>
                  <a:pt x="2772045" y="93793"/>
                </a:lnTo>
                <a:lnTo>
                  <a:pt x="2733882" y="104128"/>
                </a:lnTo>
                <a:lnTo>
                  <a:pt x="2699451" y="121353"/>
                </a:lnTo>
                <a:lnTo>
                  <a:pt x="2668752" y="145465"/>
                </a:lnTo>
                <a:lnTo>
                  <a:pt x="2643518" y="174948"/>
                </a:lnTo>
                <a:lnTo>
                  <a:pt x="2614685" y="245414"/>
                </a:lnTo>
                <a:lnTo>
                  <a:pt x="2611081" y="286397"/>
                </a:lnTo>
                <a:lnTo>
                  <a:pt x="2614685" y="327381"/>
                </a:lnTo>
                <a:lnTo>
                  <a:pt x="2625496" y="364529"/>
                </a:lnTo>
                <a:lnTo>
                  <a:pt x="2668752" y="427316"/>
                </a:lnTo>
                <a:lnTo>
                  <a:pt x="2699451" y="451434"/>
                </a:lnTo>
                <a:lnTo>
                  <a:pt x="2733882" y="468658"/>
                </a:lnTo>
                <a:lnTo>
                  <a:pt x="2772045" y="478991"/>
                </a:lnTo>
                <a:lnTo>
                  <a:pt x="2813939" y="482434"/>
                </a:lnTo>
                <a:lnTo>
                  <a:pt x="2855806" y="478991"/>
                </a:lnTo>
                <a:lnTo>
                  <a:pt x="2893912" y="468658"/>
                </a:lnTo>
                <a:lnTo>
                  <a:pt x="2928258" y="451434"/>
                </a:lnTo>
                <a:lnTo>
                  <a:pt x="2958846" y="427316"/>
                </a:lnTo>
                <a:lnTo>
                  <a:pt x="2983951" y="397841"/>
                </a:lnTo>
                <a:lnTo>
                  <a:pt x="2984909" y="396062"/>
                </a:lnTo>
                <a:lnTo>
                  <a:pt x="2813939" y="396062"/>
                </a:lnTo>
                <a:lnTo>
                  <a:pt x="2791776" y="394109"/>
                </a:lnTo>
                <a:lnTo>
                  <a:pt x="2754272" y="378483"/>
                </a:lnTo>
                <a:lnTo>
                  <a:pt x="2726499" y="348191"/>
                </a:lnTo>
                <a:lnTo>
                  <a:pt x="2712297" y="308986"/>
                </a:lnTo>
                <a:lnTo>
                  <a:pt x="2710522" y="286397"/>
                </a:lnTo>
                <a:lnTo>
                  <a:pt x="2712297" y="263808"/>
                </a:lnTo>
                <a:lnTo>
                  <a:pt x="2726499" y="224598"/>
                </a:lnTo>
                <a:lnTo>
                  <a:pt x="2754272" y="194304"/>
                </a:lnTo>
                <a:lnTo>
                  <a:pt x="2791776" y="178675"/>
                </a:lnTo>
                <a:lnTo>
                  <a:pt x="2813939" y="176720"/>
                </a:lnTo>
                <a:lnTo>
                  <a:pt x="2984905" y="176720"/>
                </a:lnTo>
                <a:lnTo>
                  <a:pt x="2983951" y="174948"/>
                </a:lnTo>
                <a:lnTo>
                  <a:pt x="2958846" y="145465"/>
                </a:lnTo>
                <a:lnTo>
                  <a:pt x="2928258" y="121353"/>
                </a:lnTo>
                <a:lnTo>
                  <a:pt x="2893912" y="104128"/>
                </a:lnTo>
                <a:lnTo>
                  <a:pt x="2855806" y="93793"/>
                </a:lnTo>
                <a:lnTo>
                  <a:pt x="2813939" y="90347"/>
                </a:lnTo>
                <a:close/>
              </a:path>
              <a:path w="4959984" h="482600">
                <a:moveTo>
                  <a:pt x="2984905" y="176720"/>
                </a:moveTo>
                <a:lnTo>
                  <a:pt x="2813939" y="176720"/>
                </a:lnTo>
                <a:lnTo>
                  <a:pt x="2835851" y="178675"/>
                </a:lnTo>
                <a:lnTo>
                  <a:pt x="2855561" y="184537"/>
                </a:lnTo>
                <a:lnTo>
                  <a:pt x="2888373" y="207975"/>
                </a:lnTo>
                <a:lnTo>
                  <a:pt x="2909690" y="243209"/>
                </a:lnTo>
                <a:lnTo>
                  <a:pt x="2916796" y="286397"/>
                </a:lnTo>
                <a:lnTo>
                  <a:pt x="2915019" y="308986"/>
                </a:lnTo>
                <a:lnTo>
                  <a:pt x="2900808" y="348191"/>
                </a:lnTo>
                <a:lnTo>
                  <a:pt x="2873069" y="378483"/>
                </a:lnTo>
                <a:lnTo>
                  <a:pt x="2835851" y="394109"/>
                </a:lnTo>
                <a:lnTo>
                  <a:pt x="2813939" y="396062"/>
                </a:lnTo>
                <a:lnTo>
                  <a:pt x="2984909" y="396062"/>
                </a:lnTo>
                <a:lnTo>
                  <a:pt x="3001886" y="364529"/>
                </a:lnTo>
                <a:lnTo>
                  <a:pt x="3012649" y="327381"/>
                </a:lnTo>
                <a:lnTo>
                  <a:pt x="3016237" y="286397"/>
                </a:lnTo>
                <a:lnTo>
                  <a:pt x="3012649" y="245414"/>
                </a:lnTo>
                <a:lnTo>
                  <a:pt x="3001886" y="208264"/>
                </a:lnTo>
                <a:lnTo>
                  <a:pt x="2984905" y="176720"/>
                </a:lnTo>
                <a:close/>
              </a:path>
              <a:path w="4959984" h="482600">
                <a:moveTo>
                  <a:pt x="2454808" y="96596"/>
                </a:moveTo>
                <a:lnTo>
                  <a:pt x="2265019" y="96596"/>
                </a:lnTo>
                <a:lnTo>
                  <a:pt x="2265019" y="475614"/>
                </a:lnTo>
                <a:lnTo>
                  <a:pt x="2362758" y="475614"/>
                </a:lnTo>
                <a:lnTo>
                  <a:pt x="2362758" y="348335"/>
                </a:lnTo>
                <a:lnTo>
                  <a:pt x="2454808" y="348335"/>
                </a:lnTo>
                <a:lnTo>
                  <a:pt x="2509635" y="339313"/>
                </a:lnTo>
                <a:lnTo>
                  <a:pt x="2551404" y="312242"/>
                </a:lnTo>
                <a:lnTo>
                  <a:pt x="2577830" y="271827"/>
                </a:lnTo>
                <a:lnTo>
                  <a:pt x="2580288" y="263093"/>
                </a:lnTo>
                <a:lnTo>
                  <a:pt x="2362758" y="263093"/>
                </a:lnTo>
                <a:lnTo>
                  <a:pt x="2362758" y="181838"/>
                </a:lnTo>
                <a:lnTo>
                  <a:pt x="2580231" y="181838"/>
                </a:lnTo>
                <a:lnTo>
                  <a:pt x="2577830" y="173243"/>
                </a:lnTo>
                <a:lnTo>
                  <a:pt x="2551404" y="132676"/>
                </a:lnTo>
                <a:lnTo>
                  <a:pt x="2509635" y="105621"/>
                </a:lnTo>
                <a:lnTo>
                  <a:pt x="2483855" y="98853"/>
                </a:lnTo>
                <a:lnTo>
                  <a:pt x="2454808" y="96596"/>
                </a:lnTo>
                <a:close/>
              </a:path>
              <a:path w="4959984" h="482600">
                <a:moveTo>
                  <a:pt x="2580231" y="181838"/>
                </a:moveTo>
                <a:lnTo>
                  <a:pt x="2441740" y="181838"/>
                </a:lnTo>
                <a:lnTo>
                  <a:pt x="2451239" y="182514"/>
                </a:lnTo>
                <a:lnTo>
                  <a:pt x="2459850" y="184540"/>
                </a:lnTo>
                <a:lnTo>
                  <a:pt x="2486395" y="213625"/>
                </a:lnTo>
                <a:lnTo>
                  <a:pt x="2487193" y="222745"/>
                </a:lnTo>
                <a:lnTo>
                  <a:pt x="2486395" y="231629"/>
                </a:lnTo>
                <a:lnTo>
                  <a:pt x="2459850" y="260396"/>
                </a:lnTo>
                <a:lnTo>
                  <a:pt x="2441740" y="263093"/>
                </a:lnTo>
                <a:lnTo>
                  <a:pt x="2580288" y="263093"/>
                </a:lnTo>
                <a:lnTo>
                  <a:pt x="2584433" y="248369"/>
                </a:lnTo>
                <a:lnTo>
                  <a:pt x="2586634" y="222745"/>
                </a:lnTo>
                <a:lnTo>
                  <a:pt x="2584433" y="196877"/>
                </a:lnTo>
                <a:lnTo>
                  <a:pt x="2580231" y="181838"/>
                </a:lnTo>
                <a:close/>
              </a:path>
              <a:path w="4959984" h="482600">
                <a:moveTo>
                  <a:pt x="1912137" y="90347"/>
                </a:moveTo>
                <a:lnTo>
                  <a:pt x="1869715" y="93757"/>
                </a:lnTo>
                <a:lnTo>
                  <a:pt x="1831092" y="103986"/>
                </a:lnTo>
                <a:lnTo>
                  <a:pt x="1796269" y="121031"/>
                </a:lnTo>
                <a:lnTo>
                  <a:pt x="1765249" y="144894"/>
                </a:lnTo>
                <a:lnTo>
                  <a:pt x="1739764" y="174197"/>
                </a:lnTo>
                <a:lnTo>
                  <a:pt x="1710645" y="244949"/>
                </a:lnTo>
                <a:lnTo>
                  <a:pt x="1707007" y="286397"/>
                </a:lnTo>
                <a:lnTo>
                  <a:pt x="1710664" y="327612"/>
                </a:lnTo>
                <a:lnTo>
                  <a:pt x="1721637" y="364883"/>
                </a:lnTo>
                <a:lnTo>
                  <a:pt x="1765528" y="427596"/>
                </a:lnTo>
                <a:lnTo>
                  <a:pt x="1796637" y="451589"/>
                </a:lnTo>
                <a:lnTo>
                  <a:pt x="1831441" y="468726"/>
                </a:lnTo>
                <a:lnTo>
                  <a:pt x="1869941" y="479008"/>
                </a:lnTo>
                <a:lnTo>
                  <a:pt x="1912137" y="482434"/>
                </a:lnTo>
                <a:lnTo>
                  <a:pt x="1942022" y="480606"/>
                </a:lnTo>
                <a:lnTo>
                  <a:pt x="1993590" y="465975"/>
                </a:lnTo>
                <a:lnTo>
                  <a:pt x="2034393" y="437672"/>
                </a:lnTo>
                <a:lnTo>
                  <a:pt x="2065501" y="401444"/>
                </a:lnTo>
                <a:lnTo>
                  <a:pt x="2068615" y="396062"/>
                </a:lnTo>
                <a:lnTo>
                  <a:pt x="1912137" y="396062"/>
                </a:lnTo>
                <a:lnTo>
                  <a:pt x="1890137" y="394090"/>
                </a:lnTo>
                <a:lnTo>
                  <a:pt x="1852208" y="378322"/>
                </a:lnTo>
                <a:lnTo>
                  <a:pt x="1823228" y="347816"/>
                </a:lnTo>
                <a:lnTo>
                  <a:pt x="1808312" y="308753"/>
                </a:lnTo>
                <a:lnTo>
                  <a:pt x="1806448" y="286397"/>
                </a:lnTo>
                <a:lnTo>
                  <a:pt x="1808312" y="264040"/>
                </a:lnTo>
                <a:lnTo>
                  <a:pt x="1823228" y="224968"/>
                </a:lnTo>
                <a:lnTo>
                  <a:pt x="1852208" y="194460"/>
                </a:lnTo>
                <a:lnTo>
                  <a:pt x="1890137" y="178691"/>
                </a:lnTo>
                <a:lnTo>
                  <a:pt x="1912137" y="176720"/>
                </a:lnTo>
                <a:lnTo>
                  <a:pt x="2067317" y="176720"/>
                </a:lnTo>
                <a:lnTo>
                  <a:pt x="2047982" y="147563"/>
                </a:lnTo>
                <a:lnTo>
                  <a:pt x="2010587" y="115777"/>
                </a:lnTo>
                <a:lnTo>
                  <a:pt x="1965305" y="96705"/>
                </a:lnTo>
                <a:lnTo>
                  <a:pt x="1912137" y="90347"/>
                </a:lnTo>
                <a:close/>
              </a:path>
              <a:path w="4959984" h="482600">
                <a:moveTo>
                  <a:pt x="1993392" y="340944"/>
                </a:moveTo>
                <a:lnTo>
                  <a:pt x="1961286" y="380149"/>
                </a:lnTo>
                <a:lnTo>
                  <a:pt x="1925224" y="395068"/>
                </a:lnTo>
                <a:lnTo>
                  <a:pt x="1912137" y="396062"/>
                </a:lnTo>
                <a:lnTo>
                  <a:pt x="2068615" y="396062"/>
                </a:lnTo>
                <a:lnTo>
                  <a:pt x="2077491" y="380720"/>
                </a:lnTo>
                <a:lnTo>
                  <a:pt x="1993392" y="340944"/>
                </a:lnTo>
                <a:close/>
              </a:path>
              <a:path w="4959984" h="482600">
                <a:moveTo>
                  <a:pt x="2067317" y="176720"/>
                </a:moveTo>
                <a:lnTo>
                  <a:pt x="1912137" y="176720"/>
                </a:lnTo>
                <a:lnTo>
                  <a:pt x="1925224" y="177715"/>
                </a:lnTo>
                <a:lnTo>
                  <a:pt x="1937778" y="180700"/>
                </a:lnTo>
                <a:lnTo>
                  <a:pt x="1971708" y="201048"/>
                </a:lnTo>
                <a:lnTo>
                  <a:pt x="1993392" y="231838"/>
                </a:lnTo>
                <a:lnTo>
                  <a:pt x="2077491" y="192062"/>
                </a:lnTo>
                <a:lnTo>
                  <a:pt x="2067317" y="176720"/>
                </a:lnTo>
                <a:close/>
              </a:path>
              <a:path w="4959984" h="482600">
                <a:moveTo>
                  <a:pt x="1313205" y="96596"/>
                </a:moveTo>
                <a:lnTo>
                  <a:pt x="1215466" y="96596"/>
                </a:lnTo>
                <a:lnTo>
                  <a:pt x="1215466" y="475614"/>
                </a:lnTo>
                <a:lnTo>
                  <a:pt x="1405267" y="475614"/>
                </a:lnTo>
                <a:lnTo>
                  <a:pt x="1434314" y="473361"/>
                </a:lnTo>
                <a:lnTo>
                  <a:pt x="1482611" y="455324"/>
                </a:lnTo>
                <a:lnTo>
                  <a:pt x="1517275" y="420374"/>
                </a:lnTo>
                <a:lnTo>
                  <a:pt x="1530686" y="390385"/>
                </a:lnTo>
                <a:lnTo>
                  <a:pt x="1313205" y="390385"/>
                </a:lnTo>
                <a:lnTo>
                  <a:pt x="1313205" y="309117"/>
                </a:lnTo>
                <a:lnTo>
                  <a:pt x="1530742" y="309117"/>
                </a:lnTo>
                <a:lnTo>
                  <a:pt x="1528284" y="300393"/>
                </a:lnTo>
                <a:lnTo>
                  <a:pt x="1501863" y="259968"/>
                </a:lnTo>
                <a:lnTo>
                  <a:pt x="1460095" y="232908"/>
                </a:lnTo>
                <a:lnTo>
                  <a:pt x="1405267" y="223888"/>
                </a:lnTo>
                <a:lnTo>
                  <a:pt x="1313205" y="223888"/>
                </a:lnTo>
                <a:lnTo>
                  <a:pt x="1313205" y="96596"/>
                </a:lnTo>
                <a:close/>
              </a:path>
              <a:path w="4959984" h="482600">
                <a:moveTo>
                  <a:pt x="1530742" y="309117"/>
                </a:moveTo>
                <a:lnTo>
                  <a:pt x="1392199" y="309117"/>
                </a:lnTo>
                <a:lnTo>
                  <a:pt x="1401693" y="309793"/>
                </a:lnTo>
                <a:lnTo>
                  <a:pt x="1410303" y="311819"/>
                </a:lnTo>
                <a:lnTo>
                  <a:pt x="1436854" y="340588"/>
                </a:lnTo>
                <a:lnTo>
                  <a:pt x="1437652" y="349465"/>
                </a:lnTo>
                <a:lnTo>
                  <a:pt x="1436854" y="358598"/>
                </a:lnTo>
                <a:lnTo>
                  <a:pt x="1410303" y="387683"/>
                </a:lnTo>
                <a:lnTo>
                  <a:pt x="1392199" y="390385"/>
                </a:lnTo>
                <a:lnTo>
                  <a:pt x="1530686" y="390385"/>
                </a:lnTo>
                <a:lnTo>
                  <a:pt x="1534891" y="375340"/>
                </a:lnTo>
                <a:lnTo>
                  <a:pt x="1537093" y="349465"/>
                </a:lnTo>
                <a:lnTo>
                  <a:pt x="1534891" y="323848"/>
                </a:lnTo>
                <a:lnTo>
                  <a:pt x="1530742" y="309117"/>
                </a:lnTo>
                <a:close/>
              </a:path>
              <a:path w="4959984" h="482600">
                <a:moveTo>
                  <a:pt x="1063180" y="181838"/>
                </a:moveTo>
                <a:lnTo>
                  <a:pt x="965441" y="181838"/>
                </a:lnTo>
                <a:lnTo>
                  <a:pt x="965441" y="475614"/>
                </a:lnTo>
                <a:lnTo>
                  <a:pt x="1063180" y="475614"/>
                </a:lnTo>
                <a:lnTo>
                  <a:pt x="1063180" y="181838"/>
                </a:lnTo>
                <a:close/>
              </a:path>
              <a:path w="4959984" h="482600">
                <a:moveTo>
                  <a:pt x="1168869" y="96596"/>
                </a:moveTo>
                <a:lnTo>
                  <a:pt x="859180" y="96596"/>
                </a:lnTo>
                <a:lnTo>
                  <a:pt x="859180" y="181838"/>
                </a:lnTo>
                <a:lnTo>
                  <a:pt x="1168869" y="181838"/>
                </a:lnTo>
                <a:lnTo>
                  <a:pt x="1168869" y="96596"/>
                </a:lnTo>
                <a:close/>
              </a:path>
              <a:path w="4959984" h="482600">
                <a:moveTo>
                  <a:pt x="812584" y="96596"/>
                </a:moveTo>
                <a:lnTo>
                  <a:pt x="714844" y="96596"/>
                </a:lnTo>
                <a:lnTo>
                  <a:pt x="714844" y="475614"/>
                </a:lnTo>
                <a:lnTo>
                  <a:pt x="812584" y="475614"/>
                </a:lnTo>
                <a:lnTo>
                  <a:pt x="812584" y="96596"/>
                </a:lnTo>
                <a:close/>
              </a:path>
              <a:path w="4959984" h="482600">
                <a:moveTo>
                  <a:pt x="463118" y="96596"/>
                </a:moveTo>
                <a:lnTo>
                  <a:pt x="365379" y="96596"/>
                </a:lnTo>
                <a:lnTo>
                  <a:pt x="365379" y="475614"/>
                </a:lnTo>
                <a:lnTo>
                  <a:pt x="555167" y="475614"/>
                </a:lnTo>
                <a:lnTo>
                  <a:pt x="584221" y="473361"/>
                </a:lnTo>
                <a:lnTo>
                  <a:pt x="632523" y="455324"/>
                </a:lnTo>
                <a:lnTo>
                  <a:pt x="667187" y="420374"/>
                </a:lnTo>
                <a:lnTo>
                  <a:pt x="680598" y="390385"/>
                </a:lnTo>
                <a:lnTo>
                  <a:pt x="463118" y="390385"/>
                </a:lnTo>
                <a:lnTo>
                  <a:pt x="463118" y="309117"/>
                </a:lnTo>
                <a:lnTo>
                  <a:pt x="680654" y="309117"/>
                </a:lnTo>
                <a:lnTo>
                  <a:pt x="678197" y="300393"/>
                </a:lnTo>
                <a:lnTo>
                  <a:pt x="651776" y="259968"/>
                </a:lnTo>
                <a:lnTo>
                  <a:pt x="610006" y="232908"/>
                </a:lnTo>
                <a:lnTo>
                  <a:pt x="555167" y="223888"/>
                </a:lnTo>
                <a:lnTo>
                  <a:pt x="463118" y="223888"/>
                </a:lnTo>
                <a:lnTo>
                  <a:pt x="463118" y="96596"/>
                </a:lnTo>
                <a:close/>
              </a:path>
              <a:path w="4959984" h="482600">
                <a:moveTo>
                  <a:pt x="680654" y="309117"/>
                </a:moveTo>
                <a:lnTo>
                  <a:pt x="542099" y="309117"/>
                </a:lnTo>
                <a:lnTo>
                  <a:pt x="551600" y="309793"/>
                </a:lnTo>
                <a:lnTo>
                  <a:pt x="560214" y="311819"/>
                </a:lnTo>
                <a:lnTo>
                  <a:pt x="586765" y="340588"/>
                </a:lnTo>
                <a:lnTo>
                  <a:pt x="587565" y="349465"/>
                </a:lnTo>
                <a:lnTo>
                  <a:pt x="586765" y="358598"/>
                </a:lnTo>
                <a:lnTo>
                  <a:pt x="560214" y="387683"/>
                </a:lnTo>
                <a:lnTo>
                  <a:pt x="542099" y="390385"/>
                </a:lnTo>
                <a:lnTo>
                  <a:pt x="680598" y="390385"/>
                </a:lnTo>
                <a:lnTo>
                  <a:pt x="684804" y="375340"/>
                </a:lnTo>
                <a:lnTo>
                  <a:pt x="687006" y="349465"/>
                </a:lnTo>
                <a:lnTo>
                  <a:pt x="684804" y="323848"/>
                </a:lnTo>
                <a:lnTo>
                  <a:pt x="680654" y="309117"/>
                </a:lnTo>
                <a:close/>
              </a:path>
              <a:path w="4959984" h="482600">
                <a:moveTo>
                  <a:pt x="296049" y="96596"/>
                </a:moveTo>
                <a:lnTo>
                  <a:pt x="0" y="96596"/>
                </a:lnTo>
                <a:lnTo>
                  <a:pt x="0" y="475614"/>
                </a:lnTo>
                <a:lnTo>
                  <a:pt x="193192" y="475614"/>
                </a:lnTo>
                <a:lnTo>
                  <a:pt x="221676" y="473414"/>
                </a:lnTo>
                <a:lnTo>
                  <a:pt x="268844" y="455801"/>
                </a:lnTo>
                <a:lnTo>
                  <a:pt x="302446" y="421706"/>
                </a:lnTo>
                <a:lnTo>
                  <a:pt x="316031" y="390385"/>
                </a:lnTo>
                <a:lnTo>
                  <a:pt x="97739" y="390385"/>
                </a:lnTo>
                <a:lnTo>
                  <a:pt x="97739" y="315937"/>
                </a:lnTo>
                <a:lnTo>
                  <a:pt x="316175" y="315937"/>
                </a:lnTo>
                <a:lnTo>
                  <a:pt x="313102" y="304934"/>
                </a:lnTo>
                <a:lnTo>
                  <a:pt x="287528" y="265645"/>
                </a:lnTo>
                <a:lnTo>
                  <a:pt x="246894" y="239442"/>
                </a:lnTo>
                <a:lnTo>
                  <a:pt x="193192" y="230708"/>
                </a:lnTo>
                <a:lnTo>
                  <a:pt x="97739" y="230708"/>
                </a:lnTo>
                <a:lnTo>
                  <a:pt x="97739" y="181838"/>
                </a:lnTo>
                <a:lnTo>
                  <a:pt x="296049" y="181838"/>
                </a:lnTo>
                <a:lnTo>
                  <a:pt x="296049" y="96596"/>
                </a:lnTo>
                <a:close/>
              </a:path>
              <a:path w="4959984" h="482600">
                <a:moveTo>
                  <a:pt x="316175" y="315937"/>
                </a:moveTo>
                <a:lnTo>
                  <a:pt x="181267" y="315937"/>
                </a:lnTo>
                <a:lnTo>
                  <a:pt x="189929" y="316561"/>
                </a:lnTo>
                <a:lnTo>
                  <a:pt x="197743" y="318428"/>
                </a:lnTo>
                <a:lnTo>
                  <a:pt x="222173" y="352882"/>
                </a:lnTo>
                <a:lnTo>
                  <a:pt x="221464" y="361206"/>
                </a:lnTo>
                <a:lnTo>
                  <a:pt x="189929" y="389763"/>
                </a:lnTo>
                <a:lnTo>
                  <a:pt x="181267" y="390385"/>
                </a:lnTo>
                <a:lnTo>
                  <a:pt x="316031" y="390385"/>
                </a:lnTo>
                <a:lnTo>
                  <a:pt x="319496" y="377954"/>
                </a:lnTo>
                <a:lnTo>
                  <a:pt x="321627" y="352882"/>
                </a:lnTo>
                <a:lnTo>
                  <a:pt x="319496" y="327826"/>
                </a:lnTo>
                <a:lnTo>
                  <a:pt x="316175" y="315937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3825" y="3139203"/>
            <a:ext cx="5256530" cy="392430"/>
          </a:xfrm>
          <a:custGeom>
            <a:avLst/>
            <a:gdLst/>
            <a:ahLst/>
            <a:cxnLst/>
            <a:rect l="l" t="t" r="r" b="b"/>
            <a:pathLst>
              <a:path w="5256530" h="392429">
                <a:moveTo>
                  <a:pt x="4961915" y="6248"/>
                </a:moveTo>
                <a:lnTo>
                  <a:pt x="4826101" y="6248"/>
                </a:lnTo>
                <a:lnTo>
                  <a:pt x="4826101" y="385267"/>
                </a:lnTo>
                <a:lnTo>
                  <a:pt x="4923840" y="385267"/>
                </a:lnTo>
                <a:lnTo>
                  <a:pt x="4923840" y="138645"/>
                </a:lnTo>
                <a:lnTo>
                  <a:pt x="5012750" y="138645"/>
                </a:lnTo>
                <a:lnTo>
                  <a:pt x="4961915" y="6248"/>
                </a:lnTo>
                <a:close/>
              </a:path>
              <a:path w="5256530" h="392429">
                <a:moveTo>
                  <a:pt x="5012750" y="138645"/>
                </a:moveTo>
                <a:lnTo>
                  <a:pt x="4923840" y="138645"/>
                </a:lnTo>
                <a:lnTo>
                  <a:pt x="5019306" y="385267"/>
                </a:lnTo>
                <a:lnTo>
                  <a:pt x="5062486" y="385267"/>
                </a:lnTo>
                <a:lnTo>
                  <a:pt x="5129978" y="211950"/>
                </a:lnTo>
                <a:lnTo>
                  <a:pt x="5040896" y="211950"/>
                </a:lnTo>
                <a:lnTo>
                  <a:pt x="5012750" y="138645"/>
                </a:lnTo>
                <a:close/>
              </a:path>
              <a:path w="5256530" h="392429">
                <a:moveTo>
                  <a:pt x="5256263" y="138645"/>
                </a:moveTo>
                <a:lnTo>
                  <a:pt x="5158524" y="138645"/>
                </a:lnTo>
                <a:lnTo>
                  <a:pt x="5158524" y="385267"/>
                </a:lnTo>
                <a:lnTo>
                  <a:pt x="5256263" y="385267"/>
                </a:lnTo>
                <a:lnTo>
                  <a:pt x="5256263" y="138645"/>
                </a:lnTo>
                <a:close/>
              </a:path>
              <a:path w="5256530" h="392429">
                <a:moveTo>
                  <a:pt x="5256263" y="6248"/>
                </a:moveTo>
                <a:lnTo>
                  <a:pt x="5120449" y="6248"/>
                </a:lnTo>
                <a:lnTo>
                  <a:pt x="5040896" y="211950"/>
                </a:lnTo>
                <a:lnTo>
                  <a:pt x="5129978" y="211950"/>
                </a:lnTo>
                <a:lnTo>
                  <a:pt x="5158524" y="138645"/>
                </a:lnTo>
                <a:lnTo>
                  <a:pt x="5256263" y="138645"/>
                </a:lnTo>
                <a:lnTo>
                  <a:pt x="5256263" y="6248"/>
                </a:lnTo>
                <a:close/>
              </a:path>
              <a:path w="5256530" h="392429">
                <a:moveTo>
                  <a:pt x="4574374" y="0"/>
                </a:moveTo>
                <a:lnTo>
                  <a:pt x="4532481" y="3445"/>
                </a:lnTo>
                <a:lnTo>
                  <a:pt x="4494318" y="13781"/>
                </a:lnTo>
                <a:lnTo>
                  <a:pt x="4459887" y="31005"/>
                </a:lnTo>
                <a:lnTo>
                  <a:pt x="4429188" y="55118"/>
                </a:lnTo>
                <a:lnTo>
                  <a:pt x="4403952" y="84600"/>
                </a:lnTo>
                <a:lnTo>
                  <a:pt x="4375110" y="155060"/>
                </a:lnTo>
                <a:lnTo>
                  <a:pt x="4371505" y="196037"/>
                </a:lnTo>
                <a:lnTo>
                  <a:pt x="4375110" y="237028"/>
                </a:lnTo>
                <a:lnTo>
                  <a:pt x="4385925" y="274180"/>
                </a:lnTo>
                <a:lnTo>
                  <a:pt x="4429188" y="336969"/>
                </a:lnTo>
                <a:lnTo>
                  <a:pt x="4459887" y="361081"/>
                </a:lnTo>
                <a:lnTo>
                  <a:pt x="4494318" y="378306"/>
                </a:lnTo>
                <a:lnTo>
                  <a:pt x="4532481" y="388641"/>
                </a:lnTo>
                <a:lnTo>
                  <a:pt x="4574374" y="392087"/>
                </a:lnTo>
                <a:lnTo>
                  <a:pt x="4616242" y="388641"/>
                </a:lnTo>
                <a:lnTo>
                  <a:pt x="4654346" y="378306"/>
                </a:lnTo>
                <a:lnTo>
                  <a:pt x="4688689" y="361081"/>
                </a:lnTo>
                <a:lnTo>
                  <a:pt x="4719269" y="336969"/>
                </a:lnTo>
                <a:lnTo>
                  <a:pt x="4744379" y="307493"/>
                </a:lnTo>
                <a:lnTo>
                  <a:pt x="4745337" y="305714"/>
                </a:lnTo>
                <a:lnTo>
                  <a:pt x="4574374" y="305714"/>
                </a:lnTo>
                <a:lnTo>
                  <a:pt x="4552207" y="303761"/>
                </a:lnTo>
                <a:lnTo>
                  <a:pt x="4514701" y="288135"/>
                </a:lnTo>
                <a:lnTo>
                  <a:pt x="4486923" y="257843"/>
                </a:lnTo>
                <a:lnTo>
                  <a:pt x="4472720" y="218633"/>
                </a:lnTo>
                <a:lnTo>
                  <a:pt x="4470946" y="196037"/>
                </a:lnTo>
                <a:lnTo>
                  <a:pt x="4472720" y="173455"/>
                </a:lnTo>
                <a:lnTo>
                  <a:pt x="4486923" y="134250"/>
                </a:lnTo>
                <a:lnTo>
                  <a:pt x="4514701" y="103957"/>
                </a:lnTo>
                <a:lnTo>
                  <a:pt x="4552207" y="88327"/>
                </a:lnTo>
                <a:lnTo>
                  <a:pt x="4574374" y="86372"/>
                </a:lnTo>
                <a:lnTo>
                  <a:pt x="4745333" y="86372"/>
                </a:lnTo>
                <a:lnTo>
                  <a:pt x="4744379" y="84600"/>
                </a:lnTo>
                <a:lnTo>
                  <a:pt x="4719269" y="55118"/>
                </a:lnTo>
                <a:lnTo>
                  <a:pt x="4688689" y="31005"/>
                </a:lnTo>
                <a:lnTo>
                  <a:pt x="4654346" y="13781"/>
                </a:lnTo>
                <a:lnTo>
                  <a:pt x="4616242" y="3445"/>
                </a:lnTo>
                <a:lnTo>
                  <a:pt x="4574374" y="0"/>
                </a:lnTo>
                <a:close/>
              </a:path>
              <a:path w="5256530" h="392429">
                <a:moveTo>
                  <a:pt x="4745333" y="86372"/>
                </a:moveTo>
                <a:lnTo>
                  <a:pt x="4574374" y="86372"/>
                </a:lnTo>
                <a:lnTo>
                  <a:pt x="4596285" y="88327"/>
                </a:lnTo>
                <a:lnTo>
                  <a:pt x="4615992" y="94189"/>
                </a:lnTo>
                <a:lnTo>
                  <a:pt x="4648809" y="117627"/>
                </a:lnTo>
                <a:lnTo>
                  <a:pt x="4670115" y="152860"/>
                </a:lnTo>
                <a:lnTo>
                  <a:pt x="4677219" y="196037"/>
                </a:lnTo>
                <a:lnTo>
                  <a:pt x="4675443" y="218633"/>
                </a:lnTo>
                <a:lnTo>
                  <a:pt x="4661237" y="257843"/>
                </a:lnTo>
                <a:lnTo>
                  <a:pt x="4633500" y="288135"/>
                </a:lnTo>
                <a:lnTo>
                  <a:pt x="4596285" y="303761"/>
                </a:lnTo>
                <a:lnTo>
                  <a:pt x="4574374" y="305714"/>
                </a:lnTo>
                <a:lnTo>
                  <a:pt x="4745337" y="305714"/>
                </a:lnTo>
                <a:lnTo>
                  <a:pt x="4762314" y="274180"/>
                </a:lnTo>
                <a:lnTo>
                  <a:pt x="4773074" y="237028"/>
                </a:lnTo>
                <a:lnTo>
                  <a:pt x="4776660" y="196037"/>
                </a:lnTo>
                <a:lnTo>
                  <a:pt x="4773074" y="155060"/>
                </a:lnTo>
                <a:lnTo>
                  <a:pt x="4762314" y="117914"/>
                </a:lnTo>
                <a:lnTo>
                  <a:pt x="4745333" y="86372"/>
                </a:lnTo>
                <a:close/>
              </a:path>
              <a:path w="5256530" h="392429">
                <a:moveTo>
                  <a:pt x="4116933" y="6248"/>
                </a:moveTo>
                <a:lnTo>
                  <a:pt x="4019194" y="6248"/>
                </a:lnTo>
                <a:lnTo>
                  <a:pt x="4019194" y="385267"/>
                </a:lnTo>
                <a:lnTo>
                  <a:pt x="4116933" y="385267"/>
                </a:lnTo>
                <a:lnTo>
                  <a:pt x="4116933" y="274459"/>
                </a:lnTo>
                <a:lnTo>
                  <a:pt x="4142498" y="242633"/>
                </a:lnTo>
                <a:lnTo>
                  <a:pt x="4252153" y="242633"/>
                </a:lnTo>
                <a:lnTo>
                  <a:pt x="4206709" y="183540"/>
                </a:lnTo>
                <a:lnTo>
                  <a:pt x="4224633" y="161950"/>
                </a:lnTo>
                <a:lnTo>
                  <a:pt x="4116933" y="161950"/>
                </a:lnTo>
                <a:lnTo>
                  <a:pt x="4116933" y="6248"/>
                </a:lnTo>
                <a:close/>
              </a:path>
              <a:path w="5256530" h="392429">
                <a:moveTo>
                  <a:pt x="4252153" y="242633"/>
                </a:moveTo>
                <a:lnTo>
                  <a:pt x="4142498" y="242633"/>
                </a:lnTo>
                <a:lnTo>
                  <a:pt x="4241939" y="385267"/>
                </a:lnTo>
                <a:lnTo>
                  <a:pt x="4361840" y="385267"/>
                </a:lnTo>
                <a:lnTo>
                  <a:pt x="4252153" y="242633"/>
                </a:lnTo>
                <a:close/>
              </a:path>
              <a:path w="5256530" h="392429">
                <a:moveTo>
                  <a:pt x="4353890" y="6248"/>
                </a:moveTo>
                <a:lnTo>
                  <a:pt x="4233418" y="6248"/>
                </a:lnTo>
                <a:lnTo>
                  <a:pt x="4116933" y="161950"/>
                </a:lnTo>
                <a:lnTo>
                  <a:pt x="4224633" y="161950"/>
                </a:lnTo>
                <a:lnTo>
                  <a:pt x="4353890" y="6248"/>
                </a:lnTo>
                <a:close/>
              </a:path>
              <a:path w="5256530" h="392429">
                <a:moveTo>
                  <a:pt x="3962361" y="6248"/>
                </a:moveTo>
                <a:lnTo>
                  <a:pt x="3684498" y="6248"/>
                </a:lnTo>
                <a:lnTo>
                  <a:pt x="3684498" y="385267"/>
                </a:lnTo>
                <a:lnTo>
                  <a:pt x="3962361" y="385267"/>
                </a:lnTo>
                <a:lnTo>
                  <a:pt x="3962361" y="300024"/>
                </a:lnTo>
                <a:lnTo>
                  <a:pt x="3782237" y="300024"/>
                </a:lnTo>
                <a:lnTo>
                  <a:pt x="3782237" y="235813"/>
                </a:lnTo>
                <a:lnTo>
                  <a:pt x="3958386" y="235813"/>
                </a:lnTo>
                <a:lnTo>
                  <a:pt x="3958386" y="150583"/>
                </a:lnTo>
                <a:lnTo>
                  <a:pt x="3782237" y="150583"/>
                </a:lnTo>
                <a:lnTo>
                  <a:pt x="3782237" y="91490"/>
                </a:lnTo>
                <a:lnTo>
                  <a:pt x="3962361" y="91490"/>
                </a:lnTo>
                <a:lnTo>
                  <a:pt x="3962361" y="6248"/>
                </a:lnTo>
                <a:close/>
              </a:path>
              <a:path w="5256530" h="392429">
                <a:moveTo>
                  <a:pt x="3512883" y="6248"/>
                </a:moveTo>
                <a:lnTo>
                  <a:pt x="3298088" y="6248"/>
                </a:lnTo>
                <a:lnTo>
                  <a:pt x="3298088" y="385267"/>
                </a:lnTo>
                <a:lnTo>
                  <a:pt x="3519703" y="385267"/>
                </a:lnTo>
                <a:lnTo>
                  <a:pt x="3544884" y="383421"/>
                </a:lnTo>
                <a:lnTo>
                  <a:pt x="3586084" y="368647"/>
                </a:lnTo>
                <a:lnTo>
                  <a:pt x="3614778" y="340059"/>
                </a:lnTo>
                <a:lnTo>
                  <a:pt x="3629270" y="303407"/>
                </a:lnTo>
                <a:lnTo>
                  <a:pt x="3629316" y="302869"/>
                </a:lnTo>
                <a:lnTo>
                  <a:pt x="3395827" y="302869"/>
                </a:lnTo>
                <a:lnTo>
                  <a:pt x="3395827" y="234683"/>
                </a:lnTo>
                <a:lnTo>
                  <a:pt x="3619481" y="234683"/>
                </a:lnTo>
                <a:lnTo>
                  <a:pt x="3619413" y="234525"/>
                </a:lnTo>
                <a:lnTo>
                  <a:pt x="3587113" y="199809"/>
                </a:lnTo>
                <a:lnTo>
                  <a:pt x="3558921" y="189788"/>
                </a:lnTo>
                <a:lnTo>
                  <a:pt x="3572253" y="185599"/>
                </a:lnTo>
                <a:lnTo>
                  <a:pt x="3584416" y="179281"/>
                </a:lnTo>
                <a:lnTo>
                  <a:pt x="3595407" y="170831"/>
                </a:lnTo>
                <a:lnTo>
                  <a:pt x="3605225" y="160248"/>
                </a:lnTo>
                <a:lnTo>
                  <a:pt x="3610818" y="151714"/>
                </a:lnTo>
                <a:lnTo>
                  <a:pt x="3395827" y="151714"/>
                </a:lnTo>
                <a:lnTo>
                  <a:pt x="3395827" y="88646"/>
                </a:lnTo>
                <a:lnTo>
                  <a:pt x="3622334" y="88646"/>
                </a:lnTo>
                <a:lnTo>
                  <a:pt x="3621881" y="83899"/>
                </a:lnTo>
                <a:lnTo>
                  <a:pt x="3594722" y="34950"/>
                </a:lnTo>
                <a:lnTo>
                  <a:pt x="3559770" y="13427"/>
                </a:lnTo>
                <a:lnTo>
                  <a:pt x="3537820" y="8043"/>
                </a:lnTo>
                <a:lnTo>
                  <a:pt x="3512883" y="6248"/>
                </a:lnTo>
                <a:close/>
              </a:path>
              <a:path w="5256530" h="392429">
                <a:moveTo>
                  <a:pt x="3619481" y="234683"/>
                </a:moveTo>
                <a:lnTo>
                  <a:pt x="3494138" y="234683"/>
                </a:lnTo>
                <a:lnTo>
                  <a:pt x="3502462" y="235287"/>
                </a:lnTo>
                <a:lnTo>
                  <a:pt x="3509832" y="237101"/>
                </a:lnTo>
                <a:lnTo>
                  <a:pt x="3531641" y="268782"/>
                </a:lnTo>
                <a:lnTo>
                  <a:pt x="3531019" y="276078"/>
                </a:lnTo>
                <a:lnTo>
                  <a:pt x="3502462" y="302283"/>
                </a:lnTo>
                <a:lnTo>
                  <a:pt x="3494138" y="302869"/>
                </a:lnTo>
                <a:lnTo>
                  <a:pt x="3629316" y="302869"/>
                </a:lnTo>
                <a:lnTo>
                  <a:pt x="3631082" y="282409"/>
                </a:lnTo>
                <a:lnTo>
                  <a:pt x="3629785" y="265348"/>
                </a:lnTo>
                <a:lnTo>
                  <a:pt x="3625894" y="249386"/>
                </a:lnTo>
                <a:lnTo>
                  <a:pt x="3619481" y="234683"/>
                </a:lnTo>
                <a:close/>
              </a:path>
              <a:path w="5256530" h="392429">
                <a:moveTo>
                  <a:pt x="3622334" y="88646"/>
                </a:moveTo>
                <a:lnTo>
                  <a:pt x="3490722" y="88646"/>
                </a:lnTo>
                <a:lnTo>
                  <a:pt x="3497775" y="89196"/>
                </a:lnTo>
                <a:lnTo>
                  <a:pt x="3504152" y="90846"/>
                </a:lnTo>
                <a:lnTo>
                  <a:pt x="3509852" y="93596"/>
                </a:lnTo>
                <a:lnTo>
                  <a:pt x="3514877" y="97447"/>
                </a:lnTo>
                <a:lnTo>
                  <a:pt x="3521125" y="103327"/>
                </a:lnTo>
                <a:lnTo>
                  <a:pt x="3524250" y="110807"/>
                </a:lnTo>
                <a:lnTo>
                  <a:pt x="3524250" y="129374"/>
                </a:lnTo>
                <a:lnTo>
                  <a:pt x="3490722" y="151714"/>
                </a:lnTo>
                <a:lnTo>
                  <a:pt x="3610818" y="151714"/>
                </a:lnTo>
                <a:lnTo>
                  <a:pt x="3613302" y="147923"/>
                </a:lnTo>
                <a:lnTo>
                  <a:pt x="3619072" y="134246"/>
                </a:lnTo>
                <a:lnTo>
                  <a:pt x="3622536" y="119220"/>
                </a:lnTo>
                <a:lnTo>
                  <a:pt x="3623691" y="102844"/>
                </a:lnTo>
                <a:lnTo>
                  <a:pt x="3622334" y="88646"/>
                </a:lnTo>
                <a:close/>
              </a:path>
              <a:path w="5256530" h="392429">
                <a:moveTo>
                  <a:pt x="3046361" y="0"/>
                </a:moveTo>
                <a:lnTo>
                  <a:pt x="3004468" y="3445"/>
                </a:lnTo>
                <a:lnTo>
                  <a:pt x="2966305" y="13781"/>
                </a:lnTo>
                <a:lnTo>
                  <a:pt x="2931874" y="31005"/>
                </a:lnTo>
                <a:lnTo>
                  <a:pt x="2901175" y="55118"/>
                </a:lnTo>
                <a:lnTo>
                  <a:pt x="2875938" y="84600"/>
                </a:lnTo>
                <a:lnTo>
                  <a:pt x="2847097" y="155060"/>
                </a:lnTo>
                <a:lnTo>
                  <a:pt x="2843491" y="196037"/>
                </a:lnTo>
                <a:lnTo>
                  <a:pt x="2847097" y="237028"/>
                </a:lnTo>
                <a:lnTo>
                  <a:pt x="2857912" y="274180"/>
                </a:lnTo>
                <a:lnTo>
                  <a:pt x="2901175" y="336969"/>
                </a:lnTo>
                <a:lnTo>
                  <a:pt x="2931874" y="361081"/>
                </a:lnTo>
                <a:lnTo>
                  <a:pt x="2966305" y="378306"/>
                </a:lnTo>
                <a:lnTo>
                  <a:pt x="3004468" y="388641"/>
                </a:lnTo>
                <a:lnTo>
                  <a:pt x="3046361" y="392087"/>
                </a:lnTo>
                <a:lnTo>
                  <a:pt x="3088228" y="388641"/>
                </a:lnTo>
                <a:lnTo>
                  <a:pt x="3126333" y="378306"/>
                </a:lnTo>
                <a:lnTo>
                  <a:pt x="3160675" y="361081"/>
                </a:lnTo>
                <a:lnTo>
                  <a:pt x="3191256" y="336969"/>
                </a:lnTo>
                <a:lnTo>
                  <a:pt x="3216366" y="307493"/>
                </a:lnTo>
                <a:lnTo>
                  <a:pt x="3217324" y="305714"/>
                </a:lnTo>
                <a:lnTo>
                  <a:pt x="3046361" y="305714"/>
                </a:lnTo>
                <a:lnTo>
                  <a:pt x="3024199" y="303761"/>
                </a:lnTo>
                <a:lnTo>
                  <a:pt x="2986695" y="288135"/>
                </a:lnTo>
                <a:lnTo>
                  <a:pt x="2958920" y="257843"/>
                </a:lnTo>
                <a:lnTo>
                  <a:pt x="2944709" y="218633"/>
                </a:lnTo>
                <a:lnTo>
                  <a:pt x="2942932" y="196037"/>
                </a:lnTo>
                <a:lnTo>
                  <a:pt x="2944709" y="173455"/>
                </a:lnTo>
                <a:lnTo>
                  <a:pt x="2958920" y="134250"/>
                </a:lnTo>
                <a:lnTo>
                  <a:pt x="2986695" y="103957"/>
                </a:lnTo>
                <a:lnTo>
                  <a:pt x="3024199" y="88327"/>
                </a:lnTo>
                <a:lnTo>
                  <a:pt x="3046361" y="86372"/>
                </a:lnTo>
                <a:lnTo>
                  <a:pt x="3217320" y="86372"/>
                </a:lnTo>
                <a:lnTo>
                  <a:pt x="3216366" y="84600"/>
                </a:lnTo>
                <a:lnTo>
                  <a:pt x="3191256" y="55118"/>
                </a:lnTo>
                <a:lnTo>
                  <a:pt x="3160675" y="31005"/>
                </a:lnTo>
                <a:lnTo>
                  <a:pt x="3126333" y="13781"/>
                </a:lnTo>
                <a:lnTo>
                  <a:pt x="3088228" y="3445"/>
                </a:lnTo>
                <a:lnTo>
                  <a:pt x="3046361" y="0"/>
                </a:lnTo>
                <a:close/>
              </a:path>
              <a:path w="5256530" h="392429">
                <a:moveTo>
                  <a:pt x="3217320" y="86372"/>
                </a:moveTo>
                <a:lnTo>
                  <a:pt x="3046361" y="86372"/>
                </a:lnTo>
                <a:lnTo>
                  <a:pt x="3068271" y="88327"/>
                </a:lnTo>
                <a:lnTo>
                  <a:pt x="3087979" y="94189"/>
                </a:lnTo>
                <a:lnTo>
                  <a:pt x="3120796" y="117627"/>
                </a:lnTo>
                <a:lnTo>
                  <a:pt x="3142102" y="152860"/>
                </a:lnTo>
                <a:lnTo>
                  <a:pt x="3149206" y="196037"/>
                </a:lnTo>
                <a:lnTo>
                  <a:pt x="3147430" y="218633"/>
                </a:lnTo>
                <a:lnTo>
                  <a:pt x="3133223" y="257843"/>
                </a:lnTo>
                <a:lnTo>
                  <a:pt x="3105486" y="288135"/>
                </a:lnTo>
                <a:lnTo>
                  <a:pt x="3068271" y="303761"/>
                </a:lnTo>
                <a:lnTo>
                  <a:pt x="3046361" y="305714"/>
                </a:lnTo>
                <a:lnTo>
                  <a:pt x="3217324" y="305714"/>
                </a:lnTo>
                <a:lnTo>
                  <a:pt x="3234301" y="274180"/>
                </a:lnTo>
                <a:lnTo>
                  <a:pt x="3245060" y="237028"/>
                </a:lnTo>
                <a:lnTo>
                  <a:pt x="3248647" y="196037"/>
                </a:lnTo>
                <a:lnTo>
                  <a:pt x="3245060" y="155060"/>
                </a:lnTo>
                <a:lnTo>
                  <a:pt x="3234301" y="117914"/>
                </a:lnTo>
                <a:lnTo>
                  <a:pt x="3217320" y="86372"/>
                </a:lnTo>
                <a:close/>
              </a:path>
              <a:path w="5256530" h="392429">
                <a:moveTo>
                  <a:pt x="2794635" y="6248"/>
                </a:moveTo>
                <a:lnTo>
                  <a:pt x="2512212" y="6248"/>
                </a:lnTo>
                <a:lnTo>
                  <a:pt x="2489479" y="198310"/>
                </a:lnTo>
                <a:lnTo>
                  <a:pt x="2484985" y="226602"/>
                </a:lnTo>
                <a:lnTo>
                  <a:pt x="2472916" y="268797"/>
                </a:lnTo>
                <a:lnTo>
                  <a:pt x="2446086" y="299961"/>
                </a:lnTo>
                <a:lnTo>
                  <a:pt x="2420721" y="305714"/>
                </a:lnTo>
                <a:lnTo>
                  <a:pt x="2420721" y="392087"/>
                </a:lnTo>
                <a:lnTo>
                  <a:pt x="2466379" y="387613"/>
                </a:lnTo>
                <a:lnTo>
                  <a:pt x="2504182" y="373265"/>
                </a:lnTo>
                <a:lnTo>
                  <a:pt x="2538419" y="345627"/>
                </a:lnTo>
                <a:lnTo>
                  <a:pt x="2565057" y="299173"/>
                </a:lnTo>
                <a:lnTo>
                  <a:pt x="2577838" y="256919"/>
                </a:lnTo>
                <a:lnTo>
                  <a:pt x="2586647" y="205701"/>
                </a:lnTo>
                <a:lnTo>
                  <a:pt x="2600286" y="91490"/>
                </a:lnTo>
                <a:lnTo>
                  <a:pt x="2794635" y="91490"/>
                </a:lnTo>
                <a:lnTo>
                  <a:pt x="2794635" y="6248"/>
                </a:lnTo>
                <a:close/>
              </a:path>
              <a:path w="5256530" h="392429">
                <a:moveTo>
                  <a:pt x="2794635" y="91490"/>
                </a:moveTo>
                <a:lnTo>
                  <a:pt x="2696895" y="91490"/>
                </a:lnTo>
                <a:lnTo>
                  <a:pt x="2696895" y="385267"/>
                </a:lnTo>
                <a:lnTo>
                  <a:pt x="2794635" y="385267"/>
                </a:lnTo>
                <a:lnTo>
                  <a:pt x="2794635" y="91490"/>
                </a:lnTo>
                <a:close/>
              </a:path>
              <a:path w="5256530" h="392429">
                <a:moveTo>
                  <a:pt x="2384920" y="6248"/>
                </a:moveTo>
                <a:lnTo>
                  <a:pt x="2107057" y="6248"/>
                </a:lnTo>
                <a:lnTo>
                  <a:pt x="2107057" y="385267"/>
                </a:lnTo>
                <a:lnTo>
                  <a:pt x="2384920" y="385267"/>
                </a:lnTo>
                <a:lnTo>
                  <a:pt x="2384920" y="300024"/>
                </a:lnTo>
                <a:lnTo>
                  <a:pt x="2204796" y="300024"/>
                </a:lnTo>
                <a:lnTo>
                  <a:pt x="2204796" y="235813"/>
                </a:lnTo>
                <a:lnTo>
                  <a:pt x="2380945" y="235813"/>
                </a:lnTo>
                <a:lnTo>
                  <a:pt x="2380945" y="150583"/>
                </a:lnTo>
                <a:lnTo>
                  <a:pt x="2204796" y="150583"/>
                </a:lnTo>
                <a:lnTo>
                  <a:pt x="2204796" y="91490"/>
                </a:lnTo>
                <a:lnTo>
                  <a:pt x="2384920" y="91490"/>
                </a:lnTo>
                <a:lnTo>
                  <a:pt x="2384920" y="6248"/>
                </a:lnTo>
                <a:close/>
              </a:path>
              <a:path w="5256530" h="392429">
                <a:moveTo>
                  <a:pt x="2038870" y="252298"/>
                </a:moveTo>
                <a:lnTo>
                  <a:pt x="1941131" y="252298"/>
                </a:lnTo>
                <a:lnTo>
                  <a:pt x="1941131" y="385267"/>
                </a:lnTo>
                <a:lnTo>
                  <a:pt x="2038870" y="385267"/>
                </a:lnTo>
                <a:lnTo>
                  <a:pt x="2038870" y="252298"/>
                </a:lnTo>
                <a:close/>
              </a:path>
              <a:path w="5256530" h="392429">
                <a:moveTo>
                  <a:pt x="1816684" y="6248"/>
                </a:moveTo>
                <a:lnTo>
                  <a:pt x="1717802" y="6248"/>
                </a:lnTo>
                <a:lnTo>
                  <a:pt x="1717802" y="119329"/>
                </a:lnTo>
                <a:lnTo>
                  <a:pt x="1726965" y="178782"/>
                </a:lnTo>
                <a:lnTo>
                  <a:pt x="1754454" y="224167"/>
                </a:lnTo>
                <a:lnTo>
                  <a:pt x="1800128" y="252936"/>
                </a:lnTo>
                <a:lnTo>
                  <a:pt x="1863852" y="262521"/>
                </a:lnTo>
                <a:lnTo>
                  <a:pt x="1881247" y="261883"/>
                </a:lnTo>
                <a:lnTo>
                  <a:pt x="1899924" y="259967"/>
                </a:lnTo>
                <a:lnTo>
                  <a:pt x="1919885" y="256772"/>
                </a:lnTo>
                <a:lnTo>
                  <a:pt x="1941131" y="252298"/>
                </a:lnTo>
                <a:lnTo>
                  <a:pt x="2038870" y="252298"/>
                </a:lnTo>
                <a:lnTo>
                  <a:pt x="2038870" y="177292"/>
                </a:lnTo>
                <a:lnTo>
                  <a:pt x="1877479" y="177292"/>
                </a:lnTo>
                <a:lnTo>
                  <a:pt x="1850877" y="173669"/>
                </a:lnTo>
                <a:lnTo>
                  <a:pt x="1831879" y="162802"/>
                </a:lnTo>
                <a:lnTo>
                  <a:pt x="1820482" y="144689"/>
                </a:lnTo>
                <a:lnTo>
                  <a:pt x="1816684" y="119329"/>
                </a:lnTo>
                <a:lnTo>
                  <a:pt x="1816684" y="6248"/>
                </a:lnTo>
                <a:close/>
              </a:path>
              <a:path w="5256530" h="392429">
                <a:moveTo>
                  <a:pt x="2038870" y="6248"/>
                </a:moveTo>
                <a:lnTo>
                  <a:pt x="1941131" y="6248"/>
                </a:lnTo>
                <a:lnTo>
                  <a:pt x="1941131" y="166497"/>
                </a:lnTo>
                <a:lnTo>
                  <a:pt x="1926710" y="171221"/>
                </a:lnTo>
                <a:lnTo>
                  <a:pt x="1911296" y="174594"/>
                </a:lnTo>
                <a:lnTo>
                  <a:pt x="1894886" y="176617"/>
                </a:lnTo>
                <a:lnTo>
                  <a:pt x="1877479" y="177292"/>
                </a:lnTo>
                <a:lnTo>
                  <a:pt x="2038870" y="177292"/>
                </a:lnTo>
                <a:lnTo>
                  <a:pt x="2038870" y="6248"/>
                </a:lnTo>
                <a:close/>
              </a:path>
              <a:path w="5256530" h="392429">
                <a:moveTo>
                  <a:pt x="1313218" y="6248"/>
                </a:moveTo>
                <a:lnTo>
                  <a:pt x="1215478" y="6248"/>
                </a:lnTo>
                <a:lnTo>
                  <a:pt x="1215478" y="385267"/>
                </a:lnTo>
                <a:lnTo>
                  <a:pt x="1405267" y="385267"/>
                </a:lnTo>
                <a:lnTo>
                  <a:pt x="1434321" y="383012"/>
                </a:lnTo>
                <a:lnTo>
                  <a:pt x="1482623" y="364971"/>
                </a:lnTo>
                <a:lnTo>
                  <a:pt x="1517287" y="330026"/>
                </a:lnTo>
                <a:lnTo>
                  <a:pt x="1530702" y="300024"/>
                </a:lnTo>
                <a:lnTo>
                  <a:pt x="1313218" y="300024"/>
                </a:lnTo>
                <a:lnTo>
                  <a:pt x="1313218" y="218770"/>
                </a:lnTo>
                <a:lnTo>
                  <a:pt x="1530757" y="218770"/>
                </a:lnTo>
                <a:lnTo>
                  <a:pt x="1528297" y="210035"/>
                </a:lnTo>
                <a:lnTo>
                  <a:pt x="1501876" y="169621"/>
                </a:lnTo>
                <a:lnTo>
                  <a:pt x="1460106" y="142560"/>
                </a:lnTo>
                <a:lnTo>
                  <a:pt x="1405267" y="133540"/>
                </a:lnTo>
                <a:lnTo>
                  <a:pt x="1313218" y="133540"/>
                </a:lnTo>
                <a:lnTo>
                  <a:pt x="1313218" y="6248"/>
                </a:lnTo>
                <a:close/>
              </a:path>
              <a:path w="5256530" h="392429">
                <a:moveTo>
                  <a:pt x="1530757" y="218770"/>
                </a:moveTo>
                <a:lnTo>
                  <a:pt x="1392199" y="218770"/>
                </a:lnTo>
                <a:lnTo>
                  <a:pt x="1401700" y="219446"/>
                </a:lnTo>
                <a:lnTo>
                  <a:pt x="1410314" y="221472"/>
                </a:lnTo>
                <a:lnTo>
                  <a:pt x="1436865" y="250240"/>
                </a:lnTo>
                <a:lnTo>
                  <a:pt x="1437665" y="259118"/>
                </a:lnTo>
                <a:lnTo>
                  <a:pt x="1436865" y="268245"/>
                </a:lnTo>
                <a:lnTo>
                  <a:pt x="1410314" y="297327"/>
                </a:lnTo>
                <a:lnTo>
                  <a:pt x="1392199" y="300024"/>
                </a:lnTo>
                <a:lnTo>
                  <a:pt x="1530702" y="300024"/>
                </a:lnTo>
                <a:lnTo>
                  <a:pt x="1534903" y="284992"/>
                </a:lnTo>
                <a:lnTo>
                  <a:pt x="1537106" y="259118"/>
                </a:lnTo>
                <a:lnTo>
                  <a:pt x="1534903" y="233493"/>
                </a:lnTo>
                <a:lnTo>
                  <a:pt x="1530757" y="218770"/>
                </a:lnTo>
                <a:close/>
              </a:path>
              <a:path w="5256530" h="392429">
                <a:moveTo>
                  <a:pt x="1063193" y="91490"/>
                </a:moveTo>
                <a:lnTo>
                  <a:pt x="965454" y="91490"/>
                </a:lnTo>
                <a:lnTo>
                  <a:pt x="965454" y="385267"/>
                </a:lnTo>
                <a:lnTo>
                  <a:pt x="1063193" y="385267"/>
                </a:lnTo>
                <a:lnTo>
                  <a:pt x="1063193" y="91490"/>
                </a:lnTo>
                <a:close/>
              </a:path>
              <a:path w="5256530" h="392429">
                <a:moveTo>
                  <a:pt x="1168882" y="6248"/>
                </a:moveTo>
                <a:lnTo>
                  <a:pt x="859193" y="6248"/>
                </a:lnTo>
                <a:lnTo>
                  <a:pt x="859193" y="91490"/>
                </a:lnTo>
                <a:lnTo>
                  <a:pt x="1168882" y="91490"/>
                </a:lnTo>
                <a:lnTo>
                  <a:pt x="1168882" y="6248"/>
                </a:lnTo>
                <a:close/>
              </a:path>
              <a:path w="5256530" h="392429">
                <a:moveTo>
                  <a:pt x="812596" y="6248"/>
                </a:moveTo>
                <a:lnTo>
                  <a:pt x="714857" y="6248"/>
                </a:lnTo>
                <a:lnTo>
                  <a:pt x="714857" y="385267"/>
                </a:lnTo>
                <a:lnTo>
                  <a:pt x="812596" y="385267"/>
                </a:lnTo>
                <a:lnTo>
                  <a:pt x="812596" y="6248"/>
                </a:lnTo>
                <a:close/>
              </a:path>
              <a:path w="5256530" h="392429">
                <a:moveTo>
                  <a:pt x="463130" y="6248"/>
                </a:moveTo>
                <a:lnTo>
                  <a:pt x="365391" y="6248"/>
                </a:lnTo>
                <a:lnTo>
                  <a:pt x="365391" y="385267"/>
                </a:lnTo>
                <a:lnTo>
                  <a:pt x="555180" y="385267"/>
                </a:lnTo>
                <a:lnTo>
                  <a:pt x="584234" y="383012"/>
                </a:lnTo>
                <a:lnTo>
                  <a:pt x="632531" y="364971"/>
                </a:lnTo>
                <a:lnTo>
                  <a:pt x="667195" y="330026"/>
                </a:lnTo>
                <a:lnTo>
                  <a:pt x="680614" y="300024"/>
                </a:lnTo>
                <a:lnTo>
                  <a:pt x="463130" y="300024"/>
                </a:lnTo>
                <a:lnTo>
                  <a:pt x="463130" y="218770"/>
                </a:lnTo>
                <a:lnTo>
                  <a:pt x="680669" y="218770"/>
                </a:lnTo>
                <a:lnTo>
                  <a:pt x="678208" y="210035"/>
                </a:lnTo>
                <a:lnTo>
                  <a:pt x="651776" y="169621"/>
                </a:lnTo>
                <a:lnTo>
                  <a:pt x="610017" y="142560"/>
                </a:lnTo>
                <a:lnTo>
                  <a:pt x="555180" y="133540"/>
                </a:lnTo>
                <a:lnTo>
                  <a:pt x="463130" y="133540"/>
                </a:lnTo>
                <a:lnTo>
                  <a:pt x="463130" y="6248"/>
                </a:lnTo>
                <a:close/>
              </a:path>
              <a:path w="5256530" h="392429">
                <a:moveTo>
                  <a:pt x="680669" y="218770"/>
                </a:moveTo>
                <a:lnTo>
                  <a:pt x="542112" y="218770"/>
                </a:lnTo>
                <a:lnTo>
                  <a:pt x="551613" y="219446"/>
                </a:lnTo>
                <a:lnTo>
                  <a:pt x="560227" y="221472"/>
                </a:lnTo>
                <a:lnTo>
                  <a:pt x="586767" y="250240"/>
                </a:lnTo>
                <a:lnTo>
                  <a:pt x="587565" y="259118"/>
                </a:lnTo>
                <a:lnTo>
                  <a:pt x="586767" y="268245"/>
                </a:lnTo>
                <a:lnTo>
                  <a:pt x="560227" y="297327"/>
                </a:lnTo>
                <a:lnTo>
                  <a:pt x="542112" y="300024"/>
                </a:lnTo>
                <a:lnTo>
                  <a:pt x="680614" y="300024"/>
                </a:lnTo>
                <a:lnTo>
                  <a:pt x="684816" y="284992"/>
                </a:lnTo>
                <a:lnTo>
                  <a:pt x="687019" y="259118"/>
                </a:lnTo>
                <a:lnTo>
                  <a:pt x="684816" y="233493"/>
                </a:lnTo>
                <a:lnTo>
                  <a:pt x="680669" y="218770"/>
                </a:lnTo>
                <a:close/>
              </a:path>
              <a:path w="5256530" h="392429">
                <a:moveTo>
                  <a:pt x="296062" y="6248"/>
                </a:moveTo>
                <a:lnTo>
                  <a:pt x="0" y="6248"/>
                </a:lnTo>
                <a:lnTo>
                  <a:pt x="0" y="385267"/>
                </a:lnTo>
                <a:lnTo>
                  <a:pt x="193205" y="385267"/>
                </a:lnTo>
                <a:lnTo>
                  <a:pt x="221689" y="383066"/>
                </a:lnTo>
                <a:lnTo>
                  <a:pt x="268857" y="365454"/>
                </a:lnTo>
                <a:lnTo>
                  <a:pt x="302451" y="331358"/>
                </a:lnTo>
                <a:lnTo>
                  <a:pt x="316035" y="300024"/>
                </a:lnTo>
                <a:lnTo>
                  <a:pt x="97739" y="300024"/>
                </a:lnTo>
                <a:lnTo>
                  <a:pt x="97739" y="225590"/>
                </a:lnTo>
                <a:lnTo>
                  <a:pt x="316179" y="225590"/>
                </a:lnTo>
                <a:lnTo>
                  <a:pt x="313104" y="214580"/>
                </a:lnTo>
                <a:lnTo>
                  <a:pt x="287540" y="175298"/>
                </a:lnTo>
                <a:lnTo>
                  <a:pt x="246907" y="149094"/>
                </a:lnTo>
                <a:lnTo>
                  <a:pt x="193205" y="140360"/>
                </a:lnTo>
                <a:lnTo>
                  <a:pt x="97739" y="140360"/>
                </a:lnTo>
                <a:lnTo>
                  <a:pt x="97739" y="91490"/>
                </a:lnTo>
                <a:lnTo>
                  <a:pt x="296062" y="91490"/>
                </a:lnTo>
                <a:lnTo>
                  <a:pt x="296062" y="6248"/>
                </a:lnTo>
                <a:close/>
              </a:path>
              <a:path w="5256530" h="392429">
                <a:moveTo>
                  <a:pt x="316179" y="225590"/>
                </a:moveTo>
                <a:lnTo>
                  <a:pt x="181279" y="225590"/>
                </a:lnTo>
                <a:lnTo>
                  <a:pt x="189940" y="226213"/>
                </a:lnTo>
                <a:lnTo>
                  <a:pt x="197750" y="228080"/>
                </a:lnTo>
                <a:lnTo>
                  <a:pt x="222186" y="262521"/>
                </a:lnTo>
                <a:lnTo>
                  <a:pt x="221476" y="270853"/>
                </a:lnTo>
                <a:lnTo>
                  <a:pt x="189940" y="299405"/>
                </a:lnTo>
                <a:lnTo>
                  <a:pt x="181279" y="300024"/>
                </a:lnTo>
                <a:lnTo>
                  <a:pt x="316035" y="300024"/>
                </a:lnTo>
                <a:lnTo>
                  <a:pt x="319496" y="287601"/>
                </a:lnTo>
                <a:lnTo>
                  <a:pt x="321627" y="262521"/>
                </a:lnTo>
                <a:lnTo>
                  <a:pt x="319496" y="237468"/>
                </a:lnTo>
                <a:lnTo>
                  <a:pt x="316179" y="225590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1854" y="3892693"/>
            <a:ext cx="3951604" cy="392430"/>
          </a:xfrm>
          <a:custGeom>
            <a:avLst/>
            <a:gdLst/>
            <a:ahLst/>
            <a:cxnLst/>
            <a:rect l="l" t="t" r="r" b="b"/>
            <a:pathLst>
              <a:path w="3951604" h="392429">
                <a:moveTo>
                  <a:pt x="3951566" y="6248"/>
                </a:moveTo>
                <a:lnTo>
                  <a:pt x="3673690" y="6248"/>
                </a:lnTo>
                <a:lnTo>
                  <a:pt x="3673690" y="385267"/>
                </a:lnTo>
                <a:lnTo>
                  <a:pt x="3951566" y="385267"/>
                </a:lnTo>
                <a:lnTo>
                  <a:pt x="3951566" y="300024"/>
                </a:lnTo>
                <a:lnTo>
                  <a:pt x="3771430" y="300024"/>
                </a:lnTo>
                <a:lnTo>
                  <a:pt x="3771430" y="235813"/>
                </a:lnTo>
                <a:lnTo>
                  <a:pt x="3947591" y="235813"/>
                </a:lnTo>
                <a:lnTo>
                  <a:pt x="3947591" y="150583"/>
                </a:lnTo>
                <a:lnTo>
                  <a:pt x="3771430" y="150583"/>
                </a:lnTo>
                <a:lnTo>
                  <a:pt x="3771430" y="91490"/>
                </a:lnTo>
                <a:lnTo>
                  <a:pt x="3951566" y="91490"/>
                </a:lnTo>
                <a:lnTo>
                  <a:pt x="3951566" y="6248"/>
                </a:lnTo>
                <a:close/>
              </a:path>
              <a:path w="3951604" h="392429">
                <a:moveTo>
                  <a:pt x="3521405" y="91490"/>
                </a:moveTo>
                <a:lnTo>
                  <a:pt x="3423666" y="91490"/>
                </a:lnTo>
                <a:lnTo>
                  <a:pt x="3423666" y="385267"/>
                </a:lnTo>
                <a:lnTo>
                  <a:pt x="3521405" y="385267"/>
                </a:lnTo>
                <a:lnTo>
                  <a:pt x="3521405" y="91490"/>
                </a:lnTo>
                <a:close/>
              </a:path>
              <a:path w="3951604" h="392429">
                <a:moveTo>
                  <a:pt x="3627094" y="6248"/>
                </a:moveTo>
                <a:lnTo>
                  <a:pt x="3317405" y="6248"/>
                </a:lnTo>
                <a:lnTo>
                  <a:pt x="3317405" y="91490"/>
                </a:lnTo>
                <a:lnTo>
                  <a:pt x="3627094" y="91490"/>
                </a:lnTo>
                <a:lnTo>
                  <a:pt x="3627094" y="6248"/>
                </a:lnTo>
                <a:close/>
              </a:path>
              <a:path w="3951604" h="392429">
                <a:moveTo>
                  <a:pt x="3131591" y="0"/>
                </a:moveTo>
                <a:lnTo>
                  <a:pt x="3089164" y="3409"/>
                </a:lnTo>
                <a:lnTo>
                  <a:pt x="3050541" y="13638"/>
                </a:lnTo>
                <a:lnTo>
                  <a:pt x="3015721" y="30684"/>
                </a:lnTo>
                <a:lnTo>
                  <a:pt x="2984703" y="54546"/>
                </a:lnTo>
                <a:lnTo>
                  <a:pt x="2959216" y="83849"/>
                </a:lnTo>
                <a:lnTo>
                  <a:pt x="2930089" y="154596"/>
                </a:lnTo>
                <a:lnTo>
                  <a:pt x="2926448" y="196037"/>
                </a:lnTo>
                <a:lnTo>
                  <a:pt x="2930106" y="237259"/>
                </a:lnTo>
                <a:lnTo>
                  <a:pt x="2941080" y="274534"/>
                </a:lnTo>
                <a:lnTo>
                  <a:pt x="2984982" y="337248"/>
                </a:lnTo>
                <a:lnTo>
                  <a:pt x="3016091" y="361242"/>
                </a:lnTo>
                <a:lnTo>
                  <a:pt x="3050895" y="378379"/>
                </a:lnTo>
                <a:lnTo>
                  <a:pt x="3089395" y="388660"/>
                </a:lnTo>
                <a:lnTo>
                  <a:pt x="3131591" y="392087"/>
                </a:lnTo>
                <a:lnTo>
                  <a:pt x="3161476" y="390258"/>
                </a:lnTo>
                <a:lnTo>
                  <a:pt x="3213044" y="375627"/>
                </a:lnTo>
                <a:lnTo>
                  <a:pt x="3253847" y="347324"/>
                </a:lnTo>
                <a:lnTo>
                  <a:pt x="3284955" y="311096"/>
                </a:lnTo>
                <a:lnTo>
                  <a:pt x="3288069" y="305714"/>
                </a:lnTo>
                <a:lnTo>
                  <a:pt x="3131591" y="305714"/>
                </a:lnTo>
                <a:lnTo>
                  <a:pt x="3109591" y="303742"/>
                </a:lnTo>
                <a:lnTo>
                  <a:pt x="3071662" y="287974"/>
                </a:lnTo>
                <a:lnTo>
                  <a:pt x="3042682" y="257468"/>
                </a:lnTo>
                <a:lnTo>
                  <a:pt x="3027766" y="218400"/>
                </a:lnTo>
                <a:lnTo>
                  <a:pt x="3025902" y="196037"/>
                </a:lnTo>
                <a:lnTo>
                  <a:pt x="3027766" y="173686"/>
                </a:lnTo>
                <a:lnTo>
                  <a:pt x="3042682" y="134620"/>
                </a:lnTo>
                <a:lnTo>
                  <a:pt x="3071662" y="104112"/>
                </a:lnTo>
                <a:lnTo>
                  <a:pt x="3109591" y="88344"/>
                </a:lnTo>
                <a:lnTo>
                  <a:pt x="3131591" y="86372"/>
                </a:lnTo>
                <a:lnTo>
                  <a:pt x="3286771" y="86372"/>
                </a:lnTo>
                <a:lnTo>
                  <a:pt x="3267435" y="57216"/>
                </a:lnTo>
                <a:lnTo>
                  <a:pt x="3230037" y="25430"/>
                </a:lnTo>
                <a:lnTo>
                  <a:pt x="3184754" y="6357"/>
                </a:lnTo>
                <a:lnTo>
                  <a:pt x="3131591" y="0"/>
                </a:lnTo>
                <a:close/>
              </a:path>
              <a:path w="3951604" h="392429">
                <a:moveTo>
                  <a:pt x="3212846" y="250596"/>
                </a:moveTo>
                <a:lnTo>
                  <a:pt x="3180740" y="289801"/>
                </a:lnTo>
                <a:lnTo>
                  <a:pt x="3144676" y="304721"/>
                </a:lnTo>
                <a:lnTo>
                  <a:pt x="3131591" y="305714"/>
                </a:lnTo>
                <a:lnTo>
                  <a:pt x="3288069" y="305714"/>
                </a:lnTo>
                <a:lnTo>
                  <a:pt x="3296945" y="290372"/>
                </a:lnTo>
                <a:lnTo>
                  <a:pt x="3212846" y="250596"/>
                </a:lnTo>
                <a:close/>
              </a:path>
              <a:path w="3951604" h="392429">
                <a:moveTo>
                  <a:pt x="3286771" y="86372"/>
                </a:moveTo>
                <a:lnTo>
                  <a:pt x="3131591" y="86372"/>
                </a:lnTo>
                <a:lnTo>
                  <a:pt x="3144676" y="87367"/>
                </a:lnTo>
                <a:lnTo>
                  <a:pt x="3157227" y="90352"/>
                </a:lnTo>
                <a:lnTo>
                  <a:pt x="3191162" y="110701"/>
                </a:lnTo>
                <a:lnTo>
                  <a:pt x="3212846" y="141490"/>
                </a:lnTo>
                <a:lnTo>
                  <a:pt x="3296945" y="101714"/>
                </a:lnTo>
                <a:lnTo>
                  <a:pt x="3286771" y="86372"/>
                </a:lnTo>
                <a:close/>
              </a:path>
              <a:path w="3951604" h="392429">
                <a:moveTo>
                  <a:pt x="2888945" y="6248"/>
                </a:moveTo>
                <a:lnTo>
                  <a:pt x="2611081" y="6248"/>
                </a:lnTo>
                <a:lnTo>
                  <a:pt x="2611081" y="385267"/>
                </a:lnTo>
                <a:lnTo>
                  <a:pt x="2888945" y="385267"/>
                </a:lnTo>
                <a:lnTo>
                  <a:pt x="2888945" y="300024"/>
                </a:lnTo>
                <a:lnTo>
                  <a:pt x="2708808" y="300024"/>
                </a:lnTo>
                <a:lnTo>
                  <a:pt x="2708808" y="235813"/>
                </a:lnTo>
                <a:lnTo>
                  <a:pt x="2884970" y="235813"/>
                </a:lnTo>
                <a:lnTo>
                  <a:pt x="2884970" y="150583"/>
                </a:lnTo>
                <a:lnTo>
                  <a:pt x="2708808" y="150583"/>
                </a:lnTo>
                <a:lnTo>
                  <a:pt x="2708808" y="91490"/>
                </a:lnTo>
                <a:lnTo>
                  <a:pt x="2888945" y="91490"/>
                </a:lnTo>
                <a:lnTo>
                  <a:pt x="2888945" y="6248"/>
                </a:lnTo>
                <a:close/>
              </a:path>
              <a:path w="3951604" h="392429">
                <a:moveTo>
                  <a:pt x="2248535" y="6248"/>
                </a:moveTo>
                <a:lnTo>
                  <a:pt x="2112733" y="6248"/>
                </a:lnTo>
                <a:lnTo>
                  <a:pt x="2112733" y="385267"/>
                </a:lnTo>
                <a:lnTo>
                  <a:pt x="2210460" y="385267"/>
                </a:lnTo>
                <a:lnTo>
                  <a:pt x="2210460" y="138645"/>
                </a:lnTo>
                <a:lnTo>
                  <a:pt x="2299378" y="138645"/>
                </a:lnTo>
                <a:lnTo>
                  <a:pt x="2248535" y="6248"/>
                </a:lnTo>
                <a:close/>
              </a:path>
              <a:path w="3951604" h="392429">
                <a:moveTo>
                  <a:pt x="2299378" y="138645"/>
                </a:moveTo>
                <a:lnTo>
                  <a:pt x="2210460" y="138645"/>
                </a:lnTo>
                <a:lnTo>
                  <a:pt x="2305926" y="385267"/>
                </a:lnTo>
                <a:lnTo>
                  <a:pt x="2349118" y="385267"/>
                </a:lnTo>
                <a:lnTo>
                  <a:pt x="2416610" y="211950"/>
                </a:lnTo>
                <a:lnTo>
                  <a:pt x="2327529" y="211950"/>
                </a:lnTo>
                <a:lnTo>
                  <a:pt x="2299378" y="138645"/>
                </a:lnTo>
                <a:close/>
              </a:path>
              <a:path w="3951604" h="392429">
                <a:moveTo>
                  <a:pt x="2542882" y="138645"/>
                </a:moveTo>
                <a:lnTo>
                  <a:pt x="2445156" y="138645"/>
                </a:lnTo>
                <a:lnTo>
                  <a:pt x="2445156" y="385267"/>
                </a:lnTo>
                <a:lnTo>
                  <a:pt x="2542882" y="385267"/>
                </a:lnTo>
                <a:lnTo>
                  <a:pt x="2542882" y="138645"/>
                </a:lnTo>
                <a:close/>
              </a:path>
              <a:path w="3951604" h="392429">
                <a:moveTo>
                  <a:pt x="2542882" y="6248"/>
                </a:moveTo>
                <a:lnTo>
                  <a:pt x="2407081" y="6248"/>
                </a:lnTo>
                <a:lnTo>
                  <a:pt x="2327529" y="211950"/>
                </a:lnTo>
                <a:lnTo>
                  <a:pt x="2416610" y="211950"/>
                </a:lnTo>
                <a:lnTo>
                  <a:pt x="2445156" y="138645"/>
                </a:lnTo>
                <a:lnTo>
                  <a:pt x="2542882" y="138645"/>
                </a:lnTo>
                <a:lnTo>
                  <a:pt x="2542882" y="6248"/>
                </a:lnTo>
                <a:close/>
              </a:path>
              <a:path w="3951604" h="392429">
                <a:moveTo>
                  <a:pt x="1941118" y="6248"/>
                </a:moveTo>
                <a:lnTo>
                  <a:pt x="1726323" y="6248"/>
                </a:lnTo>
                <a:lnTo>
                  <a:pt x="1726323" y="385267"/>
                </a:lnTo>
                <a:lnTo>
                  <a:pt x="1947938" y="385267"/>
                </a:lnTo>
                <a:lnTo>
                  <a:pt x="1973120" y="383421"/>
                </a:lnTo>
                <a:lnTo>
                  <a:pt x="2014320" y="368647"/>
                </a:lnTo>
                <a:lnTo>
                  <a:pt x="2043013" y="340059"/>
                </a:lnTo>
                <a:lnTo>
                  <a:pt x="2057505" y="303407"/>
                </a:lnTo>
                <a:lnTo>
                  <a:pt x="2057552" y="302869"/>
                </a:lnTo>
                <a:lnTo>
                  <a:pt x="1824062" y="302869"/>
                </a:lnTo>
                <a:lnTo>
                  <a:pt x="1824062" y="234683"/>
                </a:lnTo>
                <a:lnTo>
                  <a:pt x="2047717" y="234683"/>
                </a:lnTo>
                <a:lnTo>
                  <a:pt x="2047648" y="234525"/>
                </a:lnTo>
                <a:lnTo>
                  <a:pt x="2015348" y="199809"/>
                </a:lnTo>
                <a:lnTo>
                  <a:pt x="1987156" y="189788"/>
                </a:lnTo>
                <a:lnTo>
                  <a:pt x="2000488" y="185599"/>
                </a:lnTo>
                <a:lnTo>
                  <a:pt x="2012651" y="179281"/>
                </a:lnTo>
                <a:lnTo>
                  <a:pt x="2023643" y="170831"/>
                </a:lnTo>
                <a:lnTo>
                  <a:pt x="2033460" y="160248"/>
                </a:lnTo>
                <a:lnTo>
                  <a:pt x="2039053" y="151714"/>
                </a:lnTo>
                <a:lnTo>
                  <a:pt x="1824062" y="151714"/>
                </a:lnTo>
                <a:lnTo>
                  <a:pt x="1824062" y="88646"/>
                </a:lnTo>
                <a:lnTo>
                  <a:pt x="2050569" y="88646"/>
                </a:lnTo>
                <a:lnTo>
                  <a:pt x="2050116" y="83899"/>
                </a:lnTo>
                <a:lnTo>
                  <a:pt x="2022944" y="34950"/>
                </a:lnTo>
                <a:lnTo>
                  <a:pt x="1987999" y="13427"/>
                </a:lnTo>
                <a:lnTo>
                  <a:pt x="1966050" y="8043"/>
                </a:lnTo>
                <a:lnTo>
                  <a:pt x="1941118" y="6248"/>
                </a:lnTo>
                <a:close/>
              </a:path>
              <a:path w="3951604" h="392429">
                <a:moveTo>
                  <a:pt x="2047717" y="234683"/>
                </a:moveTo>
                <a:lnTo>
                  <a:pt x="1922373" y="234683"/>
                </a:lnTo>
                <a:lnTo>
                  <a:pt x="1930698" y="235287"/>
                </a:lnTo>
                <a:lnTo>
                  <a:pt x="1938067" y="237101"/>
                </a:lnTo>
                <a:lnTo>
                  <a:pt x="1959876" y="268782"/>
                </a:lnTo>
                <a:lnTo>
                  <a:pt x="1959253" y="276078"/>
                </a:lnTo>
                <a:lnTo>
                  <a:pt x="1930698" y="302283"/>
                </a:lnTo>
                <a:lnTo>
                  <a:pt x="1922373" y="302869"/>
                </a:lnTo>
                <a:lnTo>
                  <a:pt x="2057552" y="302869"/>
                </a:lnTo>
                <a:lnTo>
                  <a:pt x="2059317" y="282409"/>
                </a:lnTo>
                <a:lnTo>
                  <a:pt x="2058020" y="265348"/>
                </a:lnTo>
                <a:lnTo>
                  <a:pt x="2054129" y="249386"/>
                </a:lnTo>
                <a:lnTo>
                  <a:pt x="2047717" y="234683"/>
                </a:lnTo>
                <a:close/>
              </a:path>
              <a:path w="3951604" h="392429">
                <a:moveTo>
                  <a:pt x="2050569" y="88646"/>
                </a:moveTo>
                <a:lnTo>
                  <a:pt x="1918957" y="88646"/>
                </a:lnTo>
                <a:lnTo>
                  <a:pt x="1926010" y="89196"/>
                </a:lnTo>
                <a:lnTo>
                  <a:pt x="1932387" y="90846"/>
                </a:lnTo>
                <a:lnTo>
                  <a:pt x="1938088" y="93596"/>
                </a:lnTo>
                <a:lnTo>
                  <a:pt x="1943112" y="97447"/>
                </a:lnTo>
                <a:lnTo>
                  <a:pt x="1949361" y="103327"/>
                </a:lnTo>
                <a:lnTo>
                  <a:pt x="1952485" y="110807"/>
                </a:lnTo>
                <a:lnTo>
                  <a:pt x="1952485" y="129374"/>
                </a:lnTo>
                <a:lnTo>
                  <a:pt x="1918957" y="151714"/>
                </a:lnTo>
                <a:lnTo>
                  <a:pt x="2039053" y="151714"/>
                </a:lnTo>
                <a:lnTo>
                  <a:pt x="2041537" y="147923"/>
                </a:lnTo>
                <a:lnTo>
                  <a:pt x="2047308" y="134246"/>
                </a:lnTo>
                <a:lnTo>
                  <a:pt x="2050771" y="119220"/>
                </a:lnTo>
                <a:lnTo>
                  <a:pt x="2051926" y="102844"/>
                </a:lnTo>
                <a:lnTo>
                  <a:pt x="2050569" y="88646"/>
                </a:lnTo>
                <a:close/>
              </a:path>
              <a:path w="3951604" h="392429">
                <a:moveTo>
                  <a:pt x="1313218" y="6248"/>
                </a:moveTo>
                <a:lnTo>
                  <a:pt x="1215478" y="6248"/>
                </a:lnTo>
                <a:lnTo>
                  <a:pt x="1215478" y="385267"/>
                </a:lnTo>
                <a:lnTo>
                  <a:pt x="1405267" y="385267"/>
                </a:lnTo>
                <a:lnTo>
                  <a:pt x="1434321" y="383012"/>
                </a:lnTo>
                <a:lnTo>
                  <a:pt x="1482623" y="364971"/>
                </a:lnTo>
                <a:lnTo>
                  <a:pt x="1517287" y="330026"/>
                </a:lnTo>
                <a:lnTo>
                  <a:pt x="1530702" y="300024"/>
                </a:lnTo>
                <a:lnTo>
                  <a:pt x="1313218" y="300024"/>
                </a:lnTo>
                <a:lnTo>
                  <a:pt x="1313218" y="218770"/>
                </a:lnTo>
                <a:lnTo>
                  <a:pt x="1530757" y="218770"/>
                </a:lnTo>
                <a:lnTo>
                  <a:pt x="1528297" y="210035"/>
                </a:lnTo>
                <a:lnTo>
                  <a:pt x="1501876" y="169621"/>
                </a:lnTo>
                <a:lnTo>
                  <a:pt x="1460106" y="142560"/>
                </a:lnTo>
                <a:lnTo>
                  <a:pt x="1405267" y="133540"/>
                </a:lnTo>
                <a:lnTo>
                  <a:pt x="1313218" y="133540"/>
                </a:lnTo>
                <a:lnTo>
                  <a:pt x="1313218" y="6248"/>
                </a:lnTo>
                <a:close/>
              </a:path>
              <a:path w="3951604" h="392429">
                <a:moveTo>
                  <a:pt x="1530757" y="218770"/>
                </a:moveTo>
                <a:lnTo>
                  <a:pt x="1392199" y="218770"/>
                </a:lnTo>
                <a:lnTo>
                  <a:pt x="1401700" y="219446"/>
                </a:lnTo>
                <a:lnTo>
                  <a:pt x="1410314" y="221472"/>
                </a:lnTo>
                <a:lnTo>
                  <a:pt x="1436865" y="250240"/>
                </a:lnTo>
                <a:lnTo>
                  <a:pt x="1437665" y="259118"/>
                </a:lnTo>
                <a:lnTo>
                  <a:pt x="1436865" y="268245"/>
                </a:lnTo>
                <a:lnTo>
                  <a:pt x="1410314" y="297327"/>
                </a:lnTo>
                <a:lnTo>
                  <a:pt x="1392199" y="300024"/>
                </a:lnTo>
                <a:lnTo>
                  <a:pt x="1530702" y="300024"/>
                </a:lnTo>
                <a:lnTo>
                  <a:pt x="1534903" y="284992"/>
                </a:lnTo>
                <a:lnTo>
                  <a:pt x="1537106" y="259118"/>
                </a:lnTo>
                <a:lnTo>
                  <a:pt x="1534903" y="233493"/>
                </a:lnTo>
                <a:lnTo>
                  <a:pt x="1530757" y="218770"/>
                </a:lnTo>
                <a:close/>
              </a:path>
              <a:path w="3951604" h="392429">
                <a:moveTo>
                  <a:pt x="1063180" y="91490"/>
                </a:moveTo>
                <a:lnTo>
                  <a:pt x="965441" y="91490"/>
                </a:lnTo>
                <a:lnTo>
                  <a:pt x="965441" y="385267"/>
                </a:lnTo>
                <a:lnTo>
                  <a:pt x="1063180" y="385267"/>
                </a:lnTo>
                <a:lnTo>
                  <a:pt x="1063180" y="91490"/>
                </a:lnTo>
                <a:close/>
              </a:path>
              <a:path w="3951604" h="392429">
                <a:moveTo>
                  <a:pt x="1168882" y="6248"/>
                </a:moveTo>
                <a:lnTo>
                  <a:pt x="859180" y="6248"/>
                </a:lnTo>
                <a:lnTo>
                  <a:pt x="859180" y="91490"/>
                </a:lnTo>
                <a:lnTo>
                  <a:pt x="1168882" y="91490"/>
                </a:lnTo>
                <a:lnTo>
                  <a:pt x="1168882" y="6248"/>
                </a:lnTo>
                <a:close/>
              </a:path>
              <a:path w="3951604" h="392429">
                <a:moveTo>
                  <a:pt x="812596" y="6248"/>
                </a:moveTo>
                <a:lnTo>
                  <a:pt x="714857" y="6248"/>
                </a:lnTo>
                <a:lnTo>
                  <a:pt x="714857" y="385267"/>
                </a:lnTo>
                <a:lnTo>
                  <a:pt x="812596" y="385267"/>
                </a:lnTo>
                <a:lnTo>
                  <a:pt x="812596" y="6248"/>
                </a:lnTo>
                <a:close/>
              </a:path>
              <a:path w="3951604" h="392429">
                <a:moveTo>
                  <a:pt x="463118" y="6248"/>
                </a:moveTo>
                <a:lnTo>
                  <a:pt x="365378" y="6248"/>
                </a:lnTo>
                <a:lnTo>
                  <a:pt x="365378" y="385267"/>
                </a:lnTo>
                <a:lnTo>
                  <a:pt x="555180" y="385267"/>
                </a:lnTo>
                <a:lnTo>
                  <a:pt x="584227" y="383012"/>
                </a:lnTo>
                <a:lnTo>
                  <a:pt x="632524" y="364971"/>
                </a:lnTo>
                <a:lnTo>
                  <a:pt x="667187" y="330026"/>
                </a:lnTo>
                <a:lnTo>
                  <a:pt x="680602" y="300024"/>
                </a:lnTo>
                <a:lnTo>
                  <a:pt x="463118" y="300024"/>
                </a:lnTo>
                <a:lnTo>
                  <a:pt x="463118" y="218770"/>
                </a:lnTo>
                <a:lnTo>
                  <a:pt x="680657" y="218770"/>
                </a:lnTo>
                <a:lnTo>
                  <a:pt x="678197" y="210035"/>
                </a:lnTo>
                <a:lnTo>
                  <a:pt x="651776" y="169621"/>
                </a:lnTo>
                <a:lnTo>
                  <a:pt x="610007" y="142560"/>
                </a:lnTo>
                <a:lnTo>
                  <a:pt x="555180" y="133540"/>
                </a:lnTo>
                <a:lnTo>
                  <a:pt x="463118" y="133540"/>
                </a:lnTo>
                <a:lnTo>
                  <a:pt x="463118" y="6248"/>
                </a:lnTo>
                <a:close/>
              </a:path>
              <a:path w="3951604" h="392429">
                <a:moveTo>
                  <a:pt x="680657" y="218770"/>
                </a:moveTo>
                <a:lnTo>
                  <a:pt x="542112" y="218770"/>
                </a:lnTo>
                <a:lnTo>
                  <a:pt x="551605" y="219446"/>
                </a:lnTo>
                <a:lnTo>
                  <a:pt x="560216" y="221472"/>
                </a:lnTo>
                <a:lnTo>
                  <a:pt x="586767" y="250240"/>
                </a:lnTo>
                <a:lnTo>
                  <a:pt x="587565" y="259118"/>
                </a:lnTo>
                <a:lnTo>
                  <a:pt x="586767" y="268245"/>
                </a:lnTo>
                <a:lnTo>
                  <a:pt x="560216" y="297327"/>
                </a:lnTo>
                <a:lnTo>
                  <a:pt x="542112" y="300024"/>
                </a:lnTo>
                <a:lnTo>
                  <a:pt x="680602" y="300024"/>
                </a:lnTo>
                <a:lnTo>
                  <a:pt x="684804" y="284992"/>
                </a:lnTo>
                <a:lnTo>
                  <a:pt x="687006" y="259118"/>
                </a:lnTo>
                <a:lnTo>
                  <a:pt x="684804" y="233493"/>
                </a:lnTo>
                <a:lnTo>
                  <a:pt x="680657" y="218770"/>
                </a:lnTo>
                <a:close/>
              </a:path>
              <a:path w="3951604" h="392429">
                <a:moveTo>
                  <a:pt x="296049" y="6248"/>
                </a:moveTo>
                <a:lnTo>
                  <a:pt x="0" y="6248"/>
                </a:lnTo>
                <a:lnTo>
                  <a:pt x="0" y="385267"/>
                </a:lnTo>
                <a:lnTo>
                  <a:pt x="193205" y="385267"/>
                </a:lnTo>
                <a:lnTo>
                  <a:pt x="221684" y="383066"/>
                </a:lnTo>
                <a:lnTo>
                  <a:pt x="268850" y="365454"/>
                </a:lnTo>
                <a:lnTo>
                  <a:pt x="302446" y="331358"/>
                </a:lnTo>
                <a:lnTo>
                  <a:pt x="316034" y="300024"/>
                </a:lnTo>
                <a:lnTo>
                  <a:pt x="97739" y="300024"/>
                </a:lnTo>
                <a:lnTo>
                  <a:pt x="97739" y="225590"/>
                </a:lnTo>
                <a:lnTo>
                  <a:pt x="316178" y="225590"/>
                </a:lnTo>
                <a:lnTo>
                  <a:pt x="313102" y="214580"/>
                </a:lnTo>
                <a:lnTo>
                  <a:pt x="287527" y="175298"/>
                </a:lnTo>
                <a:lnTo>
                  <a:pt x="246900" y="149094"/>
                </a:lnTo>
                <a:lnTo>
                  <a:pt x="193205" y="140360"/>
                </a:lnTo>
                <a:lnTo>
                  <a:pt x="97739" y="140360"/>
                </a:lnTo>
                <a:lnTo>
                  <a:pt x="97739" y="91490"/>
                </a:lnTo>
                <a:lnTo>
                  <a:pt x="296049" y="91490"/>
                </a:lnTo>
                <a:lnTo>
                  <a:pt x="296049" y="6248"/>
                </a:lnTo>
                <a:close/>
              </a:path>
              <a:path w="3951604" h="392429">
                <a:moveTo>
                  <a:pt x="316178" y="225590"/>
                </a:moveTo>
                <a:lnTo>
                  <a:pt x="181267" y="225590"/>
                </a:lnTo>
                <a:lnTo>
                  <a:pt x="189935" y="226213"/>
                </a:lnTo>
                <a:lnTo>
                  <a:pt x="197748" y="228080"/>
                </a:lnTo>
                <a:lnTo>
                  <a:pt x="222186" y="262521"/>
                </a:lnTo>
                <a:lnTo>
                  <a:pt x="221474" y="270853"/>
                </a:lnTo>
                <a:lnTo>
                  <a:pt x="189935" y="299405"/>
                </a:lnTo>
                <a:lnTo>
                  <a:pt x="181267" y="300024"/>
                </a:lnTo>
                <a:lnTo>
                  <a:pt x="316034" y="300024"/>
                </a:lnTo>
                <a:lnTo>
                  <a:pt x="319496" y="287601"/>
                </a:lnTo>
                <a:lnTo>
                  <a:pt x="321627" y="262521"/>
                </a:lnTo>
                <a:lnTo>
                  <a:pt x="319496" y="237468"/>
                </a:lnTo>
                <a:lnTo>
                  <a:pt x="316178" y="225590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4727" y="4652431"/>
            <a:ext cx="5574665" cy="448945"/>
          </a:xfrm>
          <a:custGeom>
            <a:avLst/>
            <a:gdLst/>
            <a:ahLst/>
            <a:cxnLst/>
            <a:rect l="l" t="t" r="r" b="b"/>
            <a:pathLst>
              <a:path w="5574665" h="448945">
                <a:moveTo>
                  <a:pt x="5319877" y="0"/>
                </a:moveTo>
                <a:lnTo>
                  <a:pt x="5222151" y="0"/>
                </a:lnTo>
                <a:lnTo>
                  <a:pt x="5222151" y="379018"/>
                </a:lnTo>
                <a:lnTo>
                  <a:pt x="5316474" y="379018"/>
                </a:lnTo>
                <a:lnTo>
                  <a:pt x="5422671" y="223316"/>
                </a:lnTo>
                <a:lnTo>
                  <a:pt x="5319877" y="223316"/>
                </a:lnTo>
                <a:lnTo>
                  <a:pt x="5319877" y="0"/>
                </a:lnTo>
                <a:close/>
              </a:path>
              <a:path w="5574665" h="448945">
                <a:moveTo>
                  <a:pt x="5574461" y="144907"/>
                </a:moveTo>
                <a:lnTo>
                  <a:pt x="5476151" y="144907"/>
                </a:lnTo>
                <a:lnTo>
                  <a:pt x="5476151" y="379018"/>
                </a:lnTo>
                <a:lnTo>
                  <a:pt x="5574461" y="379018"/>
                </a:lnTo>
                <a:lnTo>
                  <a:pt x="5574461" y="144907"/>
                </a:lnTo>
                <a:close/>
              </a:path>
              <a:path w="5574665" h="448945">
                <a:moveTo>
                  <a:pt x="5574461" y="0"/>
                </a:moveTo>
                <a:lnTo>
                  <a:pt x="5473306" y="0"/>
                </a:lnTo>
                <a:lnTo>
                  <a:pt x="5319877" y="223316"/>
                </a:lnTo>
                <a:lnTo>
                  <a:pt x="5422671" y="223316"/>
                </a:lnTo>
                <a:lnTo>
                  <a:pt x="5476151" y="144907"/>
                </a:lnTo>
                <a:lnTo>
                  <a:pt x="5574461" y="144907"/>
                </a:lnTo>
                <a:lnTo>
                  <a:pt x="5574461" y="0"/>
                </a:lnTo>
                <a:close/>
              </a:path>
              <a:path w="5574665" h="448945">
                <a:moveTo>
                  <a:pt x="4899380" y="0"/>
                </a:moveTo>
                <a:lnTo>
                  <a:pt x="4801641" y="0"/>
                </a:lnTo>
                <a:lnTo>
                  <a:pt x="4801641" y="379018"/>
                </a:lnTo>
                <a:lnTo>
                  <a:pt x="4895977" y="379018"/>
                </a:lnTo>
                <a:lnTo>
                  <a:pt x="5002165" y="223316"/>
                </a:lnTo>
                <a:lnTo>
                  <a:pt x="4899380" y="223316"/>
                </a:lnTo>
                <a:lnTo>
                  <a:pt x="4899380" y="0"/>
                </a:lnTo>
                <a:close/>
              </a:path>
              <a:path w="5574665" h="448945">
                <a:moveTo>
                  <a:pt x="5153952" y="144907"/>
                </a:moveTo>
                <a:lnTo>
                  <a:pt x="5055641" y="144907"/>
                </a:lnTo>
                <a:lnTo>
                  <a:pt x="5055641" y="379018"/>
                </a:lnTo>
                <a:lnTo>
                  <a:pt x="5153952" y="379018"/>
                </a:lnTo>
                <a:lnTo>
                  <a:pt x="5153952" y="144907"/>
                </a:lnTo>
                <a:close/>
              </a:path>
              <a:path w="5574665" h="448945">
                <a:moveTo>
                  <a:pt x="5153952" y="0"/>
                </a:moveTo>
                <a:lnTo>
                  <a:pt x="5052809" y="0"/>
                </a:lnTo>
                <a:lnTo>
                  <a:pt x="4899380" y="223316"/>
                </a:lnTo>
                <a:lnTo>
                  <a:pt x="5002165" y="223316"/>
                </a:lnTo>
                <a:lnTo>
                  <a:pt x="5055641" y="144907"/>
                </a:lnTo>
                <a:lnTo>
                  <a:pt x="5153952" y="144907"/>
                </a:lnTo>
                <a:lnTo>
                  <a:pt x="5153952" y="0"/>
                </a:lnTo>
                <a:close/>
              </a:path>
              <a:path w="5574665" h="448945">
                <a:moveTo>
                  <a:pt x="4478312" y="0"/>
                </a:moveTo>
                <a:lnTo>
                  <a:pt x="4380572" y="0"/>
                </a:lnTo>
                <a:lnTo>
                  <a:pt x="4380572" y="379018"/>
                </a:lnTo>
                <a:lnTo>
                  <a:pt x="4478312" y="379018"/>
                </a:lnTo>
                <a:lnTo>
                  <a:pt x="4478312" y="226733"/>
                </a:lnTo>
                <a:lnTo>
                  <a:pt x="4733455" y="226733"/>
                </a:lnTo>
                <a:lnTo>
                  <a:pt x="4733455" y="141490"/>
                </a:lnTo>
                <a:lnTo>
                  <a:pt x="4478312" y="141490"/>
                </a:lnTo>
                <a:lnTo>
                  <a:pt x="4478312" y="0"/>
                </a:lnTo>
                <a:close/>
              </a:path>
              <a:path w="5574665" h="448945">
                <a:moveTo>
                  <a:pt x="4733455" y="226733"/>
                </a:moveTo>
                <a:lnTo>
                  <a:pt x="4635715" y="226733"/>
                </a:lnTo>
                <a:lnTo>
                  <a:pt x="4635715" y="379018"/>
                </a:lnTo>
                <a:lnTo>
                  <a:pt x="4733455" y="379018"/>
                </a:lnTo>
                <a:lnTo>
                  <a:pt x="4733455" y="226733"/>
                </a:lnTo>
                <a:close/>
              </a:path>
              <a:path w="5574665" h="448945">
                <a:moveTo>
                  <a:pt x="4733455" y="0"/>
                </a:moveTo>
                <a:lnTo>
                  <a:pt x="4635715" y="0"/>
                </a:lnTo>
                <a:lnTo>
                  <a:pt x="4635715" y="141490"/>
                </a:lnTo>
                <a:lnTo>
                  <a:pt x="4733455" y="141490"/>
                </a:lnTo>
                <a:lnTo>
                  <a:pt x="4733455" y="0"/>
                </a:lnTo>
                <a:close/>
              </a:path>
              <a:path w="5574665" h="448945">
                <a:moveTo>
                  <a:pt x="4323753" y="0"/>
                </a:moveTo>
                <a:lnTo>
                  <a:pt x="4045877" y="0"/>
                </a:lnTo>
                <a:lnTo>
                  <a:pt x="4045877" y="379018"/>
                </a:lnTo>
                <a:lnTo>
                  <a:pt x="4323753" y="379018"/>
                </a:lnTo>
                <a:lnTo>
                  <a:pt x="4323753" y="293776"/>
                </a:lnTo>
                <a:lnTo>
                  <a:pt x="4143616" y="293776"/>
                </a:lnTo>
                <a:lnTo>
                  <a:pt x="4143616" y="229565"/>
                </a:lnTo>
                <a:lnTo>
                  <a:pt x="4319778" y="229565"/>
                </a:lnTo>
                <a:lnTo>
                  <a:pt x="4319778" y="144335"/>
                </a:lnTo>
                <a:lnTo>
                  <a:pt x="4143616" y="144335"/>
                </a:lnTo>
                <a:lnTo>
                  <a:pt x="4143616" y="85242"/>
                </a:lnTo>
                <a:lnTo>
                  <a:pt x="4323753" y="85242"/>
                </a:lnTo>
                <a:lnTo>
                  <a:pt x="4323753" y="0"/>
                </a:lnTo>
                <a:close/>
              </a:path>
              <a:path w="5574665" h="448945">
                <a:moveTo>
                  <a:pt x="3582771" y="0"/>
                </a:moveTo>
                <a:lnTo>
                  <a:pt x="3462870" y="0"/>
                </a:lnTo>
                <a:lnTo>
                  <a:pt x="3610038" y="177292"/>
                </a:lnTo>
                <a:lnTo>
                  <a:pt x="3454907" y="379018"/>
                </a:lnTo>
                <a:lnTo>
                  <a:pt x="3574237" y="379018"/>
                </a:lnTo>
                <a:lnTo>
                  <a:pt x="3674249" y="236385"/>
                </a:lnTo>
                <a:lnTo>
                  <a:pt x="3907780" y="236385"/>
                </a:lnTo>
                <a:lnTo>
                  <a:pt x="3862336" y="177292"/>
                </a:lnTo>
                <a:lnTo>
                  <a:pt x="3893349" y="139788"/>
                </a:lnTo>
                <a:lnTo>
                  <a:pt x="3687318" y="139788"/>
                </a:lnTo>
                <a:lnTo>
                  <a:pt x="3582771" y="0"/>
                </a:lnTo>
                <a:close/>
              </a:path>
              <a:path w="5574665" h="448945">
                <a:moveTo>
                  <a:pt x="3797566" y="236385"/>
                </a:moveTo>
                <a:lnTo>
                  <a:pt x="3674249" y="236385"/>
                </a:lnTo>
                <a:lnTo>
                  <a:pt x="3687318" y="253441"/>
                </a:lnTo>
                <a:lnTo>
                  <a:pt x="3687318" y="379018"/>
                </a:lnTo>
                <a:lnTo>
                  <a:pt x="3785057" y="379018"/>
                </a:lnTo>
                <a:lnTo>
                  <a:pt x="3785057" y="252298"/>
                </a:lnTo>
                <a:lnTo>
                  <a:pt x="3797566" y="236385"/>
                </a:lnTo>
                <a:close/>
              </a:path>
              <a:path w="5574665" h="448945">
                <a:moveTo>
                  <a:pt x="3907780" y="236385"/>
                </a:moveTo>
                <a:lnTo>
                  <a:pt x="3797566" y="236385"/>
                </a:lnTo>
                <a:lnTo>
                  <a:pt x="3897566" y="379018"/>
                </a:lnTo>
                <a:lnTo>
                  <a:pt x="4017467" y="379018"/>
                </a:lnTo>
                <a:lnTo>
                  <a:pt x="3907780" y="236385"/>
                </a:lnTo>
                <a:close/>
              </a:path>
              <a:path w="5574665" h="448945">
                <a:moveTo>
                  <a:pt x="3785057" y="0"/>
                </a:moveTo>
                <a:lnTo>
                  <a:pt x="3687318" y="0"/>
                </a:lnTo>
                <a:lnTo>
                  <a:pt x="3687318" y="139788"/>
                </a:lnTo>
                <a:lnTo>
                  <a:pt x="3893349" y="139788"/>
                </a:lnTo>
                <a:lnTo>
                  <a:pt x="3893821" y="139217"/>
                </a:lnTo>
                <a:lnTo>
                  <a:pt x="3785057" y="139217"/>
                </a:lnTo>
                <a:lnTo>
                  <a:pt x="3785057" y="0"/>
                </a:lnTo>
                <a:close/>
              </a:path>
              <a:path w="5574665" h="448945">
                <a:moveTo>
                  <a:pt x="4008945" y="0"/>
                </a:moveTo>
                <a:lnTo>
                  <a:pt x="3889044" y="0"/>
                </a:lnTo>
                <a:lnTo>
                  <a:pt x="3785057" y="139217"/>
                </a:lnTo>
                <a:lnTo>
                  <a:pt x="3893821" y="139217"/>
                </a:lnTo>
                <a:lnTo>
                  <a:pt x="4008945" y="0"/>
                </a:lnTo>
                <a:close/>
              </a:path>
              <a:path w="5574665" h="448945">
                <a:moveTo>
                  <a:pt x="3171355" y="0"/>
                </a:moveTo>
                <a:lnTo>
                  <a:pt x="3073615" y="0"/>
                </a:lnTo>
                <a:lnTo>
                  <a:pt x="3073615" y="379018"/>
                </a:lnTo>
                <a:lnTo>
                  <a:pt x="3167938" y="379018"/>
                </a:lnTo>
                <a:lnTo>
                  <a:pt x="3274136" y="223316"/>
                </a:lnTo>
                <a:lnTo>
                  <a:pt x="3171355" y="223316"/>
                </a:lnTo>
                <a:lnTo>
                  <a:pt x="3171355" y="0"/>
                </a:lnTo>
                <a:close/>
              </a:path>
              <a:path w="5574665" h="448945">
                <a:moveTo>
                  <a:pt x="3425926" y="144907"/>
                </a:moveTo>
                <a:lnTo>
                  <a:pt x="3327615" y="144907"/>
                </a:lnTo>
                <a:lnTo>
                  <a:pt x="3327615" y="379018"/>
                </a:lnTo>
                <a:lnTo>
                  <a:pt x="3425926" y="379018"/>
                </a:lnTo>
                <a:lnTo>
                  <a:pt x="3425926" y="144907"/>
                </a:lnTo>
                <a:close/>
              </a:path>
              <a:path w="5574665" h="448945">
                <a:moveTo>
                  <a:pt x="3425926" y="0"/>
                </a:moveTo>
                <a:lnTo>
                  <a:pt x="3324783" y="0"/>
                </a:lnTo>
                <a:lnTo>
                  <a:pt x="3171355" y="223316"/>
                </a:lnTo>
                <a:lnTo>
                  <a:pt x="3274136" y="223316"/>
                </a:lnTo>
                <a:lnTo>
                  <a:pt x="3327615" y="144907"/>
                </a:lnTo>
                <a:lnTo>
                  <a:pt x="3425926" y="144907"/>
                </a:lnTo>
                <a:lnTo>
                  <a:pt x="3425926" y="0"/>
                </a:lnTo>
                <a:close/>
              </a:path>
              <a:path w="5574665" h="448945">
                <a:moveTo>
                  <a:pt x="2902013" y="0"/>
                </a:moveTo>
                <a:lnTo>
                  <a:pt x="2687218" y="0"/>
                </a:lnTo>
                <a:lnTo>
                  <a:pt x="2687218" y="379018"/>
                </a:lnTo>
                <a:lnTo>
                  <a:pt x="2908833" y="379018"/>
                </a:lnTo>
                <a:lnTo>
                  <a:pt x="2934007" y="377172"/>
                </a:lnTo>
                <a:lnTo>
                  <a:pt x="2975207" y="362398"/>
                </a:lnTo>
                <a:lnTo>
                  <a:pt x="3003908" y="333811"/>
                </a:lnTo>
                <a:lnTo>
                  <a:pt x="3018400" y="297159"/>
                </a:lnTo>
                <a:lnTo>
                  <a:pt x="3018446" y="296621"/>
                </a:lnTo>
                <a:lnTo>
                  <a:pt x="2784957" y="296621"/>
                </a:lnTo>
                <a:lnTo>
                  <a:pt x="2784957" y="228434"/>
                </a:lnTo>
                <a:lnTo>
                  <a:pt x="3008606" y="228434"/>
                </a:lnTo>
                <a:lnTo>
                  <a:pt x="3008537" y="228276"/>
                </a:lnTo>
                <a:lnTo>
                  <a:pt x="2976235" y="193560"/>
                </a:lnTo>
                <a:lnTo>
                  <a:pt x="2948038" y="183540"/>
                </a:lnTo>
                <a:lnTo>
                  <a:pt x="2961370" y="179351"/>
                </a:lnTo>
                <a:lnTo>
                  <a:pt x="2973535" y="173032"/>
                </a:lnTo>
                <a:lnTo>
                  <a:pt x="2984530" y="164582"/>
                </a:lnTo>
                <a:lnTo>
                  <a:pt x="2994355" y="154000"/>
                </a:lnTo>
                <a:lnTo>
                  <a:pt x="2999948" y="145465"/>
                </a:lnTo>
                <a:lnTo>
                  <a:pt x="2784957" y="145465"/>
                </a:lnTo>
                <a:lnTo>
                  <a:pt x="2784957" y="82397"/>
                </a:lnTo>
                <a:lnTo>
                  <a:pt x="3011463" y="82397"/>
                </a:lnTo>
                <a:lnTo>
                  <a:pt x="3011009" y="77650"/>
                </a:lnTo>
                <a:lnTo>
                  <a:pt x="2983839" y="28702"/>
                </a:lnTo>
                <a:lnTo>
                  <a:pt x="2948893" y="7178"/>
                </a:lnTo>
                <a:lnTo>
                  <a:pt x="2926944" y="1795"/>
                </a:lnTo>
                <a:lnTo>
                  <a:pt x="2902013" y="0"/>
                </a:lnTo>
                <a:close/>
              </a:path>
              <a:path w="5574665" h="448945">
                <a:moveTo>
                  <a:pt x="3008606" y="228434"/>
                </a:moveTo>
                <a:lnTo>
                  <a:pt x="2883255" y="228434"/>
                </a:lnTo>
                <a:lnTo>
                  <a:pt x="2891585" y="229039"/>
                </a:lnTo>
                <a:lnTo>
                  <a:pt x="2898954" y="230852"/>
                </a:lnTo>
                <a:lnTo>
                  <a:pt x="2920758" y="262534"/>
                </a:lnTo>
                <a:lnTo>
                  <a:pt x="2920137" y="269830"/>
                </a:lnTo>
                <a:lnTo>
                  <a:pt x="2891585" y="296035"/>
                </a:lnTo>
                <a:lnTo>
                  <a:pt x="2883255" y="296621"/>
                </a:lnTo>
                <a:lnTo>
                  <a:pt x="3018446" y="296621"/>
                </a:lnTo>
                <a:lnTo>
                  <a:pt x="3020212" y="276161"/>
                </a:lnTo>
                <a:lnTo>
                  <a:pt x="3018914" y="259099"/>
                </a:lnTo>
                <a:lnTo>
                  <a:pt x="3015022" y="243138"/>
                </a:lnTo>
                <a:lnTo>
                  <a:pt x="3008606" y="228434"/>
                </a:lnTo>
                <a:close/>
              </a:path>
              <a:path w="5574665" h="448945">
                <a:moveTo>
                  <a:pt x="3011463" y="82397"/>
                </a:moveTo>
                <a:lnTo>
                  <a:pt x="2879852" y="82397"/>
                </a:lnTo>
                <a:lnTo>
                  <a:pt x="2886897" y="82947"/>
                </a:lnTo>
                <a:lnTo>
                  <a:pt x="2893271" y="84597"/>
                </a:lnTo>
                <a:lnTo>
                  <a:pt x="2898970" y="87348"/>
                </a:lnTo>
                <a:lnTo>
                  <a:pt x="2903994" y="91198"/>
                </a:lnTo>
                <a:lnTo>
                  <a:pt x="2910255" y="97078"/>
                </a:lnTo>
                <a:lnTo>
                  <a:pt x="2913380" y="104559"/>
                </a:lnTo>
                <a:lnTo>
                  <a:pt x="2913380" y="123126"/>
                </a:lnTo>
                <a:lnTo>
                  <a:pt x="2879852" y="145465"/>
                </a:lnTo>
                <a:lnTo>
                  <a:pt x="2999948" y="145465"/>
                </a:lnTo>
                <a:lnTo>
                  <a:pt x="3002432" y="141675"/>
                </a:lnTo>
                <a:lnTo>
                  <a:pt x="3008202" y="127998"/>
                </a:lnTo>
                <a:lnTo>
                  <a:pt x="3011666" y="112971"/>
                </a:lnTo>
                <a:lnTo>
                  <a:pt x="3012821" y="96596"/>
                </a:lnTo>
                <a:lnTo>
                  <a:pt x="3011463" y="82397"/>
                </a:lnTo>
                <a:close/>
              </a:path>
              <a:path w="5574665" h="448945">
                <a:moveTo>
                  <a:pt x="2611069" y="0"/>
                </a:moveTo>
                <a:lnTo>
                  <a:pt x="2328646" y="0"/>
                </a:lnTo>
                <a:lnTo>
                  <a:pt x="2305926" y="192062"/>
                </a:lnTo>
                <a:lnTo>
                  <a:pt x="2301716" y="219985"/>
                </a:lnTo>
                <a:lnTo>
                  <a:pt x="2290210" y="260895"/>
                </a:lnTo>
                <a:lnTo>
                  <a:pt x="2263655" y="290801"/>
                </a:lnTo>
                <a:lnTo>
                  <a:pt x="2237168" y="299466"/>
                </a:lnTo>
                <a:lnTo>
                  <a:pt x="2237168" y="448906"/>
                </a:lnTo>
                <a:lnTo>
                  <a:pt x="2334907" y="448906"/>
                </a:lnTo>
                <a:lnTo>
                  <a:pt x="2334907" y="379018"/>
                </a:lnTo>
                <a:lnTo>
                  <a:pt x="2645168" y="379018"/>
                </a:lnTo>
                <a:lnTo>
                  <a:pt x="2645168" y="293776"/>
                </a:lnTo>
                <a:lnTo>
                  <a:pt x="2361615" y="293776"/>
                </a:lnTo>
                <a:lnTo>
                  <a:pt x="2376988" y="275100"/>
                </a:lnTo>
                <a:lnTo>
                  <a:pt x="2389027" y="253153"/>
                </a:lnTo>
                <a:lnTo>
                  <a:pt x="2397729" y="227937"/>
                </a:lnTo>
                <a:lnTo>
                  <a:pt x="2403094" y="199453"/>
                </a:lnTo>
                <a:lnTo>
                  <a:pt x="2416733" y="85242"/>
                </a:lnTo>
                <a:lnTo>
                  <a:pt x="2611069" y="85242"/>
                </a:lnTo>
                <a:lnTo>
                  <a:pt x="2611069" y="0"/>
                </a:lnTo>
                <a:close/>
              </a:path>
              <a:path w="5574665" h="448945">
                <a:moveTo>
                  <a:pt x="2645168" y="379018"/>
                </a:moveTo>
                <a:lnTo>
                  <a:pt x="2546858" y="379018"/>
                </a:lnTo>
                <a:lnTo>
                  <a:pt x="2546858" y="448906"/>
                </a:lnTo>
                <a:lnTo>
                  <a:pt x="2645168" y="448906"/>
                </a:lnTo>
                <a:lnTo>
                  <a:pt x="2645168" y="379018"/>
                </a:lnTo>
                <a:close/>
              </a:path>
              <a:path w="5574665" h="448945">
                <a:moveTo>
                  <a:pt x="2611069" y="85242"/>
                </a:moveTo>
                <a:lnTo>
                  <a:pt x="2513330" y="85242"/>
                </a:lnTo>
                <a:lnTo>
                  <a:pt x="2513330" y="293776"/>
                </a:lnTo>
                <a:lnTo>
                  <a:pt x="2611069" y="293776"/>
                </a:lnTo>
                <a:lnTo>
                  <a:pt x="2611069" y="85242"/>
                </a:lnTo>
                <a:close/>
              </a:path>
              <a:path w="5574665" h="448945">
                <a:moveTo>
                  <a:pt x="1941118" y="0"/>
                </a:moveTo>
                <a:lnTo>
                  <a:pt x="1726323" y="0"/>
                </a:lnTo>
                <a:lnTo>
                  <a:pt x="1726323" y="379018"/>
                </a:lnTo>
                <a:lnTo>
                  <a:pt x="1947938" y="379018"/>
                </a:lnTo>
                <a:lnTo>
                  <a:pt x="1973113" y="377172"/>
                </a:lnTo>
                <a:lnTo>
                  <a:pt x="2014313" y="362398"/>
                </a:lnTo>
                <a:lnTo>
                  <a:pt x="2043013" y="333811"/>
                </a:lnTo>
                <a:lnTo>
                  <a:pt x="2057505" y="297159"/>
                </a:lnTo>
                <a:lnTo>
                  <a:pt x="2057552" y="296621"/>
                </a:lnTo>
                <a:lnTo>
                  <a:pt x="1824062" y="296621"/>
                </a:lnTo>
                <a:lnTo>
                  <a:pt x="1824062" y="228434"/>
                </a:lnTo>
                <a:lnTo>
                  <a:pt x="2047711" y="228434"/>
                </a:lnTo>
                <a:lnTo>
                  <a:pt x="2047643" y="228276"/>
                </a:lnTo>
                <a:lnTo>
                  <a:pt x="2015340" y="193560"/>
                </a:lnTo>
                <a:lnTo>
                  <a:pt x="1987143" y="183540"/>
                </a:lnTo>
                <a:lnTo>
                  <a:pt x="2000476" y="179351"/>
                </a:lnTo>
                <a:lnTo>
                  <a:pt x="2012640" y="173032"/>
                </a:lnTo>
                <a:lnTo>
                  <a:pt x="2023635" y="164582"/>
                </a:lnTo>
                <a:lnTo>
                  <a:pt x="2033460" y="154000"/>
                </a:lnTo>
                <a:lnTo>
                  <a:pt x="2039053" y="145465"/>
                </a:lnTo>
                <a:lnTo>
                  <a:pt x="1824062" y="145465"/>
                </a:lnTo>
                <a:lnTo>
                  <a:pt x="1824062" y="82397"/>
                </a:lnTo>
                <a:lnTo>
                  <a:pt x="2050568" y="82397"/>
                </a:lnTo>
                <a:lnTo>
                  <a:pt x="2050114" y="77650"/>
                </a:lnTo>
                <a:lnTo>
                  <a:pt x="2022944" y="28702"/>
                </a:lnTo>
                <a:lnTo>
                  <a:pt x="1987999" y="7178"/>
                </a:lnTo>
                <a:lnTo>
                  <a:pt x="1966050" y="1795"/>
                </a:lnTo>
                <a:lnTo>
                  <a:pt x="1941118" y="0"/>
                </a:lnTo>
                <a:close/>
              </a:path>
              <a:path w="5574665" h="448945">
                <a:moveTo>
                  <a:pt x="2047711" y="228434"/>
                </a:moveTo>
                <a:lnTo>
                  <a:pt x="1922360" y="228434"/>
                </a:lnTo>
                <a:lnTo>
                  <a:pt x="1930690" y="229039"/>
                </a:lnTo>
                <a:lnTo>
                  <a:pt x="1938059" y="230852"/>
                </a:lnTo>
                <a:lnTo>
                  <a:pt x="1959864" y="262534"/>
                </a:lnTo>
                <a:lnTo>
                  <a:pt x="1959242" y="269830"/>
                </a:lnTo>
                <a:lnTo>
                  <a:pt x="1930690" y="296035"/>
                </a:lnTo>
                <a:lnTo>
                  <a:pt x="1922360" y="296621"/>
                </a:lnTo>
                <a:lnTo>
                  <a:pt x="2057552" y="296621"/>
                </a:lnTo>
                <a:lnTo>
                  <a:pt x="2059317" y="276161"/>
                </a:lnTo>
                <a:lnTo>
                  <a:pt x="2058020" y="259099"/>
                </a:lnTo>
                <a:lnTo>
                  <a:pt x="2054128" y="243138"/>
                </a:lnTo>
                <a:lnTo>
                  <a:pt x="2047711" y="228434"/>
                </a:lnTo>
                <a:close/>
              </a:path>
              <a:path w="5574665" h="448945">
                <a:moveTo>
                  <a:pt x="2050568" y="82397"/>
                </a:moveTo>
                <a:lnTo>
                  <a:pt x="1918957" y="82397"/>
                </a:lnTo>
                <a:lnTo>
                  <a:pt x="1926003" y="82947"/>
                </a:lnTo>
                <a:lnTo>
                  <a:pt x="1932376" y="84597"/>
                </a:lnTo>
                <a:lnTo>
                  <a:pt x="1938075" y="87348"/>
                </a:lnTo>
                <a:lnTo>
                  <a:pt x="1943100" y="91198"/>
                </a:lnTo>
                <a:lnTo>
                  <a:pt x="1949361" y="97078"/>
                </a:lnTo>
                <a:lnTo>
                  <a:pt x="1952485" y="104559"/>
                </a:lnTo>
                <a:lnTo>
                  <a:pt x="1952485" y="123126"/>
                </a:lnTo>
                <a:lnTo>
                  <a:pt x="1918957" y="145465"/>
                </a:lnTo>
                <a:lnTo>
                  <a:pt x="2039053" y="145465"/>
                </a:lnTo>
                <a:lnTo>
                  <a:pt x="2041537" y="141675"/>
                </a:lnTo>
                <a:lnTo>
                  <a:pt x="2047308" y="127998"/>
                </a:lnTo>
                <a:lnTo>
                  <a:pt x="2050771" y="112971"/>
                </a:lnTo>
                <a:lnTo>
                  <a:pt x="2051926" y="96596"/>
                </a:lnTo>
                <a:lnTo>
                  <a:pt x="2050568" y="82397"/>
                </a:lnTo>
                <a:close/>
              </a:path>
              <a:path w="5574665" h="448945">
                <a:moveTo>
                  <a:pt x="1313205" y="0"/>
                </a:moveTo>
                <a:lnTo>
                  <a:pt x="1215466" y="0"/>
                </a:lnTo>
                <a:lnTo>
                  <a:pt x="1215466" y="379018"/>
                </a:lnTo>
                <a:lnTo>
                  <a:pt x="1405267" y="379018"/>
                </a:lnTo>
                <a:lnTo>
                  <a:pt x="1434314" y="376763"/>
                </a:lnTo>
                <a:lnTo>
                  <a:pt x="1482611" y="358723"/>
                </a:lnTo>
                <a:lnTo>
                  <a:pt x="1517275" y="323778"/>
                </a:lnTo>
                <a:lnTo>
                  <a:pt x="1530689" y="293776"/>
                </a:lnTo>
                <a:lnTo>
                  <a:pt x="1313205" y="293776"/>
                </a:lnTo>
                <a:lnTo>
                  <a:pt x="1313205" y="212521"/>
                </a:lnTo>
                <a:lnTo>
                  <a:pt x="1530744" y="212521"/>
                </a:lnTo>
                <a:lnTo>
                  <a:pt x="1528284" y="203787"/>
                </a:lnTo>
                <a:lnTo>
                  <a:pt x="1501863" y="163372"/>
                </a:lnTo>
                <a:lnTo>
                  <a:pt x="1460095" y="136312"/>
                </a:lnTo>
                <a:lnTo>
                  <a:pt x="1405267" y="127292"/>
                </a:lnTo>
                <a:lnTo>
                  <a:pt x="1313205" y="127292"/>
                </a:lnTo>
                <a:lnTo>
                  <a:pt x="1313205" y="0"/>
                </a:lnTo>
                <a:close/>
              </a:path>
              <a:path w="5574665" h="448945">
                <a:moveTo>
                  <a:pt x="1530744" y="212521"/>
                </a:moveTo>
                <a:lnTo>
                  <a:pt x="1392199" y="212521"/>
                </a:lnTo>
                <a:lnTo>
                  <a:pt x="1401693" y="213197"/>
                </a:lnTo>
                <a:lnTo>
                  <a:pt x="1410303" y="215223"/>
                </a:lnTo>
                <a:lnTo>
                  <a:pt x="1436852" y="243992"/>
                </a:lnTo>
                <a:lnTo>
                  <a:pt x="1437652" y="252869"/>
                </a:lnTo>
                <a:lnTo>
                  <a:pt x="1436852" y="261996"/>
                </a:lnTo>
                <a:lnTo>
                  <a:pt x="1410303" y="291079"/>
                </a:lnTo>
                <a:lnTo>
                  <a:pt x="1392199" y="293776"/>
                </a:lnTo>
                <a:lnTo>
                  <a:pt x="1530689" y="293776"/>
                </a:lnTo>
                <a:lnTo>
                  <a:pt x="1534891" y="278744"/>
                </a:lnTo>
                <a:lnTo>
                  <a:pt x="1537093" y="252869"/>
                </a:lnTo>
                <a:lnTo>
                  <a:pt x="1534891" y="227245"/>
                </a:lnTo>
                <a:lnTo>
                  <a:pt x="1530744" y="212521"/>
                </a:lnTo>
                <a:close/>
              </a:path>
              <a:path w="5574665" h="448945">
                <a:moveTo>
                  <a:pt x="1063180" y="85242"/>
                </a:moveTo>
                <a:lnTo>
                  <a:pt x="965441" y="85242"/>
                </a:lnTo>
                <a:lnTo>
                  <a:pt x="965441" y="379018"/>
                </a:lnTo>
                <a:lnTo>
                  <a:pt x="1063180" y="379018"/>
                </a:lnTo>
                <a:lnTo>
                  <a:pt x="1063180" y="85242"/>
                </a:lnTo>
                <a:close/>
              </a:path>
              <a:path w="5574665" h="448945">
                <a:moveTo>
                  <a:pt x="1168869" y="0"/>
                </a:moveTo>
                <a:lnTo>
                  <a:pt x="859180" y="0"/>
                </a:lnTo>
                <a:lnTo>
                  <a:pt x="859180" y="85242"/>
                </a:lnTo>
                <a:lnTo>
                  <a:pt x="1168869" y="85242"/>
                </a:lnTo>
                <a:lnTo>
                  <a:pt x="1168869" y="0"/>
                </a:lnTo>
                <a:close/>
              </a:path>
              <a:path w="5574665" h="448945">
                <a:moveTo>
                  <a:pt x="812584" y="0"/>
                </a:moveTo>
                <a:lnTo>
                  <a:pt x="714844" y="0"/>
                </a:lnTo>
                <a:lnTo>
                  <a:pt x="714844" y="379018"/>
                </a:lnTo>
                <a:lnTo>
                  <a:pt x="812584" y="379018"/>
                </a:lnTo>
                <a:lnTo>
                  <a:pt x="812584" y="0"/>
                </a:lnTo>
                <a:close/>
              </a:path>
              <a:path w="5574665" h="448945">
                <a:moveTo>
                  <a:pt x="463118" y="0"/>
                </a:moveTo>
                <a:lnTo>
                  <a:pt x="365378" y="0"/>
                </a:lnTo>
                <a:lnTo>
                  <a:pt x="365378" y="379018"/>
                </a:lnTo>
                <a:lnTo>
                  <a:pt x="555167" y="379018"/>
                </a:lnTo>
                <a:lnTo>
                  <a:pt x="584221" y="376763"/>
                </a:lnTo>
                <a:lnTo>
                  <a:pt x="632523" y="358723"/>
                </a:lnTo>
                <a:lnTo>
                  <a:pt x="667187" y="323778"/>
                </a:lnTo>
                <a:lnTo>
                  <a:pt x="680602" y="293776"/>
                </a:lnTo>
                <a:lnTo>
                  <a:pt x="463118" y="293776"/>
                </a:lnTo>
                <a:lnTo>
                  <a:pt x="463118" y="212521"/>
                </a:lnTo>
                <a:lnTo>
                  <a:pt x="680657" y="212521"/>
                </a:lnTo>
                <a:lnTo>
                  <a:pt x="678197" y="203787"/>
                </a:lnTo>
                <a:lnTo>
                  <a:pt x="651776" y="163372"/>
                </a:lnTo>
                <a:lnTo>
                  <a:pt x="610006" y="136312"/>
                </a:lnTo>
                <a:lnTo>
                  <a:pt x="555167" y="127292"/>
                </a:lnTo>
                <a:lnTo>
                  <a:pt x="463118" y="127292"/>
                </a:lnTo>
                <a:lnTo>
                  <a:pt x="463118" y="0"/>
                </a:lnTo>
                <a:close/>
              </a:path>
              <a:path w="5574665" h="448945">
                <a:moveTo>
                  <a:pt x="680657" y="212521"/>
                </a:moveTo>
                <a:lnTo>
                  <a:pt x="542099" y="212521"/>
                </a:lnTo>
                <a:lnTo>
                  <a:pt x="551600" y="213197"/>
                </a:lnTo>
                <a:lnTo>
                  <a:pt x="560214" y="215223"/>
                </a:lnTo>
                <a:lnTo>
                  <a:pt x="586765" y="243992"/>
                </a:lnTo>
                <a:lnTo>
                  <a:pt x="587565" y="252869"/>
                </a:lnTo>
                <a:lnTo>
                  <a:pt x="586765" y="261996"/>
                </a:lnTo>
                <a:lnTo>
                  <a:pt x="560214" y="291079"/>
                </a:lnTo>
                <a:lnTo>
                  <a:pt x="542099" y="293776"/>
                </a:lnTo>
                <a:lnTo>
                  <a:pt x="680602" y="293776"/>
                </a:lnTo>
                <a:lnTo>
                  <a:pt x="684804" y="278744"/>
                </a:lnTo>
                <a:lnTo>
                  <a:pt x="687006" y="252869"/>
                </a:lnTo>
                <a:lnTo>
                  <a:pt x="684804" y="227245"/>
                </a:lnTo>
                <a:lnTo>
                  <a:pt x="680657" y="212521"/>
                </a:lnTo>
                <a:close/>
              </a:path>
              <a:path w="5574665" h="448945">
                <a:moveTo>
                  <a:pt x="296049" y="0"/>
                </a:moveTo>
                <a:lnTo>
                  <a:pt x="0" y="0"/>
                </a:lnTo>
                <a:lnTo>
                  <a:pt x="0" y="379018"/>
                </a:lnTo>
                <a:lnTo>
                  <a:pt x="193192" y="379018"/>
                </a:lnTo>
                <a:lnTo>
                  <a:pt x="221676" y="376818"/>
                </a:lnTo>
                <a:lnTo>
                  <a:pt x="268844" y="359205"/>
                </a:lnTo>
                <a:lnTo>
                  <a:pt x="302444" y="325110"/>
                </a:lnTo>
                <a:lnTo>
                  <a:pt x="316026" y="293776"/>
                </a:lnTo>
                <a:lnTo>
                  <a:pt x="97739" y="293776"/>
                </a:lnTo>
                <a:lnTo>
                  <a:pt x="97739" y="219341"/>
                </a:lnTo>
                <a:lnTo>
                  <a:pt x="316169" y="219341"/>
                </a:lnTo>
                <a:lnTo>
                  <a:pt x="313096" y="208332"/>
                </a:lnTo>
                <a:lnTo>
                  <a:pt x="287527" y="169049"/>
                </a:lnTo>
                <a:lnTo>
                  <a:pt x="246894" y="142846"/>
                </a:lnTo>
                <a:lnTo>
                  <a:pt x="193192" y="134112"/>
                </a:lnTo>
                <a:lnTo>
                  <a:pt x="97739" y="134112"/>
                </a:lnTo>
                <a:lnTo>
                  <a:pt x="97739" y="85242"/>
                </a:lnTo>
                <a:lnTo>
                  <a:pt x="296049" y="85242"/>
                </a:lnTo>
                <a:lnTo>
                  <a:pt x="296049" y="0"/>
                </a:lnTo>
                <a:close/>
              </a:path>
              <a:path w="5574665" h="448945">
                <a:moveTo>
                  <a:pt x="316169" y="219341"/>
                </a:moveTo>
                <a:lnTo>
                  <a:pt x="181267" y="219341"/>
                </a:lnTo>
                <a:lnTo>
                  <a:pt x="189927" y="219964"/>
                </a:lnTo>
                <a:lnTo>
                  <a:pt x="197737" y="221832"/>
                </a:lnTo>
                <a:lnTo>
                  <a:pt x="222173" y="256273"/>
                </a:lnTo>
                <a:lnTo>
                  <a:pt x="221463" y="264604"/>
                </a:lnTo>
                <a:lnTo>
                  <a:pt x="189927" y="293156"/>
                </a:lnTo>
                <a:lnTo>
                  <a:pt x="181267" y="293776"/>
                </a:lnTo>
                <a:lnTo>
                  <a:pt x="316026" y="293776"/>
                </a:lnTo>
                <a:lnTo>
                  <a:pt x="319485" y="281352"/>
                </a:lnTo>
                <a:lnTo>
                  <a:pt x="321614" y="256273"/>
                </a:lnTo>
                <a:lnTo>
                  <a:pt x="319485" y="231219"/>
                </a:lnTo>
                <a:lnTo>
                  <a:pt x="316169" y="219341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1713" y="5405920"/>
            <a:ext cx="4599940" cy="379095"/>
          </a:xfrm>
          <a:custGeom>
            <a:avLst/>
            <a:gdLst/>
            <a:ahLst/>
            <a:cxnLst/>
            <a:rect l="l" t="t" r="r" b="b"/>
            <a:pathLst>
              <a:path w="4599940" h="379095">
                <a:moveTo>
                  <a:pt x="4345343" y="0"/>
                </a:moveTo>
                <a:lnTo>
                  <a:pt x="4247616" y="0"/>
                </a:lnTo>
                <a:lnTo>
                  <a:pt x="4247616" y="379018"/>
                </a:lnTo>
                <a:lnTo>
                  <a:pt x="4341939" y="379018"/>
                </a:lnTo>
                <a:lnTo>
                  <a:pt x="4448136" y="223316"/>
                </a:lnTo>
                <a:lnTo>
                  <a:pt x="4345343" y="223316"/>
                </a:lnTo>
                <a:lnTo>
                  <a:pt x="4345343" y="0"/>
                </a:lnTo>
                <a:close/>
              </a:path>
              <a:path w="4599940" h="379095">
                <a:moveTo>
                  <a:pt x="4599927" y="144906"/>
                </a:moveTo>
                <a:lnTo>
                  <a:pt x="4501616" y="144906"/>
                </a:lnTo>
                <a:lnTo>
                  <a:pt x="4501616" y="379018"/>
                </a:lnTo>
                <a:lnTo>
                  <a:pt x="4599927" y="379018"/>
                </a:lnTo>
                <a:lnTo>
                  <a:pt x="4599927" y="144906"/>
                </a:lnTo>
                <a:close/>
              </a:path>
              <a:path w="4599940" h="379095">
                <a:moveTo>
                  <a:pt x="4599927" y="0"/>
                </a:moveTo>
                <a:lnTo>
                  <a:pt x="4498771" y="0"/>
                </a:lnTo>
                <a:lnTo>
                  <a:pt x="4345343" y="223316"/>
                </a:lnTo>
                <a:lnTo>
                  <a:pt x="4448136" y="223316"/>
                </a:lnTo>
                <a:lnTo>
                  <a:pt x="4501616" y="144906"/>
                </a:lnTo>
                <a:lnTo>
                  <a:pt x="4599927" y="144906"/>
                </a:lnTo>
                <a:lnTo>
                  <a:pt x="4599927" y="0"/>
                </a:lnTo>
                <a:close/>
              </a:path>
              <a:path w="4599940" h="379095">
                <a:moveTo>
                  <a:pt x="3885069" y="0"/>
                </a:moveTo>
                <a:lnTo>
                  <a:pt x="3749268" y="0"/>
                </a:lnTo>
                <a:lnTo>
                  <a:pt x="3749268" y="379018"/>
                </a:lnTo>
                <a:lnTo>
                  <a:pt x="3846995" y="379018"/>
                </a:lnTo>
                <a:lnTo>
                  <a:pt x="3846995" y="132397"/>
                </a:lnTo>
                <a:lnTo>
                  <a:pt x="3935913" y="132397"/>
                </a:lnTo>
                <a:lnTo>
                  <a:pt x="3885069" y="0"/>
                </a:lnTo>
                <a:close/>
              </a:path>
              <a:path w="4599940" h="379095">
                <a:moveTo>
                  <a:pt x="3935913" y="132397"/>
                </a:moveTo>
                <a:lnTo>
                  <a:pt x="3846995" y="132397"/>
                </a:lnTo>
                <a:lnTo>
                  <a:pt x="3942461" y="379018"/>
                </a:lnTo>
                <a:lnTo>
                  <a:pt x="3985653" y="379018"/>
                </a:lnTo>
                <a:lnTo>
                  <a:pt x="4053145" y="205701"/>
                </a:lnTo>
                <a:lnTo>
                  <a:pt x="3964063" y="205701"/>
                </a:lnTo>
                <a:lnTo>
                  <a:pt x="3935913" y="132397"/>
                </a:lnTo>
                <a:close/>
              </a:path>
              <a:path w="4599940" h="379095">
                <a:moveTo>
                  <a:pt x="4179417" y="132397"/>
                </a:moveTo>
                <a:lnTo>
                  <a:pt x="4081691" y="132397"/>
                </a:lnTo>
                <a:lnTo>
                  <a:pt x="4081691" y="379018"/>
                </a:lnTo>
                <a:lnTo>
                  <a:pt x="4179417" y="379018"/>
                </a:lnTo>
                <a:lnTo>
                  <a:pt x="4179417" y="132397"/>
                </a:lnTo>
                <a:close/>
              </a:path>
              <a:path w="4599940" h="379095">
                <a:moveTo>
                  <a:pt x="4179417" y="0"/>
                </a:moveTo>
                <a:lnTo>
                  <a:pt x="4043616" y="0"/>
                </a:lnTo>
                <a:lnTo>
                  <a:pt x="3964063" y="205701"/>
                </a:lnTo>
                <a:lnTo>
                  <a:pt x="4053145" y="205701"/>
                </a:lnTo>
                <a:lnTo>
                  <a:pt x="4081691" y="132397"/>
                </a:lnTo>
                <a:lnTo>
                  <a:pt x="4179417" y="132397"/>
                </a:lnTo>
                <a:lnTo>
                  <a:pt x="4179417" y="0"/>
                </a:lnTo>
                <a:close/>
              </a:path>
              <a:path w="4599940" h="379095">
                <a:moveTo>
                  <a:pt x="3681069" y="0"/>
                </a:moveTo>
                <a:lnTo>
                  <a:pt x="3583330" y="0"/>
                </a:lnTo>
                <a:lnTo>
                  <a:pt x="3583330" y="379018"/>
                </a:lnTo>
                <a:lnTo>
                  <a:pt x="3681069" y="379018"/>
                </a:lnTo>
                <a:lnTo>
                  <a:pt x="3681069" y="0"/>
                </a:lnTo>
                <a:close/>
              </a:path>
              <a:path w="4599940" h="379095">
                <a:moveTo>
                  <a:pt x="3331603" y="0"/>
                </a:moveTo>
                <a:lnTo>
                  <a:pt x="3233864" y="0"/>
                </a:lnTo>
                <a:lnTo>
                  <a:pt x="3233864" y="379018"/>
                </a:lnTo>
                <a:lnTo>
                  <a:pt x="3423666" y="379018"/>
                </a:lnTo>
                <a:lnTo>
                  <a:pt x="3452712" y="376763"/>
                </a:lnTo>
                <a:lnTo>
                  <a:pt x="3501009" y="358723"/>
                </a:lnTo>
                <a:lnTo>
                  <a:pt x="3535673" y="323778"/>
                </a:lnTo>
                <a:lnTo>
                  <a:pt x="3549087" y="293776"/>
                </a:lnTo>
                <a:lnTo>
                  <a:pt x="3331603" y="293776"/>
                </a:lnTo>
                <a:lnTo>
                  <a:pt x="3331603" y="212521"/>
                </a:lnTo>
                <a:lnTo>
                  <a:pt x="3549142" y="212521"/>
                </a:lnTo>
                <a:lnTo>
                  <a:pt x="3546682" y="203787"/>
                </a:lnTo>
                <a:lnTo>
                  <a:pt x="3520262" y="163372"/>
                </a:lnTo>
                <a:lnTo>
                  <a:pt x="3478493" y="136312"/>
                </a:lnTo>
                <a:lnTo>
                  <a:pt x="3423666" y="127292"/>
                </a:lnTo>
                <a:lnTo>
                  <a:pt x="3331603" y="127292"/>
                </a:lnTo>
                <a:lnTo>
                  <a:pt x="3331603" y="0"/>
                </a:lnTo>
                <a:close/>
              </a:path>
              <a:path w="4599940" h="379095">
                <a:moveTo>
                  <a:pt x="3549142" y="212521"/>
                </a:moveTo>
                <a:lnTo>
                  <a:pt x="3410597" y="212521"/>
                </a:lnTo>
                <a:lnTo>
                  <a:pt x="3420091" y="213197"/>
                </a:lnTo>
                <a:lnTo>
                  <a:pt x="3428701" y="215223"/>
                </a:lnTo>
                <a:lnTo>
                  <a:pt x="3455251" y="243992"/>
                </a:lnTo>
                <a:lnTo>
                  <a:pt x="3456051" y="252869"/>
                </a:lnTo>
                <a:lnTo>
                  <a:pt x="3455251" y="261996"/>
                </a:lnTo>
                <a:lnTo>
                  <a:pt x="3428701" y="291079"/>
                </a:lnTo>
                <a:lnTo>
                  <a:pt x="3410597" y="293776"/>
                </a:lnTo>
                <a:lnTo>
                  <a:pt x="3549087" y="293776"/>
                </a:lnTo>
                <a:lnTo>
                  <a:pt x="3553289" y="278744"/>
                </a:lnTo>
                <a:lnTo>
                  <a:pt x="3555491" y="252869"/>
                </a:lnTo>
                <a:lnTo>
                  <a:pt x="3553289" y="227245"/>
                </a:lnTo>
                <a:lnTo>
                  <a:pt x="3549142" y="212521"/>
                </a:lnTo>
                <a:close/>
              </a:path>
              <a:path w="4599940" h="379095">
                <a:moveTo>
                  <a:pt x="3062262" y="0"/>
                </a:moveTo>
                <a:lnTo>
                  <a:pt x="2847466" y="0"/>
                </a:lnTo>
                <a:lnTo>
                  <a:pt x="2847466" y="379018"/>
                </a:lnTo>
                <a:lnTo>
                  <a:pt x="3069082" y="379018"/>
                </a:lnTo>
                <a:lnTo>
                  <a:pt x="3094258" y="377172"/>
                </a:lnTo>
                <a:lnTo>
                  <a:pt x="3135461" y="362398"/>
                </a:lnTo>
                <a:lnTo>
                  <a:pt x="3164157" y="333811"/>
                </a:lnTo>
                <a:lnTo>
                  <a:pt x="3178649" y="297159"/>
                </a:lnTo>
                <a:lnTo>
                  <a:pt x="3178695" y="296621"/>
                </a:lnTo>
                <a:lnTo>
                  <a:pt x="2945206" y="296621"/>
                </a:lnTo>
                <a:lnTo>
                  <a:pt x="2945206" y="228434"/>
                </a:lnTo>
                <a:lnTo>
                  <a:pt x="3168860" y="228434"/>
                </a:lnTo>
                <a:lnTo>
                  <a:pt x="3168791" y="228276"/>
                </a:lnTo>
                <a:lnTo>
                  <a:pt x="3136485" y="193560"/>
                </a:lnTo>
                <a:lnTo>
                  <a:pt x="3108286" y="183540"/>
                </a:lnTo>
                <a:lnTo>
                  <a:pt x="3121619" y="179351"/>
                </a:lnTo>
                <a:lnTo>
                  <a:pt x="3133783" y="173032"/>
                </a:lnTo>
                <a:lnTo>
                  <a:pt x="3144778" y="164582"/>
                </a:lnTo>
                <a:lnTo>
                  <a:pt x="3154603" y="154000"/>
                </a:lnTo>
                <a:lnTo>
                  <a:pt x="3160196" y="145465"/>
                </a:lnTo>
                <a:lnTo>
                  <a:pt x="2945206" y="145465"/>
                </a:lnTo>
                <a:lnTo>
                  <a:pt x="2945206" y="82397"/>
                </a:lnTo>
                <a:lnTo>
                  <a:pt x="3171711" y="82397"/>
                </a:lnTo>
                <a:lnTo>
                  <a:pt x="3171257" y="77650"/>
                </a:lnTo>
                <a:lnTo>
                  <a:pt x="3144088" y="28701"/>
                </a:lnTo>
                <a:lnTo>
                  <a:pt x="3109142" y="7178"/>
                </a:lnTo>
                <a:lnTo>
                  <a:pt x="3087193" y="1795"/>
                </a:lnTo>
                <a:lnTo>
                  <a:pt x="3062262" y="0"/>
                </a:lnTo>
                <a:close/>
              </a:path>
              <a:path w="4599940" h="379095">
                <a:moveTo>
                  <a:pt x="3168860" y="228434"/>
                </a:moveTo>
                <a:lnTo>
                  <a:pt x="3043516" y="228434"/>
                </a:lnTo>
                <a:lnTo>
                  <a:pt x="3051839" y="229039"/>
                </a:lnTo>
                <a:lnTo>
                  <a:pt x="3059206" y="230852"/>
                </a:lnTo>
                <a:lnTo>
                  <a:pt x="3081020" y="262534"/>
                </a:lnTo>
                <a:lnTo>
                  <a:pt x="3080396" y="269830"/>
                </a:lnTo>
                <a:lnTo>
                  <a:pt x="3051839" y="296035"/>
                </a:lnTo>
                <a:lnTo>
                  <a:pt x="3043516" y="296621"/>
                </a:lnTo>
                <a:lnTo>
                  <a:pt x="3178695" y="296621"/>
                </a:lnTo>
                <a:lnTo>
                  <a:pt x="3180461" y="276161"/>
                </a:lnTo>
                <a:lnTo>
                  <a:pt x="3179163" y="259099"/>
                </a:lnTo>
                <a:lnTo>
                  <a:pt x="3175273" y="243138"/>
                </a:lnTo>
                <a:lnTo>
                  <a:pt x="3168860" y="228434"/>
                </a:lnTo>
                <a:close/>
              </a:path>
              <a:path w="4599940" h="379095">
                <a:moveTo>
                  <a:pt x="3171711" y="82397"/>
                </a:moveTo>
                <a:lnTo>
                  <a:pt x="3040100" y="82397"/>
                </a:lnTo>
                <a:lnTo>
                  <a:pt x="3047148" y="82947"/>
                </a:lnTo>
                <a:lnTo>
                  <a:pt x="3053526" y="84597"/>
                </a:lnTo>
                <a:lnTo>
                  <a:pt x="3059229" y="87348"/>
                </a:lnTo>
                <a:lnTo>
                  <a:pt x="3064255" y="91198"/>
                </a:lnTo>
                <a:lnTo>
                  <a:pt x="3070504" y="97078"/>
                </a:lnTo>
                <a:lnTo>
                  <a:pt x="3073628" y="104559"/>
                </a:lnTo>
                <a:lnTo>
                  <a:pt x="3073628" y="123126"/>
                </a:lnTo>
                <a:lnTo>
                  <a:pt x="3040100" y="145465"/>
                </a:lnTo>
                <a:lnTo>
                  <a:pt x="3160196" y="145465"/>
                </a:lnTo>
                <a:lnTo>
                  <a:pt x="3162680" y="141675"/>
                </a:lnTo>
                <a:lnTo>
                  <a:pt x="3168451" y="127998"/>
                </a:lnTo>
                <a:lnTo>
                  <a:pt x="3171914" y="112971"/>
                </a:lnTo>
                <a:lnTo>
                  <a:pt x="3173069" y="96596"/>
                </a:lnTo>
                <a:lnTo>
                  <a:pt x="3171711" y="82397"/>
                </a:lnTo>
                <a:close/>
              </a:path>
              <a:path w="4599940" h="379095">
                <a:moveTo>
                  <a:pt x="2671876" y="0"/>
                </a:moveTo>
                <a:lnTo>
                  <a:pt x="2482088" y="0"/>
                </a:lnTo>
                <a:lnTo>
                  <a:pt x="2482088" y="379018"/>
                </a:lnTo>
                <a:lnTo>
                  <a:pt x="2579827" y="379018"/>
                </a:lnTo>
                <a:lnTo>
                  <a:pt x="2579827" y="251726"/>
                </a:lnTo>
                <a:lnTo>
                  <a:pt x="2671876" y="251726"/>
                </a:lnTo>
                <a:lnTo>
                  <a:pt x="2726713" y="242711"/>
                </a:lnTo>
                <a:lnTo>
                  <a:pt x="2768473" y="215645"/>
                </a:lnTo>
                <a:lnTo>
                  <a:pt x="2794904" y="175231"/>
                </a:lnTo>
                <a:lnTo>
                  <a:pt x="2797365" y="166496"/>
                </a:lnTo>
                <a:lnTo>
                  <a:pt x="2579827" y="166496"/>
                </a:lnTo>
                <a:lnTo>
                  <a:pt x="2579827" y="85242"/>
                </a:lnTo>
                <a:lnTo>
                  <a:pt x="2797307" y="85242"/>
                </a:lnTo>
                <a:lnTo>
                  <a:pt x="2794904" y="76647"/>
                </a:lnTo>
                <a:lnTo>
                  <a:pt x="2768473" y="36080"/>
                </a:lnTo>
                <a:lnTo>
                  <a:pt x="2726713" y="9020"/>
                </a:lnTo>
                <a:lnTo>
                  <a:pt x="2700930" y="2255"/>
                </a:lnTo>
                <a:lnTo>
                  <a:pt x="2671876" y="0"/>
                </a:lnTo>
                <a:close/>
              </a:path>
              <a:path w="4599940" h="379095">
                <a:moveTo>
                  <a:pt x="2797307" y="85242"/>
                </a:moveTo>
                <a:lnTo>
                  <a:pt x="2658808" y="85242"/>
                </a:lnTo>
                <a:lnTo>
                  <a:pt x="2668309" y="85916"/>
                </a:lnTo>
                <a:lnTo>
                  <a:pt x="2676923" y="87939"/>
                </a:lnTo>
                <a:lnTo>
                  <a:pt x="2703463" y="117023"/>
                </a:lnTo>
                <a:lnTo>
                  <a:pt x="2704261" y="126149"/>
                </a:lnTo>
                <a:lnTo>
                  <a:pt x="2703463" y="135033"/>
                </a:lnTo>
                <a:lnTo>
                  <a:pt x="2676923" y="163799"/>
                </a:lnTo>
                <a:lnTo>
                  <a:pt x="2658808" y="166496"/>
                </a:lnTo>
                <a:lnTo>
                  <a:pt x="2797365" y="166496"/>
                </a:lnTo>
                <a:lnTo>
                  <a:pt x="2801512" y="151773"/>
                </a:lnTo>
                <a:lnTo>
                  <a:pt x="2803715" y="126149"/>
                </a:lnTo>
                <a:lnTo>
                  <a:pt x="2801512" y="100281"/>
                </a:lnTo>
                <a:lnTo>
                  <a:pt x="2797307" y="85242"/>
                </a:lnTo>
                <a:close/>
              </a:path>
              <a:path w="4599940" h="379095">
                <a:moveTo>
                  <a:pt x="2425255" y="0"/>
                </a:moveTo>
                <a:lnTo>
                  <a:pt x="2147392" y="0"/>
                </a:lnTo>
                <a:lnTo>
                  <a:pt x="2147392" y="379018"/>
                </a:lnTo>
                <a:lnTo>
                  <a:pt x="2425255" y="379018"/>
                </a:lnTo>
                <a:lnTo>
                  <a:pt x="2425255" y="293776"/>
                </a:lnTo>
                <a:lnTo>
                  <a:pt x="2245118" y="293776"/>
                </a:lnTo>
                <a:lnTo>
                  <a:pt x="2245118" y="229565"/>
                </a:lnTo>
                <a:lnTo>
                  <a:pt x="2421280" y="229565"/>
                </a:lnTo>
                <a:lnTo>
                  <a:pt x="2421280" y="144335"/>
                </a:lnTo>
                <a:lnTo>
                  <a:pt x="2245118" y="144335"/>
                </a:lnTo>
                <a:lnTo>
                  <a:pt x="2245118" y="85242"/>
                </a:lnTo>
                <a:lnTo>
                  <a:pt x="2425255" y="85242"/>
                </a:lnTo>
                <a:lnTo>
                  <a:pt x="2425255" y="0"/>
                </a:lnTo>
                <a:close/>
              </a:path>
              <a:path w="4599940" h="379095">
                <a:moveTo>
                  <a:pt x="2079205" y="0"/>
                </a:moveTo>
                <a:lnTo>
                  <a:pt x="1726323" y="0"/>
                </a:lnTo>
                <a:lnTo>
                  <a:pt x="1726323" y="379018"/>
                </a:lnTo>
                <a:lnTo>
                  <a:pt x="1824062" y="379018"/>
                </a:lnTo>
                <a:lnTo>
                  <a:pt x="1824062" y="85242"/>
                </a:lnTo>
                <a:lnTo>
                  <a:pt x="2079205" y="85242"/>
                </a:lnTo>
                <a:lnTo>
                  <a:pt x="2079205" y="0"/>
                </a:lnTo>
                <a:close/>
              </a:path>
              <a:path w="4599940" h="379095">
                <a:moveTo>
                  <a:pt x="2079205" y="85242"/>
                </a:moveTo>
                <a:lnTo>
                  <a:pt x="1981466" y="85242"/>
                </a:lnTo>
                <a:lnTo>
                  <a:pt x="1981466" y="379018"/>
                </a:lnTo>
                <a:lnTo>
                  <a:pt x="2079205" y="379018"/>
                </a:lnTo>
                <a:lnTo>
                  <a:pt x="2079205" y="85242"/>
                </a:lnTo>
                <a:close/>
              </a:path>
              <a:path w="4599940" h="379095">
                <a:moveTo>
                  <a:pt x="1313205" y="0"/>
                </a:moveTo>
                <a:lnTo>
                  <a:pt x="1215466" y="0"/>
                </a:lnTo>
                <a:lnTo>
                  <a:pt x="1215466" y="379018"/>
                </a:lnTo>
                <a:lnTo>
                  <a:pt x="1405267" y="379018"/>
                </a:lnTo>
                <a:lnTo>
                  <a:pt x="1434314" y="376763"/>
                </a:lnTo>
                <a:lnTo>
                  <a:pt x="1482611" y="358723"/>
                </a:lnTo>
                <a:lnTo>
                  <a:pt x="1517275" y="323778"/>
                </a:lnTo>
                <a:lnTo>
                  <a:pt x="1530689" y="293776"/>
                </a:lnTo>
                <a:lnTo>
                  <a:pt x="1313205" y="293776"/>
                </a:lnTo>
                <a:lnTo>
                  <a:pt x="1313205" y="212521"/>
                </a:lnTo>
                <a:lnTo>
                  <a:pt x="1530744" y="212521"/>
                </a:lnTo>
                <a:lnTo>
                  <a:pt x="1528284" y="203787"/>
                </a:lnTo>
                <a:lnTo>
                  <a:pt x="1501863" y="163372"/>
                </a:lnTo>
                <a:lnTo>
                  <a:pt x="1460095" y="136312"/>
                </a:lnTo>
                <a:lnTo>
                  <a:pt x="1405267" y="127292"/>
                </a:lnTo>
                <a:lnTo>
                  <a:pt x="1313205" y="127292"/>
                </a:lnTo>
                <a:lnTo>
                  <a:pt x="1313205" y="0"/>
                </a:lnTo>
                <a:close/>
              </a:path>
              <a:path w="4599940" h="379095">
                <a:moveTo>
                  <a:pt x="1530744" y="212521"/>
                </a:moveTo>
                <a:lnTo>
                  <a:pt x="1392199" y="212521"/>
                </a:lnTo>
                <a:lnTo>
                  <a:pt x="1401693" y="213197"/>
                </a:lnTo>
                <a:lnTo>
                  <a:pt x="1410303" y="215223"/>
                </a:lnTo>
                <a:lnTo>
                  <a:pt x="1436852" y="243992"/>
                </a:lnTo>
                <a:lnTo>
                  <a:pt x="1437652" y="252869"/>
                </a:lnTo>
                <a:lnTo>
                  <a:pt x="1436852" y="261996"/>
                </a:lnTo>
                <a:lnTo>
                  <a:pt x="1410303" y="291079"/>
                </a:lnTo>
                <a:lnTo>
                  <a:pt x="1392199" y="293776"/>
                </a:lnTo>
                <a:lnTo>
                  <a:pt x="1530689" y="293776"/>
                </a:lnTo>
                <a:lnTo>
                  <a:pt x="1534891" y="278744"/>
                </a:lnTo>
                <a:lnTo>
                  <a:pt x="1537093" y="252869"/>
                </a:lnTo>
                <a:lnTo>
                  <a:pt x="1534891" y="227245"/>
                </a:lnTo>
                <a:lnTo>
                  <a:pt x="1530744" y="212521"/>
                </a:lnTo>
                <a:close/>
              </a:path>
              <a:path w="4599940" h="379095">
                <a:moveTo>
                  <a:pt x="1063180" y="85242"/>
                </a:moveTo>
                <a:lnTo>
                  <a:pt x="965441" y="85242"/>
                </a:lnTo>
                <a:lnTo>
                  <a:pt x="965441" y="379018"/>
                </a:lnTo>
                <a:lnTo>
                  <a:pt x="1063180" y="379018"/>
                </a:lnTo>
                <a:lnTo>
                  <a:pt x="1063180" y="85242"/>
                </a:lnTo>
                <a:close/>
              </a:path>
              <a:path w="4599940" h="379095">
                <a:moveTo>
                  <a:pt x="1168869" y="0"/>
                </a:moveTo>
                <a:lnTo>
                  <a:pt x="859180" y="0"/>
                </a:lnTo>
                <a:lnTo>
                  <a:pt x="859180" y="85242"/>
                </a:lnTo>
                <a:lnTo>
                  <a:pt x="1168869" y="85242"/>
                </a:lnTo>
                <a:lnTo>
                  <a:pt x="1168869" y="0"/>
                </a:lnTo>
                <a:close/>
              </a:path>
              <a:path w="4599940" h="379095">
                <a:moveTo>
                  <a:pt x="812584" y="0"/>
                </a:moveTo>
                <a:lnTo>
                  <a:pt x="714844" y="0"/>
                </a:lnTo>
                <a:lnTo>
                  <a:pt x="714844" y="379018"/>
                </a:lnTo>
                <a:lnTo>
                  <a:pt x="812584" y="379018"/>
                </a:lnTo>
                <a:lnTo>
                  <a:pt x="812584" y="0"/>
                </a:lnTo>
                <a:close/>
              </a:path>
              <a:path w="4599940" h="379095">
                <a:moveTo>
                  <a:pt x="463118" y="0"/>
                </a:moveTo>
                <a:lnTo>
                  <a:pt x="365378" y="0"/>
                </a:lnTo>
                <a:lnTo>
                  <a:pt x="365378" y="379018"/>
                </a:lnTo>
                <a:lnTo>
                  <a:pt x="555167" y="379018"/>
                </a:lnTo>
                <a:lnTo>
                  <a:pt x="584221" y="376763"/>
                </a:lnTo>
                <a:lnTo>
                  <a:pt x="632523" y="358723"/>
                </a:lnTo>
                <a:lnTo>
                  <a:pt x="667187" y="323778"/>
                </a:lnTo>
                <a:lnTo>
                  <a:pt x="680602" y="293776"/>
                </a:lnTo>
                <a:lnTo>
                  <a:pt x="463118" y="293776"/>
                </a:lnTo>
                <a:lnTo>
                  <a:pt x="463118" y="212521"/>
                </a:lnTo>
                <a:lnTo>
                  <a:pt x="680657" y="212521"/>
                </a:lnTo>
                <a:lnTo>
                  <a:pt x="678197" y="203787"/>
                </a:lnTo>
                <a:lnTo>
                  <a:pt x="651776" y="163372"/>
                </a:lnTo>
                <a:lnTo>
                  <a:pt x="610006" y="136312"/>
                </a:lnTo>
                <a:lnTo>
                  <a:pt x="555167" y="127292"/>
                </a:lnTo>
                <a:lnTo>
                  <a:pt x="463118" y="127292"/>
                </a:lnTo>
                <a:lnTo>
                  <a:pt x="463118" y="0"/>
                </a:lnTo>
                <a:close/>
              </a:path>
              <a:path w="4599940" h="379095">
                <a:moveTo>
                  <a:pt x="680657" y="212521"/>
                </a:moveTo>
                <a:lnTo>
                  <a:pt x="542099" y="212521"/>
                </a:lnTo>
                <a:lnTo>
                  <a:pt x="551600" y="213197"/>
                </a:lnTo>
                <a:lnTo>
                  <a:pt x="560214" y="215223"/>
                </a:lnTo>
                <a:lnTo>
                  <a:pt x="586765" y="243992"/>
                </a:lnTo>
                <a:lnTo>
                  <a:pt x="587565" y="252869"/>
                </a:lnTo>
                <a:lnTo>
                  <a:pt x="586765" y="261996"/>
                </a:lnTo>
                <a:lnTo>
                  <a:pt x="560214" y="291079"/>
                </a:lnTo>
                <a:lnTo>
                  <a:pt x="542099" y="293776"/>
                </a:lnTo>
                <a:lnTo>
                  <a:pt x="680602" y="293776"/>
                </a:lnTo>
                <a:lnTo>
                  <a:pt x="684804" y="278744"/>
                </a:lnTo>
                <a:lnTo>
                  <a:pt x="687006" y="252869"/>
                </a:lnTo>
                <a:lnTo>
                  <a:pt x="684804" y="227245"/>
                </a:lnTo>
                <a:lnTo>
                  <a:pt x="680657" y="212521"/>
                </a:lnTo>
                <a:close/>
              </a:path>
              <a:path w="4599940" h="379095">
                <a:moveTo>
                  <a:pt x="296049" y="0"/>
                </a:moveTo>
                <a:lnTo>
                  <a:pt x="0" y="0"/>
                </a:lnTo>
                <a:lnTo>
                  <a:pt x="0" y="379018"/>
                </a:lnTo>
                <a:lnTo>
                  <a:pt x="193192" y="379018"/>
                </a:lnTo>
                <a:lnTo>
                  <a:pt x="221676" y="376818"/>
                </a:lnTo>
                <a:lnTo>
                  <a:pt x="268844" y="359205"/>
                </a:lnTo>
                <a:lnTo>
                  <a:pt x="302444" y="325110"/>
                </a:lnTo>
                <a:lnTo>
                  <a:pt x="316026" y="293776"/>
                </a:lnTo>
                <a:lnTo>
                  <a:pt x="97726" y="293776"/>
                </a:lnTo>
                <a:lnTo>
                  <a:pt x="97726" y="219341"/>
                </a:lnTo>
                <a:lnTo>
                  <a:pt x="316169" y="219341"/>
                </a:lnTo>
                <a:lnTo>
                  <a:pt x="313096" y="208332"/>
                </a:lnTo>
                <a:lnTo>
                  <a:pt x="287527" y="169049"/>
                </a:lnTo>
                <a:lnTo>
                  <a:pt x="246894" y="142846"/>
                </a:lnTo>
                <a:lnTo>
                  <a:pt x="193192" y="134111"/>
                </a:lnTo>
                <a:lnTo>
                  <a:pt x="97726" y="134111"/>
                </a:lnTo>
                <a:lnTo>
                  <a:pt x="97726" y="85242"/>
                </a:lnTo>
                <a:lnTo>
                  <a:pt x="296049" y="85242"/>
                </a:lnTo>
                <a:lnTo>
                  <a:pt x="296049" y="0"/>
                </a:lnTo>
                <a:close/>
              </a:path>
              <a:path w="4599940" h="379095">
                <a:moveTo>
                  <a:pt x="316169" y="219341"/>
                </a:moveTo>
                <a:lnTo>
                  <a:pt x="181267" y="219341"/>
                </a:lnTo>
                <a:lnTo>
                  <a:pt x="189927" y="219964"/>
                </a:lnTo>
                <a:lnTo>
                  <a:pt x="197737" y="221832"/>
                </a:lnTo>
                <a:lnTo>
                  <a:pt x="222173" y="256273"/>
                </a:lnTo>
                <a:lnTo>
                  <a:pt x="221463" y="264604"/>
                </a:lnTo>
                <a:lnTo>
                  <a:pt x="189927" y="293156"/>
                </a:lnTo>
                <a:lnTo>
                  <a:pt x="181267" y="293776"/>
                </a:lnTo>
                <a:lnTo>
                  <a:pt x="316026" y="293776"/>
                </a:lnTo>
                <a:lnTo>
                  <a:pt x="319485" y="281352"/>
                </a:lnTo>
                <a:lnTo>
                  <a:pt x="321614" y="256273"/>
                </a:lnTo>
                <a:lnTo>
                  <a:pt x="319485" y="231219"/>
                </a:lnTo>
                <a:lnTo>
                  <a:pt x="316169" y="219341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217" y="357421"/>
            <a:ext cx="2984500" cy="229870"/>
          </a:xfrm>
          <a:custGeom>
            <a:avLst/>
            <a:gdLst/>
            <a:ahLst/>
            <a:cxnLst/>
            <a:rect l="l" t="t" r="r" b="b"/>
            <a:pathLst>
              <a:path w="2984500" h="229870">
                <a:moveTo>
                  <a:pt x="2984411" y="3149"/>
                </a:moveTo>
                <a:lnTo>
                  <a:pt x="2888703" y="3149"/>
                </a:lnTo>
                <a:lnTo>
                  <a:pt x="2874042" y="4278"/>
                </a:lnTo>
                <a:lnTo>
                  <a:pt x="2839847" y="21209"/>
                </a:lnTo>
                <a:lnTo>
                  <a:pt x="2821940" y="66763"/>
                </a:lnTo>
                <a:lnTo>
                  <a:pt x="2822647" y="77701"/>
                </a:lnTo>
                <a:lnTo>
                  <a:pt x="2845684" y="116374"/>
                </a:lnTo>
                <a:lnTo>
                  <a:pt x="2860332" y="124079"/>
                </a:lnTo>
                <a:lnTo>
                  <a:pt x="2821368" y="194284"/>
                </a:lnTo>
                <a:lnTo>
                  <a:pt x="2877820" y="194284"/>
                </a:lnTo>
                <a:lnTo>
                  <a:pt x="2909620" y="130086"/>
                </a:lnTo>
                <a:lnTo>
                  <a:pt x="2984411" y="130086"/>
                </a:lnTo>
                <a:lnTo>
                  <a:pt x="2984411" y="87109"/>
                </a:lnTo>
                <a:lnTo>
                  <a:pt x="2889173" y="87109"/>
                </a:lnTo>
                <a:lnTo>
                  <a:pt x="2883585" y="85293"/>
                </a:lnTo>
                <a:lnTo>
                  <a:pt x="2874606" y="78041"/>
                </a:lnTo>
                <a:lnTo>
                  <a:pt x="2872371" y="72974"/>
                </a:lnTo>
                <a:lnTo>
                  <a:pt x="2872371" y="60172"/>
                </a:lnTo>
                <a:lnTo>
                  <a:pt x="2874606" y="55206"/>
                </a:lnTo>
                <a:lnTo>
                  <a:pt x="2883585" y="47955"/>
                </a:lnTo>
                <a:lnTo>
                  <a:pt x="2889173" y="46126"/>
                </a:lnTo>
                <a:lnTo>
                  <a:pt x="2984411" y="46126"/>
                </a:lnTo>
                <a:lnTo>
                  <a:pt x="2984411" y="3149"/>
                </a:lnTo>
                <a:close/>
              </a:path>
              <a:path w="2984500" h="229870">
                <a:moveTo>
                  <a:pt x="2984411" y="130086"/>
                </a:moveTo>
                <a:lnTo>
                  <a:pt x="2934842" y="130086"/>
                </a:lnTo>
                <a:lnTo>
                  <a:pt x="2934842" y="194284"/>
                </a:lnTo>
                <a:lnTo>
                  <a:pt x="2984411" y="194284"/>
                </a:lnTo>
                <a:lnTo>
                  <a:pt x="2984411" y="130086"/>
                </a:lnTo>
                <a:close/>
              </a:path>
              <a:path w="2984500" h="229870">
                <a:moveTo>
                  <a:pt x="2984411" y="46126"/>
                </a:moveTo>
                <a:lnTo>
                  <a:pt x="2934842" y="46126"/>
                </a:lnTo>
                <a:lnTo>
                  <a:pt x="2934842" y="87109"/>
                </a:lnTo>
                <a:lnTo>
                  <a:pt x="2984411" y="87109"/>
                </a:lnTo>
                <a:lnTo>
                  <a:pt x="2984411" y="46126"/>
                </a:lnTo>
                <a:close/>
              </a:path>
              <a:path w="2984500" h="229870">
                <a:moveTo>
                  <a:pt x="2666631" y="3149"/>
                </a:moveTo>
                <a:lnTo>
                  <a:pt x="2617342" y="3149"/>
                </a:lnTo>
                <a:lnTo>
                  <a:pt x="2617342" y="194284"/>
                </a:lnTo>
                <a:lnTo>
                  <a:pt x="2664904" y="194284"/>
                </a:lnTo>
                <a:lnTo>
                  <a:pt x="2718459" y="115760"/>
                </a:lnTo>
                <a:lnTo>
                  <a:pt x="2666631" y="115760"/>
                </a:lnTo>
                <a:lnTo>
                  <a:pt x="2666631" y="3149"/>
                </a:lnTo>
                <a:close/>
              </a:path>
              <a:path w="2984500" h="229870">
                <a:moveTo>
                  <a:pt x="2795003" y="76225"/>
                </a:moveTo>
                <a:lnTo>
                  <a:pt x="2745422" y="76225"/>
                </a:lnTo>
                <a:lnTo>
                  <a:pt x="2745422" y="194284"/>
                </a:lnTo>
                <a:lnTo>
                  <a:pt x="2795003" y="194284"/>
                </a:lnTo>
                <a:lnTo>
                  <a:pt x="2795003" y="76225"/>
                </a:lnTo>
                <a:close/>
              </a:path>
              <a:path w="2984500" h="229870">
                <a:moveTo>
                  <a:pt x="2795003" y="3149"/>
                </a:moveTo>
                <a:lnTo>
                  <a:pt x="2744000" y="3149"/>
                </a:lnTo>
                <a:lnTo>
                  <a:pt x="2666631" y="115760"/>
                </a:lnTo>
                <a:lnTo>
                  <a:pt x="2718459" y="115760"/>
                </a:lnTo>
                <a:lnTo>
                  <a:pt x="2745422" y="76225"/>
                </a:lnTo>
                <a:lnTo>
                  <a:pt x="2795003" y="76225"/>
                </a:lnTo>
                <a:lnTo>
                  <a:pt x="2795003" y="3149"/>
                </a:lnTo>
                <a:close/>
              </a:path>
              <a:path w="2984500" h="229870">
                <a:moveTo>
                  <a:pt x="2454287" y="3149"/>
                </a:moveTo>
                <a:lnTo>
                  <a:pt x="2405011" y="3149"/>
                </a:lnTo>
                <a:lnTo>
                  <a:pt x="2405011" y="194284"/>
                </a:lnTo>
                <a:lnTo>
                  <a:pt x="2454287" y="194284"/>
                </a:lnTo>
                <a:lnTo>
                  <a:pt x="2454287" y="117487"/>
                </a:lnTo>
                <a:lnTo>
                  <a:pt x="2582951" y="117487"/>
                </a:lnTo>
                <a:lnTo>
                  <a:pt x="2582951" y="74498"/>
                </a:lnTo>
                <a:lnTo>
                  <a:pt x="2454287" y="74498"/>
                </a:lnTo>
                <a:lnTo>
                  <a:pt x="2454287" y="3149"/>
                </a:lnTo>
                <a:close/>
              </a:path>
              <a:path w="2984500" h="229870">
                <a:moveTo>
                  <a:pt x="2582951" y="117487"/>
                </a:moveTo>
                <a:lnTo>
                  <a:pt x="2533662" y="117487"/>
                </a:lnTo>
                <a:lnTo>
                  <a:pt x="2533662" y="194284"/>
                </a:lnTo>
                <a:lnTo>
                  <a:pt x="2582951" y="194284"/>
                </a:lnTo>
                <a:lnTo>
                  <a:pt x="2582951" y="117487"/>
                </a:lnTo>
                <a:close/>
              </a:path>
              <a:path w="2984500" h="229870">
                <a:moveTo>
                  <a:pt x="2582951" y="3149"/>
                </a:moveTo>
                <a:lnTo>
                  <a:pt x="2533662" y="3149"/>
                </a:lnTo>
                <a:lnTo>
                  <a:pt x="2533662" y="74498"/>
                </a:lnTo>
                <a:lnTo>
                  <a:pt x="2582951" y="74498"/>
                </a:lnTo>
                <a:lnTo>
                  <a:pt x="2582951" y="3149"/>
                </a:lnTo>
                <a:close/>
              </a:path>
              <a:path w="2984500" h="229870">
                <a:moveTo>
                  <a:pt x="2376347" y="3149"/>
                </a:moveTo>
                <a:lnTo>
                  <a:pt x="2236228" y="3149"/>
                </a:lnTo>
                <a:lnTo>
                  <a:pt x="2236228" y="194284"/>
                </a:lnTo>
                <a:lnTo>
                  <a:pt x="2376347" y="194284"/>
                </a:lnTo>
                <a:lnTo>
                  <a:pt x="2376347" y="151295"/>
                </a:lnTo>
                <a:lnTo>
                  <a:pt x="2285517" y="151295"/>
                </a:lnTo>
                <a:lnTo>
                  <a:pt x="2285517" y="118922"/>
                </a:lnTo>
                <a:lnTo>
                  <a:pt x="2374341" y="118922"/>
                </a:lnTo>
                <a:lnTo>
                  <a:pt x="2374341" y="75933"/>
                </a:lnTo>
                <a:lnTo>
                  <a:pt x="2285517" y="75933"/>
                </a:lnTo>
                <a:lnTo>
                  <a:pt x="2285517" y="46126"/>
                </a:lnTo>
                <a:lnTo>
                  <a:pt x="2376347" y="46126"/>
                </a:lnTo>
                <a:lnTo>
                  <a:pt x="2376347" y="3149"/>
                </a:lnTo>
                <a:close/>
              </a:path>
              <a:path w="2984500" h="229870">
                <a:moveTo>
                  <a:pt x="2002688" y="3149"/>
                </a:moveTo>
                <a:lnTo>
                  <a:pt x="1942236" y="3149"/>
                </a:lnTo>
                <a:lnTo>
                  <a:pt x="2016442" y="92557"/>
                </a:lnTo>
                <a:lnTo>
                  <a:pt x="1938223" y="194284"/>
                </a:lnTo>
                <a:lnTo>
                  <a:pt x="1998395" y="194284"/>
                </a:lnTo>
                <a:lnTo>
                  <a:pt x="2048827" y="122351"/>
                </a:lnTo>
                <a:lnTo>
                  <a:pt x="2166583" y="122351"/>
                </a:lnTo>
                <a:lnTo>
                  <a:pt x="2143671" y="92557"/>
                </a:lnTo>
                <a:lnTo>
                  <a:pt x="2159309" y="73647"/>
                </a:lnTo>
                <a:lnTo>
                  <a:pt x="2055418" y="73647"/>
                </a:lnTo>
                <a:lnTo>
                  <a:pt x="2002688" y="3149"/>
                </a:lnTo>
                <a:close/>
              </a:path>
              <a:path w="2984500" h="229870">
                <a:moveTo>
                  <a:pt x="2111006" y="122351"/>
                </a:moveTo>
                <a:lnTo>
                  <a:pt x="2048827" y="122351"/>
                </a:lnTo>
                <a:lnTo>
                  <a:pt x="2055418" y="130949"/>
                </a:lnTo>
                <a:lnTo>
                  <a:pt x="2055418" y="194284"/>
                </a:lnTo>
                <a:lnTo>
                  <a:pt x="2104707" y="194284"/>
                </a:lnTo>
                <a:lnTo>
                  <a:pt x="2104707" y="130378"/>
                </a:lnTo>
                <a:lnTo>
                  <a:pt x="2111006" y="122351"/>
                </a:lnTo>
                <a:close/>
              </a:path>
              <a:path w="2984500" h="229870">
                <a:moveTo>
                  <a:pt x="2166583" y="122351"/>
                </a:moveTo>
                <a:lnTo>
                  <a:pt x="2111006" y="122351"/>
                </a:lnTo>
                <a:lnTo>
                  <a:pt x="2161438" y="194284"/>
                </a:lnTo>
                <a:lnTo>
                  <a:pt x="2221903" y="194284"/>
                </a:lnTo>
                <a:lnTo>
                  <a:pt x="2166583" y="122351"/>
                </a:lnTo>
                <a:close/>
              </a:path>
              <a:path w="2984500" h="229870">
                <a:moveTo>
                  <a:pt x="2104707" y="3149"/>
                </a:moveTo>
                <a:lnTo>
                  <a:pt x="2055418" y="3149"/>
                </a:lnTo>
                <a:lnTo>
                  <a:pt x="2055418" y="73647"/>
                </a:lnTo>
                <a:lnTo>
                  <a:pt x="2159309" y="73647"/>
                </a:lnTo>
                <a:lnTo>
                  <a:pt x="2159551" y="73355"/>
                </a:lnTo>
                <a:lnTo>
                  <a:pt x="2104707" y="73355"/>
                </a:lnTo>
                <a:lnTo>
                  <a:pt x="2104707" y="3149"/>
                </a:lnTo>
                <a:close/>
              </a:path>
              <a:path w="2984500" h="229870">
                <a:moveTo>
                  <a:pt x="2217610" y="3149"/>
                </a:moveTo>
                <a:lnTo>
                  <a:pt x="2157145" y="3149"/>
                </a:lnTo>
                <a:lnTo>
                  <a:pt x="2104707" y="73355"/>
                </a:lnTo>
                <a:lnTo>
                  <a:pt x="2159551" y="73355"/>
                </a:lnTo>
                <a:lnTo>
                  <a:pt x="2217610" y="3149"/>
                </a:lnTo>
                <a:close/>
              </a:path>
              <a:path w="2984500" h="229870">
                <a:moveTo>
                  <a:pt x="1795233" y="3149"/>
                </a:moveTo>
                <a:lnTo>
                  <a:pt x="1745945" y="3149"/>
                </a:lnTo>
                <a:lnTo>
                  <a:pt x="1745945" y="194284"/>
                </a:lnTo>
                <a:lnTo>
                  <a:pt x="1793506" y="194284"/>
                </a:lnTo>
                <a:lnTo>
                  <a:pt x="1847069" y="115760"/>
                </a:lnTo>
                <a:lnTo>
                  <a:pt x="1795233" y="115760"/>
                </a:lnTo>
                <a:lnTo>
                  <a:pt x="1795233" y="3149"/>
                </a:lnTo>
                <a:close/>
              </a:path>
              <a:path w="2984500" h="229870">
                <a:moveTo>
                  <a:pt x="1923605" y="76225"/>
                </a:moveTo>
                <a:lnTo>
                  <a:pt x="1874037" y="76225"/>
                </a:lnTo>
                <a:lnTo>
                  <a:pt x="1874037" y="194284"/>
                </a:lnTo>
                <a:lnTo>
                  <a:pt x="1923605" y="194284"/>
                </a:lnTo>
                <a:lnTo>
                  <a:pt x="1923605" y="76225"/>
                </a:lnTo>
                <a:close/>
              </a:path>
              <a:path w="2984500" h="229870">
                <a:moveTo>
                  <a:pt x="1923605" y="3149"/>
                </a:moveTo>
                <a:lnTo>
                  <a:pt x="1872602" y="3149"/>
                </a:lnTo>
                <a:lnTo>
                  <a:pt x="1795233" y="115760"/>
                </a:lnTo>
                <a:lnTo>
                  <a:pt x="1847069" y="115760"/>
                </a:lnTo>
                <a:lnTo>
                  <a:pt x="1874037" y="76225"/>
                </a:lnTo>
                <a:lnTo>
                  <a:pt x="1923605" y="76225"/>
                </a:lnTo>
                <a:lnTo>
                  <a:pt x="1923605" y="3149"/>
                </a:lnTo>
                <a:close/>
              </a:path>
              <a:path w="2984500" h="229870">
                <a:moveTo>
                  <a:pt x="1659407" y="3149"/>
                </a:moveTo>
                <a:lnTo>
                  <a:pt x="1551089" y="3149"/>
                </a:lnTo>
                <a:lnTo>
                  <a:pt x="1551089" y="194284"/>
                </a:lnTo>
                <a:lnTo>
                  <a:pt x="1662849" y="194284"/>
                </a:lnTo>
                <a:lnTo>
                  <a:pt x="1675546" y="193353"/>
                </a:lnTo>
                <a:lnTo>
                  <a:pt x="1710789" y="171478"/>
                </a:lnTo>
                <a:lnTo>
                  <a:pt x="1718119" y="152730"/>
                </a:lnTo>
                <a:lnTo>
                  <a:pt x="1600377" y="152730"/>
                </a:lnTo>
                <a:lnTo>
                  <a:pt x="1600377" y="118338"/>
                </a:lnTo>
                <a:lnTo>
                  <a:pt x="1713163" y="118338"/>
                </a:lnTo>
                <a:lnTo>
                  <a:pt x="1682622" y="95707"/>
                </a:lnTo>
                <a:lnTo>
                  <a:pt x="1689347" y="93597"/>
                </a:lnTo>
                <a:lnTo>
                  <a:pt x="1695481" y="90411"/>
                </a:lnTo>
                <a:lnTo>
                  <a:pt x="1701025" y="86148"/>
                </a:lnTo>
                <a:lnTo>
                  <a:pt x="1705978" y="80810"/>
                </a:lnTo>
                <a:lnTo>
                  <a:pt x="1708796" y="76504"/>
                </a:lnTo>
                <a:lnTo>
                  <a:pt x="1600377" y="76504"/>
                </a:lnTo>
                <a:lnTo>
                  <a:pt x="1600377" y="44704"/>
                </a:lnTo>
                <a:lnTo>
                  <a:pt x="1714602" y="44704"/>
                </a:lnTo>
                <a:lnTo>
                  <a:pt x="1714373" y="42311"/>
                </a:lnTo>
                <a:lnTo>
                  <a:pt x="1683048" y="6769"/>
                </a:lnTo>
                <a:lnTo>
                  <a:pt x="1671980" y="4054"/>
                </a:lnTo>
                <a:lnTo>
                  <a:pt x="1659407" y="3149"/>
                </a:lnTo>
                <a:close/>
              </a:path>
              <a:path w="2984500" h="229870">
                <a:moveTo>
                  <a:pt x="1713163" y="118338"/>
                </a:moveTo>
                <a:lnTo>
                  <a:pt x="1655876" y="118338"/>
                </a:lnTo>
                <a:lnTo>
                  <a:pt x="1660499" y="119964"/>
                </a:lnTo>
                <a:lnTo>
                  <a:pt x="1667192" y="126466"/>
                </a:lnTo>
                <a:lnTo>
                  <a:pt x="1668868" y="130568"/>
                </a:lnTo>
                <a:lnTo>
                  <a:pt x="1668868" y="140690"/>
                </a:lnTo>
                <a:lnTo>
                  <a:pt x="1667192" y="144843"/>
                </a:lnTo>
                <a:lnTo>
                  <a:pt x="1660499" y="151155"/>
                </a:lnTo>
                <a:lnTo>
                  <a:pt x="1655876" y="152730"/>
                </a:lnTo>
                <a:lnTo>
                  <a:pt x="1718119" y="152730"/>
                </a:lnTo>
                <a:lnTo>
                  <a:pt x="1719008" y="142417"/>
                </a:lnTo>
                <a:lnTo>
                  <a:pt x="1718355" y="133809"/>
                </a:lnTo>
                <a:lnTo>
                  <a:pt x="1716397" y="125758"/>
                </a:lnTo>
                <a:lnTo>
                  <a:pt x="1713163" y="118338"/>
                </a:lnTo>
                <a:close/>
              </a:path>
              <a:path w="2984500" h="229870">
                <a:moveTo>
                  <a:pt x="1714602" y="44704"/>
                </a:moveTo>
                <a:lnTo>
                  <a:pt x="1653197" y="44704"/>
                </a:lnTo>
                <a:lnTo>
                  <a:pt x="1657261" y="46177"/>
                </a:lnTo>
                <a:lnTo>
                  <a:pt x="1663560" y="52108"/>
                </a:lnTo>
                <a:lnTo>
                  <a:pt x="1665135" y="55880"/>
                </a:lnTo>
                <a:lnTo>
                  <a:pt x="1665135" y="65239"/>
                </a:lnTo>
                <a:lnTo>
                  <a:pt x="1663560" y="69100"/>
                </a:lnTo>
                <a:lnTo>
                  <a:pt x="1657261" y="75031"/>
                </a:lnTo>
                <a:lnTo>
                  <a:pt x="1653197" y="76504"/>
                </a:lnTo>
                <a:lnTo>
                  <a:pt x="1708796" y="76504"/>
                </a:lnTo>
                <a:lnTo>
                  <a:pt x="1710047" y="74592"/>
                </a:lnTo>
                <a:lnTo>
                  <a:pt x="1712956" y="67695"/>
                </a:lnTo>
                <a:lnTo>
                  <a:pt x="1714704" y="60120"/>
                </a:lnTo>
                <a:lnTo>
                  <a:pt x="1715287" y="51866"/>
                </a:lnTo>
                <a:lnTo>
                  <a:pt x="1714602" y="44704"/>
                </a:lnTo>
                <a:close/>
              </a:path>
              <a:path w="2984500" h="229870">
                <a:moveTo>
                  <a:pt x="1512696" y="3149"/>
                </a:moveTo>
                <a:lnTo>
                  <a:pt x="1370279" y="3149"/>
                </a:lnTo>
                <a:lnTo>
                  <a:pt x="1358823" y="99999"/>
                </a:lnTo>
                <a:lnTo>
                  <a:pt x="1356697" y="114080"/>
                </a:lnTo>
                <a:lnTo>
                  <a:pt x="1337506" y="149790"/>
                </a:lnTo>
                <a:lnTo>
                  <a:pt x="1324140" y="154165"/>
                </a:lnTo>
                <a:lnTo>
                  <a:pt x="1324140" y="229527"/>
                </a:lnTo>
                <a:lnTo>
                  <a:pt x="1373428" y="229527"/>
                </a:lnTo>
                <a:lnTo>
                  <a:pt x="1373428" y="194284"/>
                </a:lnTo>
                <a:lnTo>
                  <a:pt x="1529892" y="194284"/>
                </a:lnTo>
                <a:lnTo>
                  <a:pt x="1529892" y="151295"/>
                </a:lnTo>
                <a:lnTo>
                  <a:pt x="1386903" y="151295"/>
                </a:lnTo>
                <a:lnTo>
                  <a:pt x="1394654" y="141877"/>
                </a:lnTo>
                <a:lnTo>
                  <a:pt x="1400724" y="130810"/>
                </a:lnTo>
                <a:lnTo>
                  <a:pt x="1405112" y="118094"/>
                </a:lnTo>
                <a:lnTo>
                  <a:pt x="1407820" y="103733"/>
                </a:lnTo>
                <a:lnTo>
                  <a:pt x="1414691" y="46126"/>
                </a:lnTo>
                <a:lnTo>
                  <a:pt x="1512696" y="46126"/>
                </a:lnTo>
                <a:lnTo>
                  <a:pt x="1512696" y="3149"/>
                </a:lnTo>
                <a:close/>
              </a:path>
              <a:path w="2984500" h="229870">
                <a:moveTo>
                  <a:pt x="1529892" y="194284"/>
                </a:moveTo>
                <a:lnTo>
                  <a:pt x="1480311" y="194284"/>
                </a:lnTo>
                <a:lnTo>
                  <a:pt x="1480311" y="229527"/>
                </a:lnTo>
                <a:lnTo>
                  <a:pt x="1529892" y="229527"/>
                </a:lnTo>
                <a:lnTo>
                  <a:pt x="1529892" y="194284"/>
                </a:lnTo>
                <a:close/>
              </a:path>
              <a:path w="2984500" h="229870">
                <a:moveTo>
                  <a:pt x="1512696" y="46126"/>
                </a:moveTo>
                <a:lnTo>
                  <a:pt x="1463408" y="46126"/>
                </a:lnTo>
                <a:lnTo>
                  <a:pt x="1463408" y="151295"/>
                </a:lnTo>
                <a:lnTo>
                  <a:pt x="1512696" y="151295"/>
                </a:lnTo>
                <a:lnTo>
                  <a:pt x="1512696" y="46126"/>
                </a:lnTo>
                <a:close/>
              </a:path>
              <a:path w="2984500" h="229870">
                <a:moveTo>
                  <a:pt x="1227010" y="3149"/>
                </a:moveTo>
                <a:lnTo>
                  <a:pt x="1131303" y="3149"/>
                </a:lnTo>
                <a:lnTo>
                  <a:pt x="1116641" y="4278"/>
                </a:lnTo>
                <a:lnTo>
                  <a:pt x="1082446" y="21209"/>
                </a:lnTo>
                <a:lnTo>
                  <a:pt x="1064539" y="66763"/>
                </a:lnTo>
                <a:lnTo>
                  <a:pt x="1065244" y="77701"/>
                </a:lnTo>
                <a:lnTo>
                  <a:pt x="1088283" y="116374"/>
                </a:lnTo>
                <a:lnTo>
                  <a:pt x="1102931" y="124079"/>
                </a:lnTo>
                <a:lnTo>
                  <a:pt x="1063955" y="194284"/>
                </a:lnTo>
                <a:lnTo>
                  <a:pt x="1120406" y="194284"/>
                </a:lnTo>
                <a:lnTo>
                  <a:pt x="1152220" y="130086"/>
                </a:lnTo>
                <a:lnTo>
                  <a:pt x="1227010" y="130086"/>
                </a:lnTo>
                <a:lnTo>
                  <a:pt x="1227010" y="87109"/>
                </a:lnTo>
                <a:lnTo>
                  <a:pt x="1131773" y="87109"/>
                </a:lnTo>
                <a:lnTo>
                  <a:pt x="1126185" y="85293"/>
                </a:lnTo>
                <a:lnTo>
                  <a:pt x="1117206" y="78041"/>
                </a:lnTo>
                <a:lnTo>
                  <a:pt x="1114971" y="72974"/>
                </a:lnTo>
                <a:lnTo>
                  <a:pt x="1114971" y="60172"/>
                </a:lnTo>
                <a:lnTo>
                  <a:pt x="1117206" y="55206"/>
                </a:lnTo>
                <a:lnTo>
                  <a:pt x="1126185" y="47955"/>
                </a:lnTo>
                <a:lnTo>
                  <a:pt x="1131773" y="46126"/>
                </a:lnTo>
                <a:lnTo>
                  <a:pt x="1227010" y="46126"/>
                </a:lnTo>
                <a:lnTo>
                  <a:pt x="1227010" y="3149"/>
                </a:lnTo>
                <a:close/>
              </a:path>
              <a:path w="2984500" h="229870">
                <a:moveTo>
                  <a:pt x="1227010" y="130086"/>
                </a:moveTo>
                <a:lnTo>
                  <a:pt x="1177429" y="130086"/>
                </a:lnTo>
                <a:lnTo>
                  <a:pt x="1177429" y="194284"/>
                </a:lnTo>
                <a:lnTo>
                  <a:pt x="1227010" y="194284"/>
                </a:lnTo>
                <a:lnTo>
                  <a:pt x="1227010" y="130086"/>
                </a:lnTo>
                <a:close/>
              </a:path>
              <a:path w="2984500" h="229870">
                <a:moveTo>
                  <a:pt x="1227010" y="46126"/>
                </a:moveTo>
                <a:lnTo>
                  <a:pt x="1177429" y="46126"/>
                </a:lnTo>
                <a:lnTo>
                  <a:pt x="1177429" y="87109"/>
                </a:lnTo>
                <a:lnTo>
                  <a:pt x="1227010" y="87109"/>
                </a:lnTo>
                <a:lnTo>
                  <a:pt x="1227010" y="46126"/>
                </a:lnTo>
                <a:close/>
              </a:path>
              <a:path w="2984500" h="229870">
                <a:moveTo>
                  <a:pt x="909218" y="3149"/>
                </a:moveTo>
                <a:lnTo>
                  <a:pt x="859942" y="3149"/>
                </a:lnTo>
                <a:lnTo>
                  <a:pt x="859942" y="194284"/>
                </a:lnTo>
                <a:lnTo>
                  <a:pt x="907503" y="194284"/>
                </a:lnTo>
                <a:lnTo>
                  <a:pt x="961058" y="115760"/>
                </a:lnTo>
                <a:lnTo>
                  <a:pt x="909218" y="115760"/>
                </a:lnTo>
                <a:lnTo>
                  <a:pt x="909218" y="3149"/>
                </a:lnTo>
                <a:close/>
              </a:path>
              <a:path w="2984500" h="229870">
                <a:moveTo>
                  <a:pt x="1037602" y="76225"/>
                </a:moveTo>
                <a:lnTo>
                  <a:pt x="988021" y="76225"/>
                </a:lnTo>
                <a:lnTo>
                  <a:pt x="988021" y="194284"/>
                </a:lnTo>
                <a:lnTo>
                  <a:pt x="1037602" y="194284"/>
                </a:lnTo>
                <a:lnTo>
                  <a:pt x="1037602" y="76225"/>
                </a:lnTo>
                <a:close/>
              </a:path>
              <a:path w="2984500" h="229870">
                <a:moveTo>
                  <a:pt x="1037602" y="3149"/>
                </a:moveTo>
                <a:lnTo>
                  <a:pt x="986586" y="3149"/>
                </a:lnTo>
                <a:lnTo>
                  <a:pt x="909218" y="115760"/>
                </a:lnTo>
                <a:lnTo>
                  <a:pt x="961058" y="115760"/>
                </a:lnTo>
                <a:lnTo>
                  <a:pt x="988021" y="76225"/>
                </a:lnTo>
                <a:lnTo>
                  <a:pt x="1037602" y="76225"/>
                </a:lnTo>
                <a:lnTo>
                  <a:pt x="1037602" y="3149"/>
                </a:lnTo>
                <a:close/>
              </a:path>
              <a:path w="2984500" h="229870">
                <a:moveTo>
                  <a:pt x="755345" y="0"/>
                </a:moveTo>
                <a:lnTo>
                  <a:pt x="714478" y="6877"/>
                </a:lnTo>
                <a:lnTo>
                  <a:pt x="681278" y="27508"/>
                </a:lnTo>
                <a:lnTo>
                  <a:pt x="659247" y="59101"/>
                </a:lnTo>
                <a:lnTo>
                  <a:pt x="651903" y="98856"/>
                </a:lnTo>
                <a:lnTo>
                  <a:pt x="653747" y="119645"/>
                </a:lnTo>
                <a:lnTo>
                  <a:pt x="668502" y="155249"/>
                </a:lnTo>
                <a:lnTo>
                  <a:pt x="697103" y="182165"/>
                </a:lnTo>
                <a:lnTo>
                  <a:pt x="734066" y="195986"/>
                </a:lnTo>
                <a:lnTo>
                  <a:pt x="755345" y="197713"/>
                </a:lnTo>
                <a:lnTo>
                  <a:pt x="770418" y="196791"/>
                </a:lnTo>
                <a:lnTo>
                  <a:pt x="807351" y="182956"/>
                </a:lnTo>
                <a:lnTo>
                  <a:pt x="834257" y="154165"/>
                </a:lnTo>
                <a:lnTo>
                  <a:pt x="755345" y="154165"/>
                </a:lnTo>
                <a:lnTo>
                  <a:pt x="744253" y="153170"/>
                </a:lnTo>
                <a:lnTo>
                  <a:pt x="710508" y="129832"/>
                </a:lnTo>
                <a:lnTo>
                  <a:pt x="702043" y="98856"/>
                </a:lnTo>
                <a:lnTo>
                  <a:pt x="702983" y="87586"/>
                </a:lnTo>
                <a:lnTo>
                  <a:pt x="725127" y="52501"/>
                </a:lnTo>
                <a:lnTo>
                  <a:pt x="755345" y="43548"/>
                </a:lnTo>
                <a:lnTo>
                  <a:pt x="833596" y="43548"/>
                </a:lnTo>
                <a:lnTo>
                  <a:pt x="823850" y="28851"/>
                </a:lnTo>
                <a:lnTo>
                  <a:pt x="804992" y="12822"/>
                </a:lnTo>
                <a:lnTo>
                  <a:pt x="782158" y="3205"/>
                </a:lnTo>
                <a:lnTo>
                  <a:pt x="755345" y="0"/>
                </a:lnTo>
                <a:close/>
              </a:path>
              <a:path w="2984500" h="229870">
                <a:moveTo>
                  <a:pt x="796328" y="126365"/>
                </a:moveTo>
                <a:lnTo>
                  <a:pt x="768273" y="152157"/>
                </a:lnTo>
                <a:lnTo>
                  <a:pt x="755345" y="154165"/>
                </a:lnTo>
                <a:lnTo>
                  <a:pt x="834257" y="154165"/>
                </a:lnTo>
                <a:lnTo>
                  <a:pt x="838733" y="146431"/>
                </a:lnTo>
                <a:lnTo>
                  <a:pt x="796328" y="126365"/>
                </a:lnTo>
                <a:close/>
              </a:path>
              <a:path w="2984500" h="229870">
                <a:moveTo>
                  <a:pt x="833596" y="43548"/>
                </a:moveTo>
                <a:lnTo>
                  <a:pt x="755345" y="43548"/>
                </a:lnTo>
                <a:lnTo>
                  <a:pt x="761944" y="44050"/>
                </a:lnTo>
                <a:lnTo>
                  <a:pt x="768273" y="45556"/>
                </a:lnTo>
                <a:lnTo>
                  <a:pt x="796328" y="71348"/>
                </a:lnTo>
                <a:lnTo>
                  <a:pt x="838733" y="51295"/>
                </a:lnTo>
                <a:lnTo>
                  <a:pt x="833596" y="43548"/>
                </a:lnTo>
                <a:close/>
              </a:path>
              <a:path w="2984500" h="229870">
                <a:moveTo>
                  <a:pt x="557060" y="0"/>
                </a:moveTo>
                <a:lnTo>
                  <a:pt x="516186" y="6877"/>
                </a:lnTo>
                <a:lnTo>
                  <a:pt x="482980" y="27508"/>
                </a:lnTo>
                <a:lnTo>
                  <a:pt x="460949" y="59101"/>
                </a:lnTo>
                <a:lnTo>
                  <a:pt x="453605" y="98856"/>
                </a:lnTo>
                <a:lnTo>
                  <a:pt x="455451" y="119645"/>
                </a:lnTo>
                <a:lnTo>
                  <a:pt x="470209" y="155249"/>
                </a:lnTo>
                <a:lnTo>
                  <a:pt x="498808" y="182165"/>
                </a:lnTo>
                <a:lnTo>
                  <a:pt x="535779" y="195986"/>
                </a:lnTo>
                <a:lnTo>
                  <a:pt x="557060" y="197713"/>
                </a:lnTo>
                <a:lnTo>
                  <a:pt x="572126" y="196791"/>
                </a:lnTo>
                <a:lnTo>
                  <a:pt x="609066" y="182956"/>
                </a:lnTo>
                <a:lnTo>
                  <a:pt x="635960" y="154165"/>
                </a:lnTo>
                <a:lnTo>
                  <a:pt x="557060" y="154165"/>
                </a:lnTo>
                <a:lnTo>
                  <a:pt x="545960" y="153170"/>
                </a:lnTo>
                <a:lnTo>
                  <a:pt x="512218" y="129832"/>
                </a:lnTo>
                <a:lnTo>
                  <a:pt x="503758" y="98856"/>
                </a:lnTo>
                <a:lnTo>
                  <a:pt x="504698" y="87586"/>
                </a:lnTo>
                <a:lnTo>
                  <a:pt x="526829" y="52501"/>
                </a:lnTo>
                <a:lnTo>
                  <a:pt x="557060" y="43548"/>
                </a:lnTo>
                <a:lnTo>
                  <a:pt x="635300" y="43548"/>
                </a:lnTo>
                <a:lnTo>
                  <a:pt x="625557" y="28851"/>
                </a:lnTo>
                <a:lnTo>
                  <a:pt x="606701" y="12822"/>
                </a:lnTo>
                <a:lnTo>
                  <a:pt x="583867" y="3205"/>
                </a:lnTo>
                <a:lnTo>
                  <a:pt x="557060" y="0"/>
                </a:lnTo>
                <a:close/>
              </a:path>
              <a:path w="2984500" h="229870">
                <a:moveTo>
                  <a:pt x="598030" y="126365"/>
                </a:moveTo>
                <a:lnTo>
                  <a:pt x="569982" y="152157"/>
                </a:lnTo>
                <a:lnTo>
                  <a:pt x="557060" y="154165"/>
                </a:lnTo>
                <a:lnTo>
                  <a:pt x="635960" y="154165"/>
                </a:lnTo>
                <a:lnTo>
                  <a:pt x="640435" y="146431"/>
                </a:lnTo>
                <a:lnTo>
                  <a:pt x="598030" y="126365"/>
                </a:lnTo>
                <a:close/>
              </a:path>
              <a:path w="2984500" h="229870">
                <a:moveTo>
                  <a:pt x="635300" y="43548"/>
                </a:moveTo>
                <a:lnTo>
                  <a:pt x="557060" y="43548"/>
                </a:lnTo>
                <a:lnTo>
                  <a:pt x="563653" y="44050"/>
                </a:lnTo>
                <a:lnTo>
                  <a:pt x="569982" y="45556"/>
                </a:lnTo>
                <a:lnTo>
                  <a:pt x="598030" y="71348"/>
                </a:lnTo>
                <a:lnTo>
                  <a:pt x="640435" y="51295"/>
                </a:lnTo>
                <a:lnTo>
                  <a:pt x="635300" y="43548"/>
                </a:lnTo>
                <a:close/>
              </a:path>
              <a:path w="2984500" h="229870">
                <a:moveTo>
                  <a:pt x="300596" y="3149"/>
                </a:moveTo>
                <a:lnTo>
                  <a:pt x="251307" y="3149"/>
                </a:lnTo>
                <a:lnTo>
                  <a:pt x="251307" y="194284"/>
                </a:lnTo>
                <a:lnTo>
                  <a:pt x="298869" y="194284"/>
                </a:lnTo>
                <a:lnTo>
                  <a:pt x="352423" y="115760"/>
                </a:lnTo>
                <a:lnTo>
                  <a:pt x="300596" y="115760"/>
                </a:lnTo>
                <a:lnTo>
                  <a:pt x="300596" y="3149"/>
                </a:lnTo>
                <a:close/>
              </a:path>
              <a:path w="2984500" h="229870">
                <a:moveTo>
                  <a:pt x="428967" y="76225"/>
                </a:moveTo>
                <a:lnTo>
                  <a:pt x="379387" y="76225"/>
                </a:lnTo>
                <a:lnTo>
                  <a:pt x="379387" y="194284"/>
                </a:lnTo>
                <a:lnTo>
                  <a:pt x="428967" y="194284"/>
                </a:lnTo>
                <a:lnTo>
                  <a:pt x="428967" y="76225"/>
                </a:lnTo>
                <a:close/>
              </a:path>
              <a:path w="2984500" h="229870">
                <a:moveTo>
                  <a:pt x="428967" y="3149"/>
                </a:moveTo>
                <a:lnTo>
                  <a:pt x="377964" y="3149"/>
                </a:lnTo>
                <a:lnTo>
                  <a:pt x="300596" y="115760"/>
                </a:lnTo>
                <a:lnTo>
                  <a:pt x="352423" y="115760"/>
                </a:lnTo>
                <a:lnTo>
                  <a:pt x="379387" y="76225"/>
                </a:lnTo>
                <a:lnTo>
                  <a:pt x="428967" y="76225"/>
                </a:lnTo>
                <a:lnTo>
                  <a:pt x="428967" y="3149"/>
                </a:lnTo>
                <a:close/>
              </a:path>
              <a:path w="2984500" h="229870">
                <a:moveTo>
                  <a:pt x="68491" y="3149"/>
                </a:moveTo>
                <a:lnTo>
                  <a:pt x="0" y="3149"/>
                </a:lnTo>
                <a:lnTo>
                  <a:pt x="0" y="194284"/>
                </a:lnTo>
                <a:lnTo>
                  <a:pt x="49288" y="194284"/>
                </a:lnTo>
                <a:lnTo>
                  <a:pt x="49288" y="69913"/>
                </a:lnTo>
                <a:lnTo>
                  <a:pt x="94124" y="69913"/>
                </a:lnTo>
                <a:lnTo>
                  <a:pt x="68491" y="3149"/>
                </a:lnTo>
                <a:close/>
              </a:path>
              <a:path w="2984500" h="229870">
                <a:moveTo>
                  <a:pt x="94124" y="69913"/>
                </a:moveTo>
                <a:lnTo>
                  <a:pt x="49288" y="69913"/>
                </a:lnTo>
                <a:lnTo>
                  <a:pt x="97434" y="194284"/>
                </a:lnTo>
                <a:lnTo>
                  <a:pt x="119202" y="194284"/>
                </a:lnTo>
                <a:lnTo>
                  <a:pt x="153232" y="106883"/>
                </a:lnTo>
                <a:lnTo>
                  <a:pt x="108318" y="106883"/>
                </a:lnTo>
                <a:lnTo>
                  <a:pt x="94124" y="69913"/>
                </a:lnTo>
                <a:close/>
              </a:path>
              <a:path w="2984500" h="229870">
                <a:moveTo>
                  <a:pt x="216915" y="69913"/>
                </a:moveTo>
                <a:lnTo>
                  <a:pt x="167627" y="69913"/>
                </a:lnTo>
                <a:lnTo>
                  <a:pt x="167627" y="194284"/>
                </a:lnTo>
                <a:lnTo>
                  <a:pt x="216915" y="194284"/>
                </a:lnTo>
                <a:lnTo>
                  <a:pt x="216915" y="69913"/>
                </a:lnTo>
                <a:close/>
              </a:path>
              <a:path w="2984500" h="229870">
                <a:moveTo>
                  <a:pt x="216915" y="3149"/>
                </a:moveTo>
                <a:lnTo>
                  <a:pt x="148437" y="3149"/>
                </a:lnTo>
                <a:lnTo>
                  <a:pt x="108318" y="106883"/>
                </a:lnTo>
                <a:lnTo>
                  <a:pt x="153232" y="106883"/>
                </a:lnTo>
                <a:lnTo>
                  <a:pt x="167627" y="69913"/>
                </a:lnTo>
                <a:lnTo>
                  <a:pt x="216915" y="69913"/>
                </a:lnTo>
                <a:lnTo>
                  <a:pt x="216915" y="3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7718" y="12"/>
            <a:ext cx="3604246" cy="13345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AA4B11-6F91-4285-9360-3F4567985651}"/>
              </a:ext>
            </a:extLst>
          </p:cNvPr>
          <p:cNvSpPr txBox="1"/>
          <p:nvPr/>
        </p:nvSpPr>
        <p:spPr>
          <a:xfrm>
            <a:off x="2163445" y="2105025"/>
            <a:ext cx="6764655" cy="464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F5FE3B-56CE-4F84-AACD-45472A4C3A41}"/>
              </a:ext>
            </a:extLst>
          </p:cNvPr>
          <p:cNvSpPr/>
          <p:nvPr/>
        </p:nvSpPr>
        <p:spPr>
          <a:xfrm>
            <a:off x="120954" y="123825"/>
            <a:ext cx="6781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Федеральный Закон №261-ФЗ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«О российском движении детей и молодежи»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F98464-3CAC-442B-90DA-E2E9B96449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75" t="16690" r="31473" b="6034"/>
          <a:stretch/>
        </p:blipFill>
        <p:spPr>
          <a:xfrm>
            <a:off x="2424008" y="1458337"/>
            <a:ext cx="5256530" cy="56483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940435"/>
          </a:xfrm>
          <a:custGeom>
            <a:avLst/>
            <a:gdLst/>
            <a:ahLst/>
            <a:cxnLst/>
            <a:rect l="l" t="t" r="r" b="b"/>
            <a:pathLst>
              <a:path w="10692130" h="940435">
                <a:moveTo>
                  <a:pt x="10692003" y="0"/>
                </a:moveTo>
                <a:lnTo>
                  <a:pt x="0" y="0"/>
                </a:lnTo>
                <a:lnTo>
                  <a:pt x="0" y="940092"/>
                </a:lnTo>
                <a:lnTo>
                  <a:pt x="10692003" y="9400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81831"/>
            <a:ext cx="2163445" cy="1478280"/>
          </a:xfrm>
          <a:custGeom>
            <a:avLst/>
            <a:gdLst/>
            <a:ahLst/>
            <a:cxnLst/>
            <a:rect l="l" t="t" r="r" b="b"/>
            <a:pathLst>
              <a:path w="2163445" h="1478279">
                <a:moveTo>
                  <a:pt x="589020" y="0"/>
                </a:moveTo>
                <a:lnTo>
                  <a:pt x="545564" y="5041"/>
                </a:lnTo>
                <a:lnTo>
                  <a:pt x="502985" y="15166"/>
                </a:lnTo>
                <a:lnTo>
                  <a:pt x="461474" y="30392"/>
                </a:lnTo>
                <a:lnTo>
                  <a:pt x="421225" y="50732"/>
                </a:lnTo>
                <a:lnTo>
                  <a:pt x="382428" y="76201"/>
                </a:lnTo>
                <a:lnTo>
                  <a:pt x="0" y="358363"/>
                </a:lnTo>
                <a:lnTo>
                  <a:pt x="0" y="1478173"/>
                </a:lnTo>
                <a:lnTo>
                  <a:pt x="2162879" y="1478173"/>
                </a:lnTo>
                <a:lnTo>
                  <a:pt x="2161982" y="1432667"/>
                </a:lnTo>
                <a:lnTo>
                  <a:pt x="2157253" y="1385486"/>
                </a:lnTo>
                <a:lnTo>
                  <a:pt x="2148774" y="1338092"/>
                </a:lnTo>
                <a:lnTo>
                  <a:pt x="2136612" y="1291080"/>
                </a:lnTo>
                <a:lnTo>
                  <a:pt x="2120831" y="1245044"/>
                </a:lnTo>
                <a:lnTo>
                  <a:pt x="2101496" y="1200581"/>
                </a:lnTo>
                <a:lnTo>
                  <a:pt x="2078673" y="1158285"/>
                </a:lnTo>
                <a:lnTo>
                  <a:pt x="2052428" y="1118752"/>
                </a:lnTo>
                <a:lnTo>
                  <a:pt x="2022825" y="1082577"/>
                </a:lnTo>
                <a:lnTo>
                  <a:pt x="1989931" y="1050354"/>
                </a:lnTo>
                <a:lnTo>
                  <a:pt x="945203" y="140933"/>
                </a:lnTo>
                <a:lnTo>
                  <a:pt x="901643" y="105832"/>
                </a:lnTo>
                <a:lnTo>
                  <a:pt x="857423" y="75697"/>
                </a:lnTo>
                <a:lnTo>
                  <a:pt x="812737" y="50543"/>
                </a:lnTo>
                <a:lnTo>
                  <a:pt x="767775" y="30384"/>
                </a:lnTo>
                <a:lnTo>
                  <a:pt x="722731" y="15235"/>
                </a:lnTo>
                <a:lnTo>
                  <a:pt x="677796" y="5112"/>
                </a:lnTo>
                <a:lnTo>
                  <a:pt x="633162" y="28"/>
                </a:lnTo>
                <a:lnTo>
                  <a:pt x="589020" y="0"/>
                </a:lnTo>
                <a:close/>
              </a:path>
            </a:pathLst>
          </a:custGeom>
          <a:solidFill>
            <a:srgbClr val="4E6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2146" y="2296501"/>
            <a:ext cx="4959985" cy="482600"/>
          </a:xfrm>
          <a:custGeom>
            <a:avLst/>
            <a:gdLst/>
            <a:ahLst/>
            <a:cxnLst/>
            <a:rect l="l" t="t" r="r" b="b"/>
            <a:pathLst>
              <a:path w="4959984" h="482600">
                <a:moveTo>
                  <a:pt x="4720971" y="0"/>
                </a:moveTo>
                <a:lnTo>
                  <a:pt x="4683467" y="30683"/>
                </a:lnTo>
                <a:lnTo>
                  <a:pt x="4703991" y="52559"/>
                </a:lnTo>
                <a:lnTo>
                  <a:pt x="4727501" y="68184"/>
                </a:lnTo>
                <a:lnTo>
                  <a:pt x="4753998" y="77558"/>
                </a:lnTo>
                <a:lnTo>
                  <a:pt x="4783480" y="80683"/>
                </a:lnTo>
                <a:lnTo>
                  <a:pt x="4813134" y="77558"/>
                </a:lnTo>
                <a:lnTo>
                  <a:pt x="4839592" y="68184"/>
                </a:lnTo>
                <a:lnTo>
                  <a:pt x="4862854" y="52559"/>
                </a:lnTo>
                <a:lnTo>
                  <a:pt x="4880836" y="32956"/>
                </a:lnTo>
                <a:lnTo>
                  <a:pt x="4783480" y="32956"/>
                </a:lnTo>
                <a:lnTo>
                  <a:pt x="4765292" y="30896"/>
                </a:lnTo>
                <a:lnTo>
                  <a:pt x="4748810" y="24717"/>
                </a:lnTo>
                <a:lnTo>
                  <a:pt x="4734036" y="14418"/>
                </a:lnTo>
                <a:lnTo>
                  <a:pt x="4720971" y="0"/>
                </a:lnTo>
                <a:close/>
              </a:path>
              <a:path w="4959984" h="482600">
                <a:moveTo>
                  <a:pt x="4845418" y="0"/>
                </a:moveTo>
                <a:lnTo>
                  <a:pt x="4833236" y="14418"/>
                </a:lnTo>
                <a:lnTo>
                  <a:pt x="4818849" y="24717"/>
                </a:lnTo>
                <a:lnTo>
                  <a:pt x="4802262" y="30896"/>
                </a:lnTo>
                <a:lnTo>
                  <a:pt x="4783480" y="32956"/>
                </a:lnTo>
                <a:lnTo>
                  <a:pt x="4880836" y="32956"/>
                </a:lnTo>
                <a:lnTo>
                  <a:pt x="4882921" y="30683"/>
                </a:lnTo>
                <a:lnTo>
                  <a:pt x="4845418" y="0"/>
                </a:lnTo>
                <a:close/>
              </a:path>
              <a:path w="4959984" h="482600">
                <a:moveTo>
                  <a:pt x="4705057" y="96596"/>
                </a:moveTo>
                <a:lnTo>
                  <a:pt x="4607318" y="96596"/>
                </a:lnTo>
                <a:lnTo>
                  <a:pt x="4607318" y="475614"/>
                </a:lnTo>
                <a:lnTo>
                  <a:pt x="4701654" y="475614"/>
                </a:lnTo>
                <a:lnTo>
                  <a:pt x="4807851" y="319913"/>
                </a:lnTo>
                <a:lnTo>
                  <a:pt x="4705057" y="319913"/>
                </a:lnTo>
                <a:lnTo>
                  <a:pt x="4705057" y="96596"/>
                </a:lnTo>
                <a:close/>
              </a:path>
              <a:path w="4959984" h="482600">
                <a:moveTo>
                  <a:pt x="4959629" y="241503"/>
                </a:moveTo>
                <a:lnTo>
                  <a:pt x="4861331" y="241503"/>
                </a:lnTo>
                <a:lnTo>
                  <a:pt x="4861331" y="475614"/>
                </a:lnTo>
                <a:lnTo>
                  <a:pt x="4959629" y="475614"/>
                </a:lnTo>
                <a:lnTo>
                  <a:pt x="4959629" y="241503"/>
                </a:lnTo>
                <a:close/>
              </a:path>
              <a:path w="4959984" h="482600">
                <a:moveTo>
                  <a:pt x="4959629" y="96596"/>
                </a:moveTo>
                <a:lnTo>
                  <a:pt x="4858486" y="96596"/>
                </a:lnTo>
                <a:lnTo>
                  <a:pt x="4705057" y="319913"/>
                </a:lnTo>
                <a:lnTo>
                  <a:pt x="4807851" y="319913"/>
                </a:lnTo>
                <a:lnTo>
                  <a:pt x="4861331" y="241503"/>
                </a:lnTo>
                <a:lnTo>
                  <a:pt x="4959629" y="241503"/>
                </a:lnTo>
                <a:lnTo>
                  <a:pt x="4959629" y="96596"/>
                </a:lnTo>
                <a:close/>
              </a:path>
              <a:path w="4959984" h="482600">
                <a:moveTo>
                  <a:pt x="4550498" y="96596"/>
                </a:moveTo>
                <a:lnTo>
                  <a:pt x="4272622" y="96596"/>
                </a:lnTo>
                <a:lnTo>
                  <a:pt x="4272622" y="475614"/>
                </a:lnTo>
                <a:lnTo>
                  <a:pt x="4550498" y="475614"/>
                </a:lnTo>
                <a:lnTo>
                  <a:pt x="4550498" y="390385"/>
                </a:lnTo>
                <a:lnTo>
                  <a:pt x="4370362" y="390385"/>
                </a:lnTo>
                <a:lnTo>
                  <a:pt x="4370362" y="326174"/>
                </a:lnTo>
                <a:lnTo>
                  <a:pt x="4546523" y="326174"/>
                </a:lnTo>
                <a:lnTo>
                  <a:pt x="4546523" y="240931"/>
                </a:lnTo>
                <a:lnTo>
                  <a:pt x="4370362" y="240931"/>
                </a:lnTo>
                <a:lnTo>
                  <a:pt x="4370362" y="181838"/>
                </a:lnTo>
                <a:lnTo>
                  <a:pt x="4550498" y="181838"/>
                </a:lnTo>
                <a:lnTo>
                  <a:pt x="4550498" y="96596"/>
                </a:lnTo>
                <a:close/>
              </a:path>
              <a:path w="4959984" h="482600">
                <a:moveTo>
                  <a:pt x="3949865" y="96596"/>
                </a:moveTo>
                <a:lnTo>
                  <a:pt x="3852125" y="96596"/>
                </a:lnTo>
                <a:lnTo>
                  <a:pt x="3852125" y="475614"/>
                </a:lnTo>
                <a:lnTo>
                  <a:pt x="3946448" y="475614"/>
                </a:lnTo>
                <a:lnTo>
                  <a:pt x="4052646" y="319913"/>
                </a:lnTo>
                <a:lnTo>
                  <a:pt x="3949865" y="319913"/>
                </a:lnTo>
                <a:lnTo>
                  <a:pt x="3949865" y="96596"/>
                </a:lnTo>
                <a:close/>
              </a:path>
              <a:path w="4959984" h="482600">
                <a:moveTo>
                  <a:pt x="4204436" y="241503"/>
                </a:moveTo>
                <a:lnTo>
                  <a:pt x="4106125" y="241503"/>
                </a:lnTo>
                <a:lnTo>
                  <a:pt x="4106125" y="475614"/>
                </a:lnTo>
                <a:lnTo>
                  <a:pt x="4204436" y="475614"/>
                </a:lnTo>
                <a:lnTo>
                  <a:pt x="4204436" y="241503"/>
                </a:lnTo>
                <a:close/>
              </a:path>
              <a:path w="4959984" h="482600">
                <a:moveTo>
                  <a:pt x="4204436" y="96596"/>
                </a:moveTo>
                <a:lnTo>
                  <a:pt x="4103293" y="96596"/>
                </a:lnTo>
                <a:lnTo>
                  <a:pt x="3949865" y="319913"/>
                </a:lnTo>
                <a:lnTo>
                  <a:pt x="4052646" y="319913"/>
                </a:lnTo>
                <a:lnTo>
                  <a:pt x="4106125" y="241503"/>
                </a:lnTo>
                <a:lnTo>
                  <a:pt x="4204436" y="241503"/>
                </a:lnTo>
                <a:lnTo>
                  <a:pt x="4204436" y="96596"/>
                </a:lnTo>
                <a:close/>
              </a:path>
              <a:path w="4959984" h="482600">
                <a:moveTo>
                  <a:pt x="3644709" y="90347"/>
                </a:moveTo>
                <a:lnTo>
                  <a:pt x="3602287" y="93757"/>
                </a:lnTo>
                <a:lnTo>
                  <a:pt x="3563664" y="103986"/>
                </a:lnTo>
                <a:lnTo>
                  <a:pt x="3528841" y="121031"/>
                </a:lnTo>
                <a:lnTo>
                  <a:pt x="3497821" y="144894"/>
                </a:lnTo>
                <a:lnTo>
                  <a:pt x="3472336" y="174197"/>
                </a:lnTo>
                <a:lnTo>
                  <a:pt x="3443218" y="244949"/>
                </a:lnTo>
                <a:lnTo>
                  <a:pt x="3439579" y="286397"/>
                </a:lnTo>
                <a:lnTo>
                  <a:pt x="3443236" y="327612"/>
                </a:lnTo>
                <a:lnTo>
                  <a:pt x="3454211" y="364883"/>
                </a:lnTo>
                <a:lnTo>
                  <a:pt x="3498113" y="427596"/>
                </a:lnTo>
                <a:lnTo>
                  <a:pt x="3529214" y="451589"/>
                </a:lnTo>
                <a:lnTo>
                  <a:pt x="3564015" y="468726"/>
                </a:lnTo>
                <a:lnTo>
                  <a:pt x="3602513" y="479008"/>
                </a:lnTo>
                <a:lnTo>
                  <a:pt x="3644709" y="482434"/>
                </a:lnTo>
                <a:lnTo>
                  <a:pt x="3674594" y="480606"/>
                </a:lnTo>
                <a:lnTo>
                  <a:pt x="3726162" y="465975"/>
                </a:lnTo>
                <a:lnTo>
                  <a:pt x="3766972" y="437672"/>
                </a:lnTo>
                <a:lnTo>
                  <a:pt x="3798086" y="401444"/>
                </a:lnTo>
                <a:lnTo>
                  <a:pt x="3801200" y="396062"/>
                </a:lnTo>
                <a:lnTo>
                  <a:pt x="3644709" y="396062"/>
                </a:lnTo>
                <a:lnTo>
                  <a:pt x="3622709" y="394090"/>
                </a:lnTo>
                <a:lnTo>
                  <a:pt x="3584780" y="378322"/>
                </a:lnTo>
                <a:lnTo>
                  <a:pt x="3555800" y="347816"/>
                </a:lnTo>
                <a:lnTo>
                  <a:pt x="3540884" y="308753"/>
                </a:lnTo>
                <a:lnTo>
                  <a:pt x="3539020" y="286397"/>
                </a:lnTo>
                <a:lnTo>
                  <a:pt x="3540884" y="264040"/>
                </a:lnTo>
                <a:lnTo>
                  <a:pt x="3555800" y="224968"/>
                </a:lnTo>
                <a:lnTo>
                  <a:pt x="3584780" y="194460"/>
                </a:lnTo>
                <a:lnTo>
                  <a:pt x="3622709" y="178691"/>
                </a:lnTo>
                <a:lnTo>
                  <a:pt x="3644709" y="176720"/>
                </a:lnTo>
                <a:lnTo>
                  <a:pt x="3799900" y="176720"/>
                </a:lnTo>
                <a:lnTo>
                  <a:pt x="3780560" y="147563"/>
                </a:lnTo>
                <a:lnTo>
                  <a:pt x="3743161" y="115777"/>
                </a:lnTo>
                <a:lnTo>
                  <a:pt x="3697878" y="96705"/>
                </a:lnTo>
                <a:lnTo>
                  <a:pt x="3644709" y="90347"/>
                </a:lnTo>
                <a:close/>
              </a:path>
              <a:path w="4959984" h="482600">
                <a:moveTo>
                  <a:pt x="3725976" y="340944"/>
                </a:moveTo>
                <a:lnTo>
                  <a:pt x="3693871" y="380149"/>
                </a:lnTo>
                <a:lnTo>
                  <a:pt x="3657797" y="395068"/>
                </a:lnTo>
                <a:lnTo>
                  <a:pt x="3644709" y="396062"/>
                </a:lnTo>
                <a:lnTo>
                  <a:pt x="3801200" y="396062"/>
                </a:lnTo>
                <a:lnTo>
                  <a:pt x="3810076" y="380720"/>
                </a:lnTo>
                <a:lnTo>
                  <a:pt x="3725976" y="340944"/>
                </a:lnTo>
                <a:close/>
              </a:path>
              <a:path w="4959984" h="482600">
                <a:moveTo>
                  <a:pt x="3799900" y="176720"/>
                </a:moveTo>
                <a:lnTo>
                  <a:pt x="3644709" y="176720"/>
                </a:lnTo>
                <a:lnTo>
                  <a:pt x="3657797" y="177715"/>
                </a:lnTo>
                <a:lnTo>
                  <a:pt x="3670352" y="180700"/>
                </a:lnTo>
                <a:lnTo>
                  <a:pt x="3704291" y="201048"/>
                </a:lnTo>
                <a:lnTo>
                  <a:pt x="3725976" y="231838"/>
                </a:lnTo>
                <a:lnTo>
                  <a:pt x="3810076" y="192062"/>
                </a:lnTo>
                <a:lnTo>
                  <a:pt x="3799900" y="176720"/>
                </a:lnTo>
                <a:close/>
              </a:path>
              <a:path w="4959984" h="482600">
                <a:moveTo>
                  <a:pt x="3251492" y="90347"/>
                </a:moveTo>
                <a:lnTo>
                  <a:pt x="3209070" y="93757"/>
                </a:lnTo>
                <a:lnTo>
                  <a:pt x="3170447" y="103986"/>
                </a:lnTo>
                <a:lnTo>
                  <a:pt x="3135624" y="121031"/>
                </a:lnTo>
                <a:lnTo>
                  <a:pt x="3104603" y="144894"/>
                </a:lnTo>
                <a:lnTo>
                  <a:pt x="3079117" y="174197"/>
                </a:lnTo>
                <a:lnTo>
                  <a:pt x="3049989" y="244949"/>
                </a:lnTo>
                <a:lnTo>
                  <a:pt x="3046349" y="286397"/>
                </a:lnTo>
                <a:lnTo>
                  <a:pt x="3050006" y="327612"/>
                </a:lnTo>
                <a:lnTo>
                  <a:pt x="3060980" y="364883"/>
                </a:lnTo>
                <a:lnTo>
                  <a:pt x="3104883" y="427596"/>
                </a:lnTo>
                <a:lnTo>
                  <a:pt x="3135991" y="451589"/>
                </a:lnTo>
                <a:lnTo>
                  <a:pt x="3170796" y="468726"/>
                </a:lnTo>
                <a:lnTo>
                  <a:pt x="3209296" y="479008"/>
                </a:lnTo>
                <a:lnTo>
                  <a:pt x="3251492" y="482434"/>
                </a:lnTo>
                <a:lnTo>
                  <a:pt x="3281376" y="480606"/>
                </a:lnTo>
                <a:lnTo>
                  <a:pt x="3332945" y="465975"/>
                </a:lnTo>
                <a:lnTo>
                  <a:pt x="3373747" y="437672"/>
                </a:lnTo>
                <a:lnTo>
                  <a:pt x="3404856" y="401444"/>
                </a:lnTo>
                <a:lnTo>
                  <a:pt x="3407970" y="396062"/>
                </a:lnTo>
                <a:lnTo>
                  <a:pt x="3251492" y="396062"/>
                </a:lnTo>
                <a:lnTo>
                  <a:pt x="3229491" y="394090"/>
                </a:lnTo>
                <a:lnTo>
                  <a:pt x="3191563" y="378322"/>
                </a:lnTo>
                <a:lnTo>
                  <a:pt x="3162583" y="347816"/>
                </a:lnTo>
                <a:lnTo>
                  <a:pt x="3147667" y="308753"/>
                </a:lnTo>
                <a:lnTo>
                  <a:pt x="3145802" y="286397"/>
                </a:lnTo>
                <a:lnTo>
                  <a:pt x="3147667" y="264040"/>
                </a:lnTo>
                <a:lnTo>
                  <a:pt x="3162583" y="224968"/>
                </a:lnTo>
                <a:lnTo>
                  <a:pt x="3191563" y="194460"/>
                </a:lnTo>
                <a:lnTo>
                  <a:pt x="3229491" y="178691"/>
                </a:lnTo>
                <a:lnTo>
                  <a:pt x="3251492" y="176720"/>
                </a:lnTo>
                <a:lnTo>
                  <a:pt x="3406672" y="176720"/>
                </a:lnTo>
                <a:lnTo>
                  <a:pt x="3387337" y="147563"/>
                </a:lnTo>
                <a:lnTo>
                  <a:pt x="3349942" y="115777"/>
                </a:lnTo>
                <a:lnTo>
                  <a:pt x="3304660" y="96705"/>
                </a:lnTo>
                <a:lnTo>
                  <a:pt x="3251492" y="90347"/>
                </a:lnTo>
                <a:close/>
              </a:path>
              <a:path w="4959984" h="482600">
                <a:moveTo>
                  <a:pt x="3332746" y="340944"/>
                </a:moveTo>
                <a:lnTo>
                  <a:pt x="3300641" y="380149"/>
                </a:lnTo>
                <a:lnTo>
                  <a:pt x="3264577" y="395068"/>
                </a:lnTo>
                <a:lnTo>
                  <a:pt x="3251492" y="396062"/>
                </a:lnTo>
                <a:lnTo>
                  <a:pt x="3407970" y="396062"/>
                </a:lnTo>
                <a:lnTo>
                  <a:pt x="3416846" y="380720"/>
                </a:lnTo>
                <a:lnTo>
                  <a:pt x="3332746" y="340944"/>
                </a:lnTo>
                <a:close/>
              </a:path>
              <a:path w="4959984" h="482600">
                <a:moveTo>
                  <a:pt x="3406672" y="176720"/>
                </a:moveTo>
                <a:lnTo>
                  <a:pt x="3251492" y="176720"/>
                </a:lnTo>
                <a:lnTo>
                  <a:pt x="3264577" y="177715"/>
                </a:lnTo>
                <a:lnTo>
                  <a:pt x="3277128" y="180700"/>
                </a:lnTo>
                <a:lnTo>
                  <a:pt x="3311063" y="201048"/>
                </a:lnTo>
                <a:lnTo>
                  <a:pt x="3332746" y="231838"/>
                </a:lnTo>
                <a:lnTo>
                  <a:pt x="3416846" y="192062"/>
                </a:lnTo>
                <a:lnTo>
                  <a:pt x="3406672" y="176720"/>
                </a:lnTo>
                <a:close/>
              </a:path>
              <a:path w="4959984" h="482600">
                <a:moveTo>
                  <a:pt x="2813939" y="90347"/>
                </a:moveTo>
                <a:lnTo>
                  <a:pt x="2772045" y="93793"/>
                </a:lnTo>
                <a:lnTo>
                  <a:pt x="2733882" y="104128"/>
                </a:lnTo>
                <a:lnTo>
                  <a:pt x="2699451" y="121353"/>
                </a:lnTo>
                <a:lnTo>
                  <a:pt x="2668752" y="145465"/>
                </a:lnTo>
                <a:lnTo>
                  <a:pt x="2643518" y="174948"/>
                </a:lnTo>
                <a:lnTo>
                  <a:pt x="2614685" y="245414"/>
                </a:lnTo>
                <a:lnTo>
                  <a:pt x="2611081" y="286397"/>
                </a:lnTo>
                <a:lnTo>
                  <a:pt x="2614685" y="327381"/>
                </a:lnTo>
                <a:lnTo>
                  <a:pt x="2625496" y="364529"/>
                </a:lnTo>
                <a:lnTo>
                  <a:pt x="2668752" y="427316"/>
                </a:lnTo>
                <a:lnTo>
                  <a:pt x="2699451" y="451434"/>
                </a:lnTo>
                <a:lnTo>
                  <a:pt x="2733882" y="468658"/>
                </a:lnTo>
                <a:lnTo>
                  <a:pt x="2772045" y="478991"/>
                </a:lnTo>
                <a:lnTo>
                  <a:pt x="2813939" y="482434"/>
                </a:lnTo>
                <a:lnTo>
                  <a:pt x="2855806" y="478991"/>
                </a:lnTo>
                <a:lnTo>
                  <a:pt x="2893912" y="468658"/>
                </a:lnTo>
                <a:lnTo>
                  <a:pt x="2928258" y="451434"/>
                </a:lnTo>
                <a:lnTo>
                  <a:pt x="2958846" y="427316"/>
                </a:lnTo>
                <a:lnTo>
                  <a:pt x="2983951" y="397841"/>
                </a:lnTo>
                <a:lnTo>
                  <a:pt x="2984909" y="396062"/>
                </a:lnTo>
                <a:lnTo>
                  <a:pt x="2813939" y="396062"/>
                </a:lnTo>
                <a:lnTo>
                  <a:pt x="2791776" y="394109"/>
                </a:lnTo>
                <a:lnTo>
                  <a:pt x="2754272" y="378483"/>
                </a:lnTo>
                <a:lnTo>
                  <a:pt x="2726499" y="348191"/>
                </a:lnTo>
                <a:lnTo>
                  <a:pt x="2712297" y="308986"/>
                </a:lnTo>
                <a:lnTo>
                  <a:pt x="2710522" y="286397"/>
                </a:lnTo>
                <a:lnTo>
                  <a:pt x="2712297" y="263808"/>
                </a:lnTo>
                <a:lnTo>
                  <a:pt x="2726499" y="224598"/>
                </a:lnTo>
                <a:lnTo>
                  <a:pt x="2754272" y="194304"/>
                </a:lnTo>
                <a:lnTo>
                  <a:pt x="2791776" y="178675"/>
                </a:lnTo>
                <a:lnTo>
                  <a:pt x="2813939" y="176720"/>
                </a:lnTo>
                <a:lnTo>
                  <a:pt x="2984905" y="176720"/>
                </a:lnTo>
                <a:lnTo>
                  <a:pt x="2983951" y="174948"/>
                </a:lnTo>
                <a:lnTo>
                  <a:pt x="2958846" y="145465"/>
                </a:lnTo>
                <a:lnTo>
                  <a:pt x="2928258" y="121353"/>
                </a:lnTo>
                <a:lnTo>
                  <a:pt x="2893912" y="104128"/>
                </a:lnTo>
                <a:lnTo>
                  <a:pt x="2855806" y="93793"/>
                </a:lnTo>
                <a:lnTo>
                  <a:pt x="2813939" y="90347"/>
                </a:lnTo>
                <a:close/>
              </a:path>
              <a:path w="4959984" h="482600">
                <a:moveTo>
                  <a:pt x="2984905" y="176720"/>
                </a:moveTo>
                <a:lnTo>
                  <a:pt x="2813939" y="176720"/>
                </a:lnTo>
                <a:lnTo>
                  <a:pt x="2835851" y="178675"/>
                </a:lnTo>
                <a:lnTo>
                  <a:pt x="2855561" y="184537"/>
                </a:lnTo>
                <a:lnTo>
                  <a:pt x="2888373" y="207975"/>
                </a:lnTo>
                <a:lnTo>
                  <a:pt x="2909690" y="243209"/>
                </a:lnTo>
                <a:lnTo>
                  <a:pt x="2916796" y="286397"/>
                </a:lnTo>
                <a:lnTo>
                  <a:pt x="2915019" y="308986"/>
                </a:lnTo>
                <a:lnTo>
                  <a:pt x="2900808" y="348191"/>
                </a:lnTo>
                <a:lnTo>
                  <a:pt x="2873069" y="378483"/>
                </a:lnTo>
                <a:lnTo>
                  <a:pt x="2835851" y="394109"/>
                </a:lnTo>
                <a:lnTo>
                  <a:pt x="2813939" y="396062"/>
                </a:lnTo>
                <a:lnTo>
                  <a:pt x="2984909" y="396062"/>
                </a:lnTo>
                <a:lnTo>
                  <a:pt x="3001886" y="364529"/>
                </a:lnTo>
                <a:lnTo>
                  <a:pt x="3012649" y="327381"/>
                </a:lnTo>
                <a:lnTo>
                  <a:pt x="3016237" y="286397"/>
                </a:lnTo>
                <a:lnTo>
                  <a:pt x="3012649" y="245414"/>
                </a:lnTo>
                <a:lnTo>
                  <a:pt x="3001886" y="208264"/>
                </a:lnTo>
                <a:lnTo>
                  <a:pt x="2984905" y="176720"/>
                </a:lnTo>
                <a:close/>
              </a:path>
              <a:path w="4959984" h="482600">
                <a:moveTo>
                  <a:pt x="2454808" y="96596"/>
                </a:moveTo>
                <a:lnTo>
                  <a:pt x="2265019" y="96596"/>
                </a:lnTo>
                <a:lnTo>
                  <a:pt x="2265019" y="475614"/>
                </a:lnTo>
                <a:lnTo>
                  <a:pt x="2362758" y="475614"/>
                </a:lnTo>
                <a:lnTo>
                  <a:pt x="2362758" y="348335"/>
                </a:lnTo>
                <a:lnTo>
                  <a:pt x="2454808" y="348335"/>
                </a:lnTo>
                <a:lnTo>
                  <a:pt x="2509635" y="339313"/>
                </a:lnTo>
                <a:lnTo>
                  <a:pt x="2551404" y="312242"/>
                </a:lnTo>
                <a:lnTo>
                  <a:pt x="2577830" y="271827"/>
                </a:lnTo>
                <a:lnTo>
                  <a:pt x="2580288" y="263093"/>
                </a:lnTo>
                <a:lnTo>
                  <a:pt x="2362758" y="263093"/>
                </a:lnTo>
                <a:lnTo>
                  <a:pt x="2362758" y="181838"/>
                </a:lnTo>
                <a:lnTo>
                  <a:pt x="2580231" y="181838"/>
                </a:lnTo>
                <a:lnTo>
                  <a:pt x="2577830" y="173243"/>
                </a:lnTo>
                <a:lnTo>
                  <a:pt x="2551404" y="132676"/>
                </a:lnTo>
                <a:lnTo>
                  <a:pt x="2509635" y="105621"/>
                </a:lnTo>
                <a:lnTo>
                  <a:pt x="2483855" y="98853"/>
                </a:lnTo>
                <a:lnTo>
                  <a:pt x="2454808" y="96596"/>
                </a:lnTo>
                <a:close/>
              </a:path>
              <a:path w="4959984" h="482600">
                <a:moveTo>
                  <a:pt x="2580231" y="181838"/>
                </a:moveTo>
                <a:lnTo>
                  <a:pt x="2441740" y="181838"/>
                </a:lnTo>
                <a:lnTo>
                  <a:pt x="2451239" y="182514"/>
                </a:lnTo>
                <a:lnTo>
                  <a:pt x="2459850" y="184540"/>
                </a:lnTo>
                <a:lnTo>
                  <a:pt x="2486395" y="213625"/>
                </a:lnTo>
                <a:lnTo>
                  <a:pt x="2487193" y="222745"/>
                </a:lnTo>
                <a:lnTo>
                  <a:pt x="2486395" y="231629"/>
                </a:lnTo>
                <a:lnTo>
                  <a:pt x="2459850" y="260396"/>
                </a:lnTo>
                <a:lnTo>
                  <a:pt x="2441740" y="263093"/>
                </a:lnTo>
                <a:lnTo>
                  <a:pt x="2580288" y="263093"/>
                </a:lnTo>
                <a:lnTo>
                  <a:pt x="2584433" y="248369"/>
                </a:lnTo>
                <a:lnTo>
                  <a:pt x="2586634" y="222745"/>
                </a:lnTo>
                <a:lnTo>
                  <a:pt x="2584433" y="196877"/>
                </a:lnTo>
                <a:lnTo>
                  <a:pt x="2580231" y="181838"/>
                </a:lnTo>
                <a:close/>
              </a:path>
              <a:path w="4959984" h="482600">
                <a:moveTo>
                  <a:pt x="1912137" y="90347"/>
                </a:moveTo>
                <a:lnTo>
                  <a:pt x="1869715" y="93757"/>
                </a:lnTo>
                <a:lnTo>
                  <a:pt x="1831092" y="103986"/>
                </a:lnTo>
                <a:lnTo>
                  <a:pt x="1796269" y="121031"/>
                </a:lnTo>
                <a:lnTo>
                  <a:pt x="1765249" y="144894"/>
                </a:lnTo>
                <a:lnTo>
                  <a:pt x="1739764" y="174197"/>
                </a:lnTo>
                <a:lnTo>
                  <a:pt x="1710645" y="244949"/>
                </a:lnTo>
                <a:lnTo>
                  <a:pt x="1707007" y="286397"/>
                </a:lnTo>
                <a:lnTo>
                  <a:pt x="1710664" y="327612"/>
                </a:lnTo>
                <a:lnTo>
                  <a:pt x="1721637" y="364883"/>
                </a:lnTo>
                <a:lnTo>
                  <a:pt x="1765528" y="427596"/>
                </a:lnTo>
                <a:lnTo>
                  <a:pt x="1796637" y="451589"/>
                </a:lnTo>
                <a:lnTo>
                  <a:pt x="1831441" y="468726"/>
                </a:lnTo>
                <a:lnTo>
                  <a:pt x="1869941" y="479008"/>
                </a:lnTo>
                <a:lnTo>
                  <a:pt x="1912137" y="482434"/>
                </a:lnTo>
                <a:lnTo>
                  <a:pt x="1942022" y="480606"/>
                </a:lnTo>
                <a:lnTo>
                  <a:pt x="1993590" y="465975"/>
                </a:lnTo>
                <a:lnTo>
                  <a:pt x="2034393" y="437672"/>
                </a:lnTo>
                <a:lnTo>
                  <a:pt x="2065501" y="401444"/>
                </a:lnTo>
                <a:lnTo>
                  <a:pt x="2068615" y="396062"/>
                </a:lnTo>
                <a:lnTo>
                  <a:pt x="1912137" y="396062"/>
                </a:lnTo>
                <a:lnTo>
                  <a:pt x="1890137" y="394090"/>
                </a:lnTo>
                <a:lnTo>
                  <a:pt x="1852208" y="378322"/>
                </a:lnTo>
                <a:lnTo>
                  <a:pt x="1823228" y="347816"/>
                </a:lnTo>
                <a:lnTo>
                  <a:pt x="1808312" y="308753"/>
                </a:lnTo>
                <a:lnTo>
                  <a:pt x="1806448" y="286397"/>
                </a:lnTo>
                <a:lnTo>
                  <a:pt x="1808312" y="264040"/>
                </a:lnTo>
                <a:lnTo>
                  <a:pt x="1823228" y="224968"/>
                </a:lnTo>
                <a:lnTo>
                  <a:pt x="1852208" y="194460"/>
                </a:lnTo>
                <a:lnTo>
                  <a:pt x="1890137" y="178691"/>
                </a:lnTo>
                <a:lnTo>
                  <a:pt x="1912137" y="176720"/>
                </a:lnTo>
                <a:lnTo>
                  <a:pt x="2067317" y="176720"/>
                </a:lnTo>
                <a:lnTo>
                  <a:pt x="2047982" y="147563"/>
                </a:lnTo>
                <a:lnTo>
                  <a:pt x="2010587" y="115777"/>
                </a:lnTo>
                <a:lnTo>
                  <a:pt x="1965305" y="96705"/>
                </a:lnTo>
                <a:lnTo>
                  <a:pt x="1912137" y="90347"/>
                </a:lnTo>
                <a:close/>
              </a:path>
              <a:path w="4959984" h="482600">
                <a:moveTo>
                  <a:pt x="1993392" y="340944"/>
                </a:moveTo>
                <a:lnTo>
                  <a:pt x="1961286" y="380149"/>
                </a:lnTo>
                <a:lnTo>
                  <a:pt x="1925224" y="395068"/>
                </a:lnTo>
                <a:lnTo>
                  <a:pt x="1912137" y="396062"/>
                </a:lnTo>
                <a:lnTo>
                  <a:pt x="2068615" y="396062"/>
                </a:lnTo>
                <a:lnTo>
                  <a:pt x="2077491" y="380720"/>
                </a:lnTo>
                <a:lnTo>
                  <a:pt x="1993392" y="340944"/>
                </a:lnTo>
                <a:close/>
              </a:path>
              <a:path w="4959984" h="482600">
                <a:moveTo>
                  <a:pt x="2067317" y="176720"/>
                </a:moveTo>
                <a:lnTo>
                  <a:pt x="1912137" y="176720"/>
                </a:lnTo>
                <a:lnTo>
                  <a:pt x="1925224" y="177715"/>
                </a:lnTo>
                <a:lnTo>
                  <a:pt x="1937778" y="180700"/>
                </a:lnTo>
                <a:lnTo>
                  <a:pt x="1971708" y="201048"/>
                </a:lnTo>
                <a:lnTo>
                  <a:pt x="1993392" y="231838"/>
                </a:lnTo>
                <a:lnTo>
                  <a:pt x="2077491" y="192062"/>
                </a:lnTo>
                <a:lnTo>
                  <a:pt x="2067317" y="176720"/>
                </a:lnTo>
                <a:close/>
              </a:path>
              <a:path w="4959984" h="482600">
                <a:moveTo>
                  <a:pt x="1313205" y="96596"/>
                </a:moveTo>
                <a:lnTo>
                  <a:pt x="1215466" y="96596"/>
                </a:lnTo>
                <a:lnTo>
                  <a:pt x="1215466" y="475614"/>
                </a:lnTo>
                <a:lnTo>
                  <a:pt x="1405267" y="475614"/>
                </a:lnTo>
                <a:lnTo>
                  <a:pt x="1434314" y="473361"/>
                </a:lnTo>
                <a:lnTo>
                  <a:pt x="1482611" y="455324"/>
                </a:lnTo>
                <a:lnTo>
                  <a:pt x="1517275" y="420374"/>
                </a:lnTo>
                <a:lnTo>
                  <a:pt x="1530686" y="390385"/>
                </a:lnTo>
                <a:lnTo>
                  <a:pt x="1313205" y="390385"/>
                </a:lnTo>
                <a:lnTo>
                  <a:pt x="1313205" y="309117"/>
                </a:lnTo>
                <a:lnTo>
                  <a:pt x="1530742" y="309117"/>
                </a:lnTo>
                <a:lnTo>
                  <a:pt x="1528284" y="300393"/>
                </a:lnTo>
                <a:lnTo>
                  <a:pt x="1501863" y="259968"/>
                </a:lnTo>
                <a:lnTo>
                  <a:pt x="1460095" y="232908"/>
                </a:lnTo>
                <a:lnTo>
                  <a:pt x="1405267" y="223888"/>
                </a:lnTo>
                <a:lnTo>
                  <a:pt x="1313205" y="223888"/>
                </a:lnTo>
                <a:lnTo>
                  <a:pt x="1313205" y="96596"/>
                </a:lnTo>
                <a:close/>
              </a:path>
              <a:path w="4959984" h="482600">
                <a:moveTo>
                  <a:pt x="1530742" y="309117"/>
                </a:moveTo>
                <a:lnTo>
                  <a:pt x="1392199" y="309117"/>
                </a:lnTo>
                <a:lnTo>
                  <a:pt x="1401693" y="309793"/>
                </a:lnTo>
                <a:lnTo>
                  <a:pt x="1410303" y="311819"/>
                </a:lnTo>
                <a:lnTo>
                  <a:pt x="1436854" y="340588"/>
                </a:lnTo>
                <a:lnTo>
                  <a:pt x="1437652" y="349465"/>
                </a:lnTo>
                <a:lnTo>
                  <a:pt x="1436854" y="358598"/>
                </a:lnTo>
                <a:lnTo>
                  <a:pt x="1410303" y="387683"/>
                </a:lnTo>
                <a:lnTo>
                  <a:pt x="1392199" y="390385"/>
                </a:lnTo>
                <a:lnTo>
                  <a:pt x="1530686" y="390385"/>
                </a:lnTo>
                <a:lnTo>
                  <a:pt x="1534891" y="375340"/>
                </a:lnTo>
                <a:lnTo>
                  <a:pt x="1537093" y="349465"/>
                </a:lnTo>
                <a:lnTo>
                  <a:pt x="1534891" y="323848"/>
                </a:lnTo>
                <a:lnTo>
                  <a:pt x="1530742" y="309117"/>
                </a:lnTo>
                <a:close/>
              </a:path>
              <a:path w="4959984" h="482600">
                <a:moveTo>
                  <a:pt x="1063180" y="181838"/>
                </a:moveTo>
                <a:lnTo>
                  <a:pt x="965441" y="181838"/>
                </a:lnTo>
                <a:lnTo>
                  <a:pt x="965441" y="475614"/>
                </a:lnTo>
                <a:lnTo>
                  <a:pt x="1063180" y="475614"/>
                </a:lnTo>
                <a:lnTo>
                  <a:pt x="1063180" y="181838"/>
                </a:lnTo>
                <a:close/>
              </a:path>
              <a:path w="4959984" h="482600">
                <a:moveTo>
                  <a:pt x="1168869" y="96596"/>
                </a:moveTo>
                <a:lnTo>
                  <a:pt x="859180" y="96596"/>
                </a:lnTo>
                <a:lnTo>
                  <a:pt x="859180" y="181838"/>
                </a:lnTo>
                <a:lnTo>
                  <a:pt x="1168869" y="181838"/>
                </a:lnTo>
                <a:lnTo>
                  <a:pt x="1168869" y="96596"/>
                </a:lnTo>
                <a:close/>
              </a:path>
              <a:path w="4959984" h="482600">
                <a:moveTo>
                  <a:pt x="812584" y="96596"/>
                </a:moveTo>
                <a:lnTo>
                  <a:pt x="714844" y="96596"/>
                </a:lnTo>
                <a:lnTo>
                  <a:pt x="714844" y="475614"/>
                </a:lnTo>
                <a:lnTo>
                  <a:pt x="812584" y="475614"/>
                </a:lnTo>
                <a:lnTo>
                  <a:pt x="812584" y="96596"/>
                </a:lnTo>
                <a:close/>
              </a:path>
              <a:path w="4959984" h="482600">
                <a:moveTo>
                  <a:pt x="463118" y="96596"/>
                </a:moveTo>
                <a:lnTo>
                  <a:pt x="365379" y="96596"/>
                </a:lnTo>
                <a:lnTo>
                  <a:pt x="365379" y="475614"/>
                </a:lnTo>
                <a:lnTo>
                  <a:pt x="555167" y="475614"/>
                </a:lnTo>
                <a:lnTo>
                  <a:pt x="584221" y="473361"/>
                </a:lnTo>
                <a:lnTo>
                  <a:pt x="632523" y="455324"/>
                </a:lnTo>
                <a:lnTo>
                  <a:pt x="667187" y="420374"/>
                </a:lnTo>
                <a:lnTo>
                  <a:pt x="680598" y="390385"/>
                </a:lnTo>
                <a:lnTo>
                  <a:pt x="463118" y="390385"/>
                </a:lnTo>
                <a:lnTo>
                  <a:pt x="463118" y="309117"/>
                </a:lnTo>
                <a:lnTo>
                  <a:pt x="680654" y="309117"/>
                </a:lnTo>
                <a:lnTo>
                  <a:pt x="678197" y="300393"/>
                </a:lnTo>
                <a:lnTo>
                  <a:pt x="651776" y="259968"/>
                </a:lnTo>
                <a:lnTo>
                  <a:pt x="610006" y="232908"/>
                </a:lnTo>
                <a:lnTo>
                  <a:pt x="555167" y="223888"/>
                </a:lnTo>
                <a:lnTo>
                  <a:pt x="463118" y="223888"/>
                </a:lnTo>
                <a:lnTo>
                  <a:pt x="463118" y="96596"/>
                </a:lnTo>
                <a:close/>
              </a:path>
              <a:path w="4959984" h="482600">
                <a:moveTo>
                  <a:pt x="680654" y="309117"/>
                </a:moveTo>
                <a:lnTo>
                  <a:pt x="542099" y="309117"/>
                </a:lnTo>
                <a:lnTo>
                  <a:pt x="551600" y="309793"/>
                </a:lnTo>
                <a:lnTo>
                  <a:pt x="560214" y="311819"/>
                </a:lnTo>
                <a:lnTo>
                  <a:pt x="586765" y="340588"/>
                </a:lnTo>
                <a:lnTo>
                  <a:pt x="587565" y="349465"/>
                </a:lnTo>
                <a:lnTo>
                  <a:pt x="586765" y="358598"/>
                </a:lnTo>
                <a:lnTo>
                  <a:pt x="560214" y="387683"/>
                </a:lnTo>
                <a:lnTo>
                  <a:pt x="542099" y="390385"/>
                </a:lnTo>
                <a:lnTo>
                  <a:pt x="680598" y="390385"/>
                </a:lnTo>
                <a:lnTo>
                  <a:pt x="684804" y="375340"/>
                </a:lnTo>
                <a:lnTo>
                  <a:pt x="687006" y="349465"/>
                </a:lnTo>
                <a:lnTo>
                  <a:pt x="684804" y="323848"/>
                </a:lnTo>
                <a:lnTo>
                  <a:pt x="680654" y="309117"/>
                </a:lnTo>
                <a:close/>
              </a:path>
              <a:path w="4959984" h="482600">
                <a:moveTo>
                  <a:pt x="296049" y="96596"/>
                </a:moveTo>
                <a:lnTo>
                  <a:pt x="0" y="96596"/>
                </a:lnTo>
                <a:lnTo>
                  <a:pt x="0" y="475614"/>
                </a:lnTo>
                <a:lnTo>
                  <a:pt x="193192" y="475614"/>
                </a:lnTo>
                <a:lnTo>
                  <a:pt x="221676" y="473414"/>
                </a:lnTo>
                <a:lnTo>
                  <a:pt x="268844" y="455801"/>
                </a:lnTo>
                <a:lnTo>
                  <a:pt x="302446" y="421706"/>
                </a:lnTo>
                <a:lnTo>
                  <a:pt x="316031" y="390385"/>
                </a:lnTo>
                <a:lnTo>
                  <a:pt x="97739" y="390385"/>
                </a:lnTo>
                <a:lnTo>
                  <a:pt x="97739" y="315937"/>
                </a:lnTo>
                <a:lnTo>
                  <a:pt x="316175" y="315937"/>
                </a:lnTo>
                <a:lnTo>
                  <a:pt x="313102" y="304934"/>
                </a:lnTo>
                <a:lnTo>
                  <a:pt x="287528" y="265645"/>
                </a:lnTo>
                <a:lnTo>
                  <a:pt x="246894" y="239442"/>
                </a:lnTo>
                <a:lnTo>
                  <a:pt x="193192" y="230708"/>
                </a:lnTo>
                <a:lnTo>
                  <a:pt x="97739" y="230708"/>
                </a:lnTo>
                <a:lnTo>
                  <a:pt x="97739" y="181838"/>
                </a:lnTo>
                <a:lnTo>
                  <a:pt x="296049" y="181838"/>
                </a:lnTo>
                <a:lnTo>
                  <a:pt x="296049" y="96596"/>
                </a:lnTo>
                <a:close/>
              </a:path>
              <a:path w="4959984" h="482600">
                <a:moveTo>
                  <a:pt x="316175" y="315937"/>
                </a:moveTo>
                <a:lnTo>
                  <a:pt x="181267" y="315937"/>
                </a:lnTo>
                <a:lnTo>
                  <a:pt x="189929" y="316561"/>
                </a:lnTo>
                <a:lnTo>
                  <a:pt x="197743" y="318428"/>
                </a:lnTo>
                <a:lnTo>
                  <a:pt x="222173" y="352882"/>
                </a:lnTo>
                <a:lnTo>
                  <a:pt x="221464" y="361206"/>
                </a:lnTo>
                <a:lnTo>
                  <a:pt x="189929" y="389763"/>
                </a:lnTo>
                <a:lnTo>
                  <a:pt x="181267" y="390385"/>
                </a:lnTo>
                <a:lnTo>
                  <a:pt x="316031" y="390385"/>
                </a:lnTo>
                <a:lnTo>
                  <a:pt x="319496" y="377954"/>
                </a:lnTo>
                <a:lnTo>
                  <a:pt x="321627" y="352882"/>
                </a:lnTo>
                <a:lnTo>
                  <a:pt x="319496" y="327826"/>
                </a:lnTo>
                <a:lnTo>
                  <a:pt x="316175" y="315937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3825" y="3139203"/>
            <a:ext cx="5256530" cy="392430"/>
          </a:xfrm>
          <a:custGeom>
            <a:avLst/>
            <a:gdLst/>
            <a:ahLst/>
            <a:cxnLst/>
            <a:rect l="l" t="t" r="r" b="b"/>
            <a:pathLst>
              <a:path w="5256530" h="392429">
                <a:moveTo>
                  <a:pt x="4961915" y="6248"/>
                </a:moveTo>
                <a:lnTo>
                  <a:pt x="4826101" y="6248"/>
                </a:lnTo>
                <a:lnTo>
                  <a:pt x="4826101" y="385267"/>
                </a:lnTo>
                <a:lnTo>
                  <a:pt x="4923840" y="385267"/>
                </a:lnTo>
                <a:lnTo>
                  <a:pt x="4923840" y="138645"/>
                </a:lnTo>
                <a:lnTo>
                  <a:pt x="5012750" y="138645"/>
                </a:lnTo>
                <a:lnTo>
                  <a:pt x="4961915" y="6248"/>
                </a:lnTo>
                <a:close/>
              </a:path>
              <a:path w="5256530" h="392429">
                <a:moveTo>
                  <a:pt x="5012750" y="138645"/>
                </a:moveTo>
                <a:lnTo>
                  <a:pt x="4923840" y="138645"/>
                </a:lnTo>
                <a:lnTo>
                  <a:pt x="5019306" y="385267"/>
                </a:lnTo>
                <a:lnTo>
                  <a:pt x="5062486" y="385267"/>
                </a:lnTo>
                <a:lnTo>
                  <a:pt x="5129978" y="211950"/>
                </a:lnTo>
                <a:lnTo>
                  <a:pt x="5040896" y="211950"/>
                </a:lnTo>
                <a:lnTo>
                  <a:pt x="5012750" y="138645"/>
                </a:lnTo>
                <a:close/>
              </a:path>
              <a:path w="5256530" h="392429">
                <a:moveTo>
                  <a:pt x="5256263" y="138645"/>
                </a:moveTo>
                <a:lnTo>
                  <a:pt x="5158524" y="138645"/>
                </a:lnTo>
                <a:lnTo>
                  <a:pt x="5158524" y="385267"/>
                </a:lnTo>
                <a:lnTo>
                  <a:pt x="5256263" y="385267"/>
                </a:lnTo>
                <a:lnTo>
                  <a:pt x="5256263" y="138645"/>
                </a:lnTo>
                <a:close/>
              </a:path>
              <a:path w="5256530" h="392429">
                <a:moveTo>
                  <a:pt x="5256263" y="6248"/>
                </a:moveTo>
                <a:lnTo>
                  <a:pt x="5120449" y="6248"/>
                </a:lnTo>
                <a:lnTo>
                  <a:pt x="5040896" y="211950"/>
                </a:lnTo>
                <a:lnTo>
                  <a:pt x="5129978" y="211950"/>
                </a:lnTo>
                <a:lnTo>
                  <a:pt x="5158524" y="138645"/>
                </a:lnTo>
                <a:lnTo>
                  <a:pt x="5256263" y="138645"/>
                </a:lnTo>
                <a:lnTo>
                  <a:pt x="5256263" y="6248"/>
                </a:lnTo>
                <a:close/>
              </a:path>
              <a:path w="5256530" h="392429">
                <a:moveTo>
                  <a:pt x="4574374" y="0"/>
                </a:moveTo>
                <a:lnTo>
                  <a:pt x="4532481" y="3445"/>
                </a:lnTo>
                <a:lnTo>
                  <a:pt x="4494318" y="13781"/>
                </a:lnTo>
                <a:lnTo>
                  <a:pt x="4459887" y="31005"/>
                </a:lnTo>
                <a:lnTo>
                  <a:pt x="4429188" y="55118"/>
                </a:lnTo>
                <a:lnTo>
                  <a:pt x="4403952" y="84600"/>
                </a:lnTo>
                <a:lnTo>
                  <a:pt x="4375110" y="155060"/>
                </a:lnTo>
                <a:lnTo>
                  <a:pt x="4371505" y="196037"/>
                </a:lnTo>
                <a:lnTo>
                  <a:pt x="4375110" y="237028"/>
                </a:lnTo>
                <a:lnTo>
                  <a:pt x="4385925" y="274180"/>
                </a:lnTo>
                <a:lnTo>
                  <a:pt x="4429188" y="336969"/>
                </a:lnTo>
                <a:lnTo>
                  <a:pt x="4459887" y="361081"/>
                </a:lnTo>
                <a:lnTo>
                  <a:pt x="4494318" y="378306"/>
                </a:lnTo>
                <a:lnTo>
                  <a:pt x="4532481" y="388641"/>
                </a:lnTo>
                <a:lnTo>
                  <a:pt x="4574374" y="392087"/>
                </a:lnTo>
                <a:lnTo>
                  <a:pt x="4616242" y="388641"/>
                </a:lnTo>
                <a:lnTo>
                  <a:pt x="4654346" y="378306"/>
                </a:lnTo>
                <a:lnTo>
                  <a:pt x="4688689" y="361081"/>
                </a:lnTo>
                <a:lnTo>
                  <a:pt x="4719269" y="336969"/>
                </a:lnTo>
                <a:lnTo>
                  <a:pt x="4744379" y="307493"/>
                </a:lnTo>
                <a:lnTo>
                  <a:pt x="4745337" y="305714"/>
                </a:lnTo>
                <a:lnTo>
                  <a:pt x="4574374" y="305714"/>
                </a:lnTo>
                <a:lnTo>
                  <a:pt x="4552207" y="303761"/>
                </a:lnTo>
                <a:lnTo>
                  <a:pt x="4514701" y="288135"/>
                </a:lnTo>
                <a:lnTo>
                  <a:pt x="4486923" y="257843"/>
                </a:lnTo>
                <a:lnTo>
                  <a:pt x="4472720" y="218633"/>
                </a:lnTo>
                <a:lnTo>
                  <a:pt x="4470946" y="196037"/>
                </a:lnTo>
                <a:lnTo>
                  <a:pt x="4472720" y="173455"/>
                </a:lnTo>
                <a:lnTo>
                  <a:pt x="4486923" y="134250"/>
                </a:lnTo>
                <a:lnTo>
                  <a:pt x="4514701" y="103957"/>
                </a:lnTo>
                <a:lnTo>
                  <a:pt x="4552207" y="88327"/>
                </a:lnTo>
                <a:lnTo>
                  <a:pt x="4574374" y="86372"/>
                </a:lnTo>
                <a:lnTo>
                  <a:pt x="4745333" y="86372"/>
                </a:lnTo>
                <a:lnTo>
                  <a:pt x="4744379" y="84600"/>
                </a:lnTo>
                <a:lnTo>
                  <a:pt x="4719269" y="55118"/>
                </a:lnTo>
                <a:lnTo>
                  <a:pt x="4688689" y="31005"/>
                </a:lnTo>
                <a:lnTo>
                  <a:pt x="4654346" y="13781"/>
                </a:lnTo>
                <a:lnTo>
                  <a:pt x="4616242" y="3445"/>
                </a:lnTo>
                <a:lnTo>
                  <a:pt x="4574374" y="0"/>
                </a:lnTo>
                <a:close/>
              </a:path>
              <a:path w="5256530" h="392429">
                <a:moveTo>
                  <a:pt x="4745333" y="86372"/>
                </a:moveTo>
                <a:lnTo>
                  <a:pt x="4574374" y="86372"/>
                </a:lnTo>
                <a:lnTo>
                  <a:pt x="4596285" y="88327"/>
                </a:lnTo>
                <a:lnTo>
                  <a:pt x="4615992" y="94189"/>
                </a:lnTo>
                <a:lnTo>
                  <a:pt x="4648809" y="117627"/>
                </a:lnTo>
                <a:lnTo>
                  <a:pt x="4670115" y="152860"/>
                </a:lnTo>
                <a:lnTo>
                  <a:pt x="4677219" y="196037"/>
                </a:lnTo>
                <a:lnTo>
                  <a:pt x="4675443" y="218633"/>
                </a:lnTo>
                <a:lnTo>
                  <a:pt x="4661237" y="257843"/>
                </a:lnTo>
                <a:lnTo>
                  <a:pt x="4633500" y="288135"/>
                </a:lnTo>
                <a:lnTo>
                  <a:pt x="4596285" y="303761"/>
                </a:lnTo>
                <a:lnTo>
                  <a:pt x="4574374" y="305714"/>
                </a:lnTo>
                <a:lnTo>
                  <a:pt x="4745337" y="305714"/>
                </a:lnTo>
                <a:lnTo>
                  <a:pt x="4762314" y="274180"/>
                </a:lnTo>
                <a:lnTo>
                  <a:pt x="4773074" y="237028"/>
                </a:lnTo>
                <a:lnTo>
                  <a:pt x="4776660" y="196037"/>
                </a:lnTo>
                <a:lnTo>
                  <a:pt x="4773074" y="155060"/>
                </a:lnTo>
                <a:lnTo>
                  <a:pt x="4762314" y="117914"/>
                </a:lnTo>
                <a:lnTo>
                  <a:pt x="4745333" y="86372"/>
                </a:lnTo>
                <a:close/>
              </a:path>
              <a:path w="5256530" h="392429">
                <a:moveTo>
                  <a:pt x="4116933" y="6248"/>
                </a:moveTo>
                <a:lnTo>
                  <a:pt x="4019194" y="6248"/>
                </a:lnTo>
                <a:lnTo>
                  <a:pt x="4019194" y="385267"/>
                </a:lnTo>
                <a:lnTo>
                  <a:pt x="4116933" y="385267"/>
                </a:lnTo>
                <a:lnTo>
                  <a:pt x="4116933" y="274459"/>
                </a:lnTo>
                <a:lnTo>
                  <a:pt x="4142498" y="242633"/>
                </a:lnTo>
                <a:lnTo>
                  <a:pt x="4252153" y="242633"/>
                </a:lnTo>
                <a:lnTo>
                  <a:pt x="4206709" y="183540"/>
                </a:lnTo>
                <a:lnTo>
                  <a:pt x="4224633" y="161950"/>
                </a:lnTo>
                <a:lnTo>
                  <a:pt x="4116933" y="161950"/>
                </a:lnTo>
                <a:lnTo>
                  <a:pt x="4116933" y="6248"/>
                </a:lnTo>
                <a:close/>
              </a:path>
              <a:path w="5256530" h="392429">
                <a:moveTo>
                  <a:pt x="4252153" y="242633"/>
                </a:moveTo>
                <a:lnTo>
                  <a:pt x="4142498" y="242633"/>
                </a:lnTo>
                <a:lnTo>
                  <a:pt x="4241939" y="385267"/>
                </a:lnTo>
                <a:lnTo>
                  <a:pt x="4361840" y="385267"/>
                </a:lnTo>
                <a:lnTo>
                  <a:pt x="4252153" y="242633"/>
                </a:lnTo>
                <a:close/>
              </a:path>
              <a:path w="5256530" h="392429">
                <a:moveTo>
                  <a:pt x="4353890" y="6248"/>
                </a:moveTo>
                <a:lnTo>
                  <a:pt x="4233418" y="6248"/>
                </a:lnTo>
                <a:lnTo>
                  <a:pt x="4116933" y="161950"/>
                </a:lnTo>
                <a:lnTo>
                  <a:pt x="4224633" y="161950"/>
                </a:lnTo>
                <a:lnTo>
                  <a:pt x="4353890" y="6248"/>
                </a:lnTo>
                <a:close/>
              </a:path>
              <a:path w="5256530" h="392429">
                <a:moveTo>
                  <a:pt x="3962361" y="6248"/>
                </a:moveTo>
                <a:lnTo>
                  <a:pt x="3684498" y="6248"/>
                </a:lnTo>
                <a:lnTo>
                  <a:pt x="3684498" y="385267"/>
                </a:lnTo>
                <a:lnTo>
                  <a:pt x="3962361" y="385267"/>
                </a:lnTo>
                <a:lnTo>
                  <a:pt x="3962361" y="300024"/>
                </a:lnTo>
                <a:lnTo>
                  <a:pt x="3782237" y="300024"/>
                </a:lnTo>
                <a:lnTo>
                  <a:pt x="3782237" y="235813"/>
                </a:lnTo>
                <a:lnTo>
                  <a:pt x="3958386" y="235813"/>
                </a:lnTo>
                <a:lnTo>
                  <a:pt x="3958386" y="150583"/>
                </a:lnTo>
                <a:lnTo>
                  <a:pt x="3782237" y="150583"/>
                </a:lnTo>
                <a:lnTo>
                  <a:pt x="3782237" y="91490"/>
                </a:lnTo>
                <a:lnTo>
                  <a:pt x="3962361" y="91490"/>
                </a:lnTo>
                <a:lnTo>
                  <a:pt x="3962361" y="6248"/>
                </a:lnTo>
                <a:close/>
              </a:path>
              <a:path w="5256530" h="392429">
                <a:moveTo>
                  <a:pt x="3512883" y="6248"/>
                </a:moveTo>
                <a:lnTo>
                  <a:pt x="3298088" y="6248"/>
                </a:lnTo>
                <a:lnTo>
                  <a:pt x="3298088" y="385267"/>
                </a:lnTo>
                <a:lnTo>
                  <a:pt x="3519703" y="385267"/>
                </a:lnTo>
                <a:lnTo>
                  <a:pt x="3544884" y="383421"/>
                </a:lnTo>
                <a:lnTo>
                  <a:pt x="3586084" y="368647"/>
                </a:lnTo>
                <a:lnTo>
                  <a:pt x="3614778" y="340059"/>
                </a:lnTo>
                <a:lnTo>
                  <a:pt x="3629270" y="303407"/>
                </a:lnTo>
                <a:lnTo>
                  <a:pt x="3629316" y="302869"/>
                </a:lnTo>
                <a:lnTo>
                  <a:pt x="3395827" y="302869"/>
                </a:lnTo>
                <a:lnTo>
                  <a:pt x="3395827" y="234683"/>
                </a:lnTo>
                <a:lnTo>
                  <a:pt x="3619481" y="234683"/>
                </a:lnTo>
                <a:lnTo>
                  <a:pt x="3619413" y="234525"/>
                </a:lnTo>
                <a:lnTo>
                  <a:pt x="3587113" y="199809"/>
                </a:lnTo>
                <a:lnTo>
                  <a:pt x="3558921" y="189788"/>
                </a:lnTo>
                <a:lnTo>
                  <a:pt x="3572253" y="185599"/>
                </a:lnTo>
                <a:lnTo>
                  <a:pt x="3584416" y="179281"/>
                </a:lnTo>
                <a:lnTo>
                  <a:pt x="3595407" y="170831"/>
                </a:lnTo>
                <a:lnTo>
                  <a:pt x="3605225" y="160248"/>
                </a:lnTo>
                <a:lnTo>
                  <a:pt x="3610818" y="151714"/>
                </a:lnTo>
                <a:lnTo>
                  <a:pt x="3395827" y="151714"/>
                </a:lnTo>
                <a:lnTo>
                  <a:pt x="3395827" y="88646"/>
                </a:lnTo>
                <a:lnTo>
                  <a:pt x="3622334" y="88646"/>
                </a:lnTo>
                <a:lnTo>
                  <a:pt x="3621881" y="83899"/>
                </a:lnTo>
                <a:lnTo>
                  <a:pt x="3594722" y="34950"/>
                </a:lnTo>
                <a:lnTo>
                  <a:pt x="3559770" y="13427"/>
                </a:lnTo>
                <a:lnTo>
                  <a:pt x="3537820" y="8043"/>
                </a:lnTo>
                <a:lnTo>
                  <a:pt x="3512883" y="6248"/>
                </a:lnTo>
                <a:close/>
              </a:path>
              <a:path w="5256530" h="392429">
                <a:moveTo>
                  <a:pt x="3619481" y="234683"/>
                </a:moveTo>
                <a:lnTo>
                  <a:pt x="3494138" y="234683"/>
                </a:lnTo>
                <a:lnTo>
                  <a:pt x="3502462" y="235287"/>
                </a:lnTo>
                <a:lnTo>
                  <a:pt x="3509832" y="237101"/>
                </a:lnTo>
                <a:lnTo>
                  <a:pt x="3531641" y="268782"/>
                </a:lnTo>
                <a:lnTo>
                  <a:pt x="3531019" y="276078"/>
                </a:lnTo>
                <a:lnTo>
                  <a:pt x="3502462" y="302283"/>
                </a:lnTo>
                <a:lnTo>
                  <a:pt x="3494138" y="302869"/>
                </a:lnTo>
                <a:lnTo>
                  <a:pt x="3629316" y="302869"/>
                </a:lnTo>
                <a:lnTo>
                  <a:pt x="3631082" y="282409"/>
                </a:lnTo>
                <a:lnTo>
                  <a:pt x="3629785" y="265348"/>
                </a:lnTo>
                <a:lnTo>
                  <a:pt x="3625894" y="249386"/>
                </a:lnTo>
                <a:lnTo>
                  <a:pt x="3619481" y="234683"/>
                </a:lnTo>
                <a:close/>
              </a:path>
              <a:path w="5256530" h="392429">
                <a:moveTo>
                  <a:pt x="3622334" y="88646"/>
                </a:moveTo>
                <a:lnTo>
                  <a:pt x="3490722" y="88646"/>
                </a:lnTo>
                <a:lnTo>
                  <a:pt x="3497775" y="89196"/>
                </a:lnTo>
                <a:lnTo>
                  <a:pt x="3504152" y="90846"/>
                </a:lnTo>
                <a:lnTo>
                  <a:pt x="3509852" y="93596"/>
                </a:lnTo>
                <a:lnTo>
                  <a:pt x="3514877" y="97447"/>
                </a:lnTo>
                <a:lnTo>
                  <a:pt x="3521125" y="103327"/>
                </a:lnTo>
                <a:lnTo>
                  <a:pt x="3524250" y="110807"/>
                </a:lnTo>
                <a:lnTo>
                  <a:pt x="3524250" y="129374"/>
                </a:lnTo>
                <a:lnTo>
                  <a:pt x="3490722" y="151714"/>
                </a:lnTo>
                <a:lnTo>
                  <a:pt x="3610818" y="151714"/>
                </a:lnTo>
                <a:lnTo>
                  <a:pt x="3613302" y="147923"/>
                </a:lnTo>
                <a:lnTo>
                  <a:pt x="3619072" y="134246"/>
                </a:lnTo>
                <a:lnTo>
                  <a:pt x="3622536" y="119220"/>
                </a:lnTo>
                <a:lnTo>
                  <a:pt x="3623691" y="102844"/>
                </a:lnTo>
                <a:lnTo>
                  <a:pt x="3622334" y="88646"/>
                </a:lnTo>
                <a:close/>
              </a:path>
              <a:path w="5256530" h="392429">
                <a:moveTo>
                  <a:pt x="3046361" y="0"/>
                </a:moveTo>
                <a:lnTo>
                  <a:pt x="3004468" y="3445"/>
                </a:lnTo>
                <a:lnTo>
                  <a:pt x="2966305" y="13781"/>
                </a:lnTo>
                <a:lnTo>
                  <a:pt x="2931874" y="31005"/>
                </a:lnTo>
                <a:lnTo>
                  <a:pt x="2901175" y="55118"/>
                </a:lnTo>
                <a:lnTo>
                  <a:pt x="2875938" y="84600"/>
                </a:lnTo>
                <a:lnTo>
                  <a:pt x="2847097" y="155060"/>
                </a:lnTo>
                <a:lnTo>
                  <a:pt x="2843491" y="196037"/>
                </a:lnTo>
                <a:lnTo>
                  <a:pt x="2847097" y="237028"/>
                </a:lnTo>
                <a:lnTo>
                  <a:pt x="2857912" y="274180"/>
                </a:lnTo>
                <a:lnTo>
                  <a:pt x="2901175" y="336969"/>
                </a:lnTo>
                <a:lnTo>
                  <a:pt x="2931874" y="361081"/>
                </a:lnTo>
                <a:lnTo>
                  <a:pt x="2966305" y="378306"/>
                </a:lnTo>
                <a:lnTo>
                  <a:pt x="3004468" y="388641"/>
                </a:lnTo>
                <a:lnTo>
                  <a:pt x="3046361" y="392087"/>
                </a:lnTo>
                <a:lnTo>
                  <a:pt x="3088228" y="388641"/>
                </a:lnTo>
                <a:lnTo>
                  <a:pt x="3126333" y="378306"/>
                </a:lnTo>
                <a:lnTo>
                  <a:pt x="3160675" y="361081"/>
                </a:lnTo>
                <a:lnTo>
                  <a:pt x="3191256" y="336969"/>
                </a:lnTo>
                <a:lnTo>
                  <a:pt x="3216366" y="307493"/>
                </a:lnTo>
                <a:lnTo>
                  <a:pt x="3217324" y="305714"/>
                </a:lnTo>
                <a:lnTo>
                  <a:pt x="3046361" y="305714"/>
                </a:lnTo>
                <a:lnTo>
                  <a:pt x="3024199" y="303761"/>
                </a:lnTo>
                <a:lnTo>
                  <a:pt x="2986695" y="288135"/>
                </a:lnTo>
                <a:lnTo>
                  <a:pt x="2958920" y="257843"/>
                </a:lnTo>
                <a:lnTo>
                  <a:pt x="2944709" y="218633"/>
                </a:lnTo>
                <a:lnTo>
                  <a:pt x="2942932" y="196037"/>
                </a:lnTo>
                <a:lnTo>
                  <a:pt x="2944709" y="173455"/>
                </a:lnTo>
                <a:lnTo>
                  <a:pt x="2958920" y="134250"/>
                </a:lnTo>
                <a:lnTo>
                  <a:pt x="2986695" y="103957"/>
                </a:lnTo>
                <a:lnTo>
                  <a:pt x="3024199" y="88327"/>
                </a:lnTo>
                <a:lnTo>
                  <a:pt x="3046361" y="86372"/>
                </a:lnTo>
                <a:lnTo>
                  <a:pt x="3217320" y="86372"/>
                </a:lnTo>
                <a:lnTo>
                  <a:pt x="3216366" y="84600"/>
                </a:lnTo>
                <a:lnTo>
                  <a:pt x="3191256" y="55118"/>
                </a:lnTo>
                <a:lnTo>
                  <a:pt x="3160675" y="31005"/>
                </a:lnTo>
                <a:lnTo>
                  <a:pt x="3126333" y="13781"/>
                </a:lnTo>
                <a:lnTo>
                  <a:pt x="3088228" y="3445"/>
                </a:lnTo>
                <a:lnTo>
                  <a:pt x="3046361" y="0"/>
                </a:lnTo>
                <a:close/>
              </a:path>
              <a:path w="5256530" h="392429">
                <a:moveTo>
                  <a:pt x="3217320" y="86372"/>
                </a:moveTo>
                <a:lnTo>
                  <a:pt x="3046361" y="86372"/>
                </a:lnTo>
                <a:lnTo>
                  <a:pt x="3068271" y="88327"/>
                </a:lnTo>
                <a:lnTo>
                  <a:pt x="3087979" y="94189"/>
                </a:lnTo>
                <a:lnTo>
                  <a:pt x="3120796" y="117627"/>
                </a:lnTo>
                <a:lnTo>
                  <a:pt x="3142102" y="152860"/>
                </a:lnTo>
                <a:lnTo>
                  <a:pt x="3149206" y="196037"/>
                </a:lnTo>
                <a:lnTo>
                  <a:pt x="3147430" y="218633"/>
                </a:lnTo>
                <a:lnTo>
                  <a:pt x="3133223" y="257843"/>
                </a:lnTo>
                <a:lnTo>
                  <a:pt x="3105486" y="288135"/>
                </a:lnTo>
                <a:lnTo>
                  <a:pt x="3068271" y="303761"/>
                </a:lnTo>
                <a:lnTo>
                  <a:pt x="3046361" y="305714"/>
                </a:lnTo>
                <a:lnTo>
                  <a:pt x="3217324" y="305714"/>
                </a:lnTo>
                <a:lnTo>
                  <a:pt x="3234301" y="274180"/>
                </a:lnTo>
                <a:lnTo>
                  <a:pt x="3245060" y="237028"/>
                </a:lnTo>
                <a:lnTo>
                  <a:pt x="3248647" y="196037"/>
                </a:lnTo>
                <a:lnTo>
                  <a:pt x="3245060" y="155060"/>
                </a:lnTo>
                <a:lnTo>
                  <a:pt x="3234301" y="117914"/>
                </a:lnTo>
                <a:lnTo>
                  <a:pt x="3217320" y="86372"/>
                </a:lnTo>
                <a:close/>
              </a:path>
              <a:path w="5256530" h="392429">
                <a:moveTo>
                  <a:pt x="2794635" y="6248"/>
                </a:moveTo>
                <a:lnTo>
                  <a:pt x="2512212" y="6248"/>
                </a:lnTo>
                <a:lnTo>
                  <a:pt x="2489479" y="198310"/>
                </a:lnTo>
                <a:lnTo>
                  <a:pt x="2484985" y="226602"/>
                </a:lnTo>
                <a:lnTo>
                  <a:pt x="2472916" y="268797"/>
                </a:lnTo>
                <a:lnTo>
                  <a:pt x="2446086" y="299961"/>
                </a:lnTo>
                <a:lnTo>
                  <a:pt x="2420721" y="305714"/>
                </a:lnTo>
                <a:lnTo>
                  <a:pt x="2420721" y="392087"/>
                </a:lnTo>
                <a:lnTo>
                  <a:pt x="2466379" y="387613"/>
                </a:lnTo>
                <a:lnTo>
                  <a:pt x="2504182" y="373265"/>
                </a:lnTo>
                <a:lnTo>
                  <a:pt x="2538419" y="345627"/>
                </a:lnTo>
                <a:lnTo>
                  <a:pt x="2565057" y="299173"/>
                </a:lnTo>
                <a:lnTo>
                  <a:pt x="2577838" y="256919"/>
                </a:lnTo>
                <a:lnTo>
                  <a:pt x="2586647" y="205701"/>
                </a:lnTo>
                <a:lnTo>
                  <a:pt x="2600286" y="91490"/>
                </a:lnTo>
                <a:lnTo>
                  <a:pt x="2794635" y="91490"/>
                </a:lnTo>
                <a:lnTo>
                  <a:pt x="2794635" y="6248"/>
                </a:lnTo>
                <a:close/>
              </a:path>
              <a:path w="5256530" h="392429">
                <a:moveTo>
                  <a:pt x="2794635" y="91490"/>
                </a:moveTo>
                <a:lnTo>
                  <a:pt x="2696895" y="91490"/>
                </a:lnTo>
                <a:lnTo>
                  <a:pt x="2696895" y="385267"/>
                </a:lnTo>
                <a:lnTo>
                  <a:pt x="2794635" y="385267"/>
                </a:lnTo>
                <a:lnTo>
                  <a:pt x="2794635" y="91490"/>
                </a:lnTo>
                <a:close/>
              </a:path>
              <a:path w="5256530" h="392429">
                <a:moveTo>
                  <a:pt x="2384920" y="6248"/>
                </a:moveTo>
                <a:lnTo>
                  <a:pt x="2107057" y="6248"/>
                </a:lnTo>
                <a:lnTo>
                  <a:pt x="2107057" y="385267"/>
                </a:lnTo>
                <a:lnTo>
                  <a:pt x="2384920" y="385267"/>
                </a:lnTo>
                <a:lnTo>
                  <a:pt x="2384920" y="300024"/>
                </a:lnTo>
                <a:lnTo>
                  <a:pt x="2204796" y="300024"/>
                </a:lnTo>
                <a:lnTo>
                  <a:pt x="2204796" y="235813"/>
                </a:lnTo>
                <a:lnTo>
                  <a:pt x="2380945" y="235813"/>
                </a:lnTo>
                <a:lnTo>
                  <a:pt x="2380945" y="150583"/>
                </a:lnTo>
                <a:lnTo>
                  <a:pt x="2204796" y="150583"/>
                </a:lnTo>
                <a:lnTo>
                  <a:pt x="2204796" y="91490"/>
                </a:lnTo>
                <a:lnTo>
                  <a:pt x="2384920" y="91490"/>
                </a:lnTo>
                <a:lnTo>
                  <a:pt x="2384920" y="6248"/>
                </a:lnTo>
                <a:close/>
              </a:path>
              <a:path w="5256530" h="392429">
                <a:moveTo>
                  <a:pt x="2038870" y="252298"/>
                </a:moveTo>
                <a:lnTo>
                  <a:pt x="1941131" y="252298"/>
                </a:lnTo>
                <a:lnTo>
                  <a:pt x="1941131" y="385267"/>
                </a:lnTo>
                <a:lnTo>
                  <a:pt x="2038870" y="385267"/>
                </a:lnTo>
                <a:lnTo>
                  <a:pt x="2038870" y="252298"/>
                </a:lnTo>
                <a:close/>
              </a:path>
              <a:path w="5256530" h="392429">
                <a:moveTo>
                  <a:pt x="1816684" y="6248"/>
                </a:moveTo>
                <a:lnTo>
                  <a:pt x="1717802" y="6248"/>
                </a:lnTo>
                <a:lnTo>
                  <a:pt x="1717802" y="119329"/>
                </a:lnTo>
                <a:lnTo>
                  <a:pt x="1726965" y="178782"/>
                </a:lnTo>
                <a:lnTo>
                  <a:pt x="1754454" y="224167"/>
                </a:lnTo>
                <a:lnTo>
                  <a:pt x="1800128" y="252936"/>
                </a:lnTo>
                <a:lnTo>
                  <a:pt x="1863852" y="262521"/>
                </a:lnTo>
                <a:lnTo>
                  <a:pt x="1881247" y="261883"/>
                </a:lnTo>
                <a:lnTo>
                  <a:pt x="1899924" y="259967"/>
                </a:lnTo>
                <a:lnTo>
                  <a:pt x="1919885" y="256772"/>
                </a:lnTo>
                <a:lnTo>
                  <a:pt x="1941131" y="252298"/>
                </a:lnTo>
                <a:lnTo>
                  <a:pt x="2038870" y="252298"/>
                </a:lnTo>
                <a:lnTo>
                  <a:pt x="2038870" y="177292"/>
                </a:lnTo>
                <a:lnTo>
                  <a:pt x="1877479" y="177292"/>
                </a:lnTo>
                <a:lnTo>
                  <a:pt x="1850877" y="173669"/>
                </a:lnTo>
                <a:lnTo>
                  <a:pt x="1831879" y="162802"/>
                </a:lnTo>
                <a:lnTo>
                  <a:pt x="1820482" y="144689"/>
                </a:lnTo>
                <a:lnTo>
                  <a:pt x="1816684" y="119329"/>
                </a:lnTo>
                <a:lnTo>
                  <a:pt x="1816684" y="6248"/>
                </a:lnTo>
                <a:close/>
              </a:path>
              <a:path w="5256530" h="392429">
                <a:moveTo>
                  <a:pt x="2038870" y="6248"/>
                </a:moveTo>
                <a:lnTo>
                  <a:pt x="1941131" y="6248"/>
                </a:lnTo>
                <a:lnTo>
                  <a:pt x="1941131" y="166497"/>
                </a:lnTo>
                <a:lnTo>
                  <a:pt x="1926710" y="171221"/>
                </a:lnTo>
                <a:lnTo>
                  <a:pt x="1911296" y="174594"/>
                </a:lnTo>
                <a:lnTo>
                  <a:pt x="1894886" y="176617"/>
                </a:lnTo>
                <a:lnTo>
                  <a:pt x="1877479" y="177292"/>
                </a:lnTo>
                <a:lnTo>
                  <a:pt x="2038870" y="177292"/>
                </a:lnTo>
                <a:lnTo>
                  <a:pt x="2038870" y="6248"/>
                </a:lnTo>
                <a:close/>
              </a:path>
              <a:path w="5256530" h="392429">
                <a:moveTo>
                  <a:pt x="1313218" y="6248"/>
                </a:moveTo>
                <a:lnTo>
                  <a:pt x="1215478" y="6248"/>
                </a:lnTo>
                <a:lnTo>
                  <a:pt x="1215478" y="385267"/>
                </a:lnTo>
                <a:lnTo>
                  <a:pt x="1405267" y="385267"/>
                </a:lnTo>
                <a:lnTo>
                  <a:pt x="1434321" y="383012"/>
                </a:lnTo>
                <a:lnTo>
                  <a:pt x="1482623" y="364971"/>
                </a:lnTo>
                <a:lnTo>
                  <a:pt x="1517287" y="330026"/>
                </a:lnTo>
                <a:lnTo>
                  <a:pt x="1530702" y="300024"/>
                </a:lnTo>
                <a:lnTo>
                  <a:pt x="1313218" y="300024"/>
                </a:lnTo>
                <a:lnTo>
                  <a:pt x="1313218" y="218770"/>
                </a:lnTo>
                <a:lnTo>
                  <a:pt x="1530757" y="218770"/>
                </a:lnTo>
                <a:lnTo>
                  <a:pt x="1528297" y="210035"/>
                </a:lnTo>
                <a:lnTo>
                  <a:pt x="1501876" y="169621"/>
                </a:lnTo>
                <a:lnTo>
                  <a:pt x="1460106" y="142560"/>
                </a:lnTo>
                <a:lnTo>
                  <a:pt x="1405267" y="133540"/>
                </a:lnTo>
                <a:lnTo>
                  <a:pt x="1313218" y="133540"/>
                </a:lnTo>
                <a:lnTo>
                  <a:pt x="1313218" y="6248"/>
                </a:lnTo>
                <a:close/>
              </a:path>
              <a:path w="5256530" h="392429">
                <a:moveTo>
                  <a:pt x="1530757" y="218770"/>
                </a:moveTo>
                <a:lnTo>
                  <a:pt x="1392199" y="218770"/>
                </a:lnTo>
                <a:lnTo>
                  <a:pt x="1401700" y="219446"/>
                </a:lnTo>
                <a:lnTo>
                  <a:pt x="1410314" y="221472"/>
                </a:lnTo>
                <a:lnTo>
                  <a:pt x="1436865" y="250240"/>
                </a:lnTo>
                <a:lnTo>
                  <a:pt x="1437665" y="259118"/>
                </a:lnTo>
                <a:lnTo>
                  <a:pt x="1436865" y="268245"/>
                </a:lnTo>
                <a:lnTo>
                  <a:pt x="1410314" y="297327"/>
                </a:lnTo>
                <a:lnTo>
                  <a:pt x="1392199" y="300024"/>
                </a:lnTo>
                <a:lnTo>
                  <a:pt x="1530702" y="300024"/>
                </a:lnTo>
                <a:lnTo>
                  <a:pt x="1534903" y="284992"/>
                </a:lnTo>
                <a:lnTo>
                  <a:pt x="1537106" y="259118"/>
                </a:lnTo>
                <a:lnTo>
                  <a:pt x="1534903" y="233493"/>
                </a:lnTo>
                <a:lnTo>
                  <a:pt x="1530757" y="218770"/>
                </a:lnTo>
                <a:close/>
              </a:path>
              <a:path w="5256530" h="392429">
                <a:moveTo>
                  <a:pt x="1063193" y="91490"/>
                </a:moveTo>
                <a:lnTo>
                  <a:pt x="965454" y="91490"/>
                </a:lnTo>
                <a:lnTo>
                  <a:pt x="965454" y="385267"/>
                </a:lnTo>
                <a:lnTo>
                  <a:pt x="1063193" y="385267"/>
                </a:lnTo>
                <a:lnTo>
                  <a:pt x="1063193" y="91490"/>
                </a:lnTo>
                <a:close/>
              </a:path>
              <a:path w="5256530" h="392429">
                <a:moveTo>
                  <a:pt x="1168882" y="6248"/>
                </a:moveTo>
                <a:lnTo>
                  <a:pt x="859193" y="6248"/>
                </a:lnTo>
                <a:lnTo>
                  <a:pt x="859193" y="91490"/>
                </a:lnTo>
                <a:lnTo>
                  <a:pt x="1168882" y="91490"/>
                </a:lnTo>
                <a:lnTo>
                  <a:pt x="1168882" y="6248"/>
                </a:lnTo>
                <a:close/>
              </a:path>
              <a:path w="5256530" h="392429">
                <a:moveTo>
                  <a:pt x="812596" y="6248"/>
                </a:moveTo>
                <a:lnTo>
                  <a:pt x="714857" y="6248"/>
                </a:lnTo>
                <a:lnTo>
                  <a:pt x="714857" y="385267"/>
                </a:lnTo>
                <a:lnTo>
                  <a:pt x="812596" y="385267"/>
                </a:lnTo>
                <a:lnTo>
                  <a:pt x="812596" y="6248"/>
                </a:lnTo>
                <a:close/>
              </a:path>
              <a:path w="5256530" h="392429">
                <a:moveTo>
                  <a:pt x="463130" y="6248"/>
                </a:moveTo>
                <a:lnTo>
                  <a:pt x="365391" y="6248"/>
                </a:lnTo>
                <a:lnTo>
                  <a:pt x="365391" y="385267"/>
                </a:lnTo>
                <a:lnTo>
                  <a:pt x="555180" y="385267"/>
                </a:lnTo>
                <a:lnTo>
                  <a:pt x="584234" y="383012"/>
                </a:lnTo>
                <a:lnTo>
                  <a:pt x="632531" y="364971"/>
                </a:lnTo>
                <a:lnTo>
                  <a:pt x="667195" y="330026"/>
                </a:lnTo>
                <a:lnTo>
                  <a:pt x="680614" y="300024"/>
                </a:lnTo>
                <a:lnTo>
                  <a:pt x="463130" y="300024"/>
                </a:lnTo>
                <a:lnTo>
                  <a:pt x="463130" y="218770"/>
                </a:lnTo>
                <a:lnTo>
                  <a:pt x="680669" y="218770"/>
                </a:lnTo>
                <a:lnTo>
                  <a:pt x="678208" y="210035"/>
                </a:lnTo>
                <a:lnTo>
                  <a:pt x="651776" y="169621"/>
                </a:lnTo>
                <a:lnTo>
                  <a:pt x="610017" y="142560"/>
                </a:lnTo>
                <a:lnTo>
                  <a:pt x="555180" y="133540"/>
                </a:lnTo>
                <a:lnTo>
                  <a:pt x="463130" y="133540"/>
                </a:lnTo>
                <a:lnTo>
                  <a:pt x="463130" y="6248"/>
                </a:lnTo>
                <a:close/>
              </a:path>
              <a:path w="5256530" h="392429">
                <a:moveTo>
                  <a:pt x="680669" y="218770"/>
                </a:moveTo>
                <a:lnTo>
                  <a:pt x="542112" y="218770"/>
                </a:lnTo>
                <a:lnTo>
                  <a:pt x="551613" y="219446"/>
                </a:lnTo>
                <a:lnTo>
                  <a:pt x="560227" y="221472"/>
                </a:lnTo>
                <a:lnTo>
                  <a:pt x="586767" y="250240"/>
                </a:lnTo>
                <a:lnTo>
                  <a:pt x="587565" y="259118"/>
                </a:lnTo>
                <a:lnTo>
                  <a:pt x="586767" y="268245"/>
                </a:lnTo>
                <a:lnTo>
                  <a:pt x="560227" y="297327"/>
                </a:lnTo>
                <a:lnTo>
                  <a:pt x="542112" y="300024"/>
                </a:lnTo>
                <a:lnTo>
                  <a:pt x="680614" y="300024"/>
                </a:lnTo>
                <a:lnTo>
                  <a:pt x="684816" y="284992"/>
                </a:lnTo>
                <a:lnTo>
                  <a:pt x="687019" y="259118"/>
                </a:lnTo>
                <a:lnTo>
                  <a:pt x="684816" y="233493"/>
                </a:lnTo>
                <a:lnTo>
                  <a:pt x="680669" y="218770"/>
                </a:lnTo>
                <a:close/>
              </a:path>
              <a:path w="5256530" h="392429">
                <a:moveTo>
                  <a:pt x="296062" y="6248"/>
                </a:moveTo>
                <a:lnTo>
                  <a:pt x="0" y="6248"/>
                </a:lnTo>
                <a:lnTo>
                  <a:pt x="0" y="385267"/>
                </a:lnTo>
                <a:lnTo>
                  <a:pt x="193205" y="385267"/>
                </a:lnTo>
                <a:lnTo>
                  <a:pt x="221689" y="383066"/>
                </a:lnTo>
                <a:lnTo>
                  <a:pt x="268857" y="365454"/>
                </a:lnTo>
                <a:lnTo>
                  <a:pt x="302451" y="331358"/>
                </a:lnTo>
                <a:lnTo>
                  <a:pt x="316035" y="300024"/>
                </a:lnTo>
                <a:lnTo>
                  <a:pt x="97739" y="300024"/>
                </a:lnTo>
                <a:lnTo>
                  <a:pt x="97739" y="225590"/>
                </a:lnTo>
                <a:lnTo>
                  <a:pt x="316179" y="225590"/>
                </a:lnTo>
                <a:lnTo>
                  <a:pt x="313104" y="214580"/>
                </a:lnTo>
                <a:lnTo>
                  <a:pt x="287540" y="175298"/>
                </a:lnTo>
                <a:lnTo>
                  <a:pt x="246907" y="149094"/>
                </a:lnTo>
                <a:lnTo>
                  <a:pt x="193205" y="140360"/>
                </a:lnTo>
                <a:lnTo>
                  <a:pt x="97739" y="140360"/>
                </a:lnTo>
                <a:lnTo>
                  <a:pt x="97739" y="91490"/>
                </a:lnTo>
                <a:lnTo>
                  <a:pt x="296062" y="91490"/>
                </a:lnTo>
                <a:lnTo>
                  <a:pt x="296062" y="6248"/>
                </a:lnTo>
                <a:close/>
              </a:path>
              <a:path w="5256530" h="392429">
                <a:moveTo>
                  <a:pt x="316179" y="225590"/>
                </a:moveTo>
                <a:lnTo>
                  <a:pt x="181279" y="225590"/>
                </a:lnTo>
                <a:lnTo>
                  <a:pt x="189940" y="226213"/>
                </a:lnTo>
                <a:lnTo>
                  <a:pt x="197750" y="228080"/>
                </a:lnTo>
                <a:lnTo>
                  <a:pt x="222186" y="262521"/>
                </a:lnTo>
                <a:lnTo>
                  <a:pt x="221476" y="270853"/>
                </a:lnTo>
                <a:lnTo>
                  <a:pt x="189940" y="299405"/>
                </a:lnTo>
                <a:lnTo>
                  <a:pt x="181279" y="300024"/>
                </a:lnTo>
                <a:lnTo>
                  <a:pt x="316035" y="300024"/>
                </a:lnTo>
                <a:lnTo>
                  <a:pt x="319496" y="287601"/>
                </a:lnTo>
                <a:lnTo>
                  <a:pt x="321627" y="262521"/>
                </a:lnTo>
                <a:lnTo>
                  <a:pt x="319496" y="237468"/>
                </a:lnTo>
                <a:lnTo>
                  <a:pt x="316179" y="225590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1854" y="3892693"/>
            <a:ext cx="3951604" cy="392430"/>
          </a:xfrm>
          <a:custGeom>
            <a:avLst/>
            <a:gdLst/>
            <a:ahLst/>
            <a:cxnLst/>
            <a:rect l="l" t="t" r="r" b="b"/>
            <a:pathLst>
              <a:path w="3951604" h="392429">
                <a:moveTo>
                  <a:pt x="3951566" y="6248"/>
                </a:moveTo>
                <a:lnTo>
                  <a:pt x="3673690" y="6248"/>
                </a:lnTo>
                <a:lnTo>
                  <a:pt x="3673690" y="385267"/>
                </a:lnTo>
                <a:lnTo>
                  <a:pt x="3951566" y="385267"/>
                </a:lnTo>
                <a:lnTo>
                  <a:pt x="3951566" y="300024"/>
                </a:lnTo>
                <a:lnTo>
                  <a:pt x="3771430" y="300024"/>
                </a:lnTo>
                <a:lnTo>
                  <a:pt x="3771430" y="235813"/>
                </a:lnTo>
                <a:lnTo>
                  <a:pt x="3947591" y="235813"/>
                </a:lnTo>
                <a:lnTo>
                  <a:pt x="3947591" y="150583"/>
                </a:lnTo>
                <a:lnTo>
                  <a:pt x="3771430" y="150583"/>
                </a:lnTo>
                <a:lnTo>
                  <a:pt x="3771430" y="91490"/>
                </a:lnTo>
                <a:lnTo>
                  <a:pt x="3951566" y="91490"/>
                </a:lnTo>
                <a:lnTo>
                  <a:pt x="3951566" y="6248"/>
                </a:lnTo>
                <a:close/>
              </a:path>
              <a:path w="3951604" h="392429">
                <a:moveTo>
                  <a:pt x="3521405" y="91490"/>
                </a:moveTo>
                <a:lnTo>
                  <a:pt x="3423666" y="91490"/>
                </a:lnTo>
                <a:lnTo>
                  <a:pt x="3423666" y="385267"/>
                </a:lnTo>
                <a:lnTo>
                  <a:pt x="3521405" y="385267"/>
                </a:lnTo>
                <a:lnTo>
                  <a:pt x="3521405" y="91490"/>
                </a:lnTo>
                <a:close/>
              </a:path>
              <a:path w="3951604" h="392429">
                <a:moveTo>
                  <a:pt x="3627094" y="6248"/>
                </a:moveTo>
                <a:lnTo>
                  <a:pt x="3317405" y="6248"/>
                </a:lnTo>
                <a:lnTo>
                  <a:pt x="3317405" y="91490"/>
                </a:lnTo>
                <a:lnTo>
                  <a:pt x="3627094" y="91490"/>
                </a:lnTo>
                <a:lnTo>
                  <a:pt x="3627094" y="6248"/>
                </a:lnTo>
                <a:close/>
              </a:path>
              <a:path w="3951604" h="392429">
                <a:moveTo>
                  <a:pt x="3131591" y="0"/>
                </a:moveTo>
                <a:lnTo>
                  <a:pt x="3089164" y="3409"/>
                </a:lnTo>
                <a:lnTo>
                  <a:pt x="3050541" y="13638"/>
                </a:lnTo>
                <a:lnTo>
                  <a:pt x="3015721" y="30684"/>
                </a:lnTo>
                <a:lnTo>
                  <a:pt x="2984703" y="54546"/>
                </a:lnTo>
                <a:lnTo>
                  <a:pt x="2959216" y="83849"/>
                </a:lnTo>
                <a:lnTo>
                  <a:pt x="2930089" y="154596"/>
                </a:lnTo>
                <a:lnTo>
                  <a:pt x="2926448" y="196037"/>
                </a:lnTo>
                <a:lnTo>
                  <a:pt x="2930106" y="237259"/>
                </a:lnTo>
                <a:lnTo>
                  <a:pt x="2941080" y="274534"/>
                </a:lnTo>
                <a:lnTo>
                  <a:pt x="2984982" y="337248"/>
                </a:lnTo>
                <a:lnTo>
                  <a:pt x="3016091" y="361242"/>
                </a:lnTo>
                <a:lnTo>
                  <a:pt x="3050895" y="378379"/>
                </a:lnTo>
                <a:lnTo>
                  <a:pt x="3089395" y="388660"/>
                </a:lnTo>
                <a:lnTo>
                  <a:pt x="3131591" y="392087"/>
                </a:lnTo>
                <a:lnTo>
                  <a:pt x="3161476" y="390258"/>
                </a:lnTo>
                <a:lnTo>
                  <a:pt x="3213044" y="375627"/>
                </a:lnTo>
                <a:lnTo>
                  <a:pt x="3253847" y="347324"/>
                </a:lnTo>
                <a:lnTo>
                  <a:pt x="3284955" y="311096"/>
                </a:lnTo>
                <a:lnTo>
                  <a:pt x="3288069" y="305714"/>
                </a:lnTo>
                <a:lnTo>
                  <a:pt x="3131591" y="305714"/>
                </a:lnTo>
                <a:lnTo>
                  <a:pt x="3109591" y="303742"/>
                </a:lnTo>
                <a:lnTo>
                  <a:pt x="3071662" y="287974"/>
                </a:lnTo>
                <a:lnTo>
                  <a:pt x="3042682" y="257468"/>
                </a:lnTo>
                <a:lnTo>
                  <a:pt x="3027766" y="218400"/>
                </a:lnTo>
                <a:lnTo>
                  <a:pt x="3025902" y="196037"/>
                </a:lnTo>
                <a:lnTo>
                  <a:pt x="3027766" y="173686"/>
                </a:lnTo>
                <a:lnTo>
                  <a:pt x="3042682" y="134620"/>
                </a:lnTo>
                <a:lnTo>
                  <a:pt x="3071662" y="104112"/>
                </a:lnTo>
                <a:lnTo>
                  <a:pt x="3109591" y="88344"/>
                </a:lnTo>
                <a:lnTo>
                  <a:pt x="3131591" y="86372"/>
                </a:lnTo>
                <a:lnTo>
                  <a:pt x="3286771" y="86372"/>
                </a:lnTo>
                <a:lnTo>
                  <a:pt x="3267435" y="57216"/>
                </a:lnTo>
                <a:lnTo>
                  <a:pt x="3230037" y="25430"/>
                </a:lnTo>
                <a:lnTo>
                  <a:pt x="3184754" y="6357"/>
                </a:lnTo>
                <a:lnTo>
                  <a:pt x="3131591" y="0"/>
                </a:lnTo>
                <a:close/>
              </a:path>
              <a:path w="3951604" h="392429">
                <a:moveTo>
                  <a:pt x="3212846" y="250596"/>
                </a:moveTo>
                <a:lnTo>
                  <a:pt x="3180740" y="289801"/>
                </a:lnTo>
                <a:lnTo>
                  <a:pt x="3144676" y="304721"/>
                </a:lnTo>
                <a:lnTo>
                  <a:pt x="3131591" y="305714"/>
                </a:lnTo>
                <a:lnTo>
                  <a:pt x="3288069" y="305714"/>
                </a:lnTo>
                <a:lnTo>
                  <a:pt x="3296945" y="290372"/>
                </a:lnTo>
                <a:lnTo>
                  <a:pt x="3212846" y="250596"/>
                </a:lnTo>
                <a:close/>
              </a:path>
              <a:path w="3951604" h="392429">
                <a:moveTo>
                  <a:pt x="3286771" y="86372"/>
                </a:moveTo>
                <a:lnTo>
                  <a:pt x="3131591" y="86372"/>
                </a:lnTo>
                <a:lnTo>
                  <a:pt x="3144676" y="87367"/>
                </a:lnTo>
                <a:lnTo>
                  <a:pt x="3157227" y="90352"/>
                </a:lnTo>
                <a:lnTo>
                  <a:pt x="3191162" y="110701"/>
                </a:lnTo>
                <a:lnTo>
                  <a:pt x="3212846" y="141490"/>
                </a:lnTo>
                <a:lnTo>
                  <a:pt x="3296945" y="101714"/>
                </a:lnTo>
                <a:lnTo>
                  <a:pt x="3286771" y="86372"/>
                </a:lnTo>
                <a:close/>
              </a:path>
              <a:path w="3951604" h="392429">
                <a:moveTo>
                  <a:pt x="2888945" y="6248"/>
                </a:moveTo>
                <a:lnTo>
                  <a:pt x="2611081" y="6248"/>
                </a:lnTo>
                <a:lnTo>
                  <a:pt x="2611081" y="385267"/>
                </a:lnTo>
                <a:lnTo>
                  <a:pt x="2888945" y="385267"/>
                </a:lnTo>
                <a:lnTo>
                  <a:pt x="2888945" y="300024"/>
                </a:lnTo>
                <a:lnTo>
                  <a:pt x="2708808" y="300024"/>
                </a:lnTo>
                <a:lnTo>
                  <a:pt x="2708808" y="235813"/>
                </a:lnTo>
                <a:lnTo>
                  <a:pt x="2884970" y="235813"/>
                </a:lnTo>
                <a:lnTo>
                  <a:pt x="2884970" y="150583"/>
                </a:lnTo>
                <a:lnTo>
                  <a:pt x="2708808" y="150583"/>
                </a:lnTo>
                <a:lnTo>
                  <a:pt x="2708808" y="91490"/>
                </a:lnTo>
                <a:lnTo>
                  <a:pt x="2888945" y="91490"/>
                </a:lnTo>
                <a:lnTo>
                  <a:pt x="2888945" y="6248"/>
                </a:lnTo>
                <a:close/>
              </a:path>
              <a:path w="3951604" h="392429">
                <a:moveTo>
                  <a:pt x="2248535" y="6248"/>
                </a:moveTo>
                <a:lnTo>
                  <a:pt x="2112733" y="6248"/>
                </a:lnTo>
                <a:lnTo>
                  <a:pt x="2112733" y="385267"/>
                </a:lnTo>
                <a:lnTo>
                  <a:pt x="2210460" y="385267"/>
                </a:lnTo>
                <a:lnTo>
                  <a:pt x="2210460" y="138645"/>
                </a:lnTo>
                <a:lnTo>
                  <a:pt x="2299378" y="138645"/>
                </a:lnTo>
                <a:lnTo>
                  <a:pt x="2248535" y="6248"/>
                </a:lnTo>
                <a:close/>
              </a:path>
              <a:path w="3951604" h="392429">
                <a:moveTo>
                  <a:pt x="2299378" y="138645"/>
                </a:moveTo>
                <a:lnTo>
                  <a:pt x="2210460" y="138645"/>
                </a:lnTo>
                <a:lnTo>
                  <a:pt x="2305926" y="385267"/>
                </a:lnTo>
                <a:lnTo>
                  <a:pt x="2349118" y="385267"/>
                </a:lnTo>
                <a:lnTo>
                  <a:pt x="2416610" y="211950"/>
                </a:lnTo>
                <a:lnTo>
                  <a:pt x="2327529" y="211950"/>
                </a:lnTo>
                <a:lnTo>
                  <a:pt x="2299378" y="138645"/>
                </a:lnTo>
                <a:close/>
              </a:path>
              <a:path w="3951604" h="392429">
                <a:moveTo>
                  <a:pt x="2542882" y="138645"/>
                </a:moveTo>
                <a:lnTo>
                  <a:pt x="2445156" y="138645"/>
                </a:lnTo>
                <a:lnTo>
                  <a:pt x="2445156" y="385267"/>
                </a:lnTo>
                <a:lnTo>
                  <a:pt x="2542882" y="385267"/>
                </a:lnTo>
                <a:lnTo>
                  <a:pt x="2542882" y="138645"/>
                </a:lnTo>
                <a:close/>
              </a:path>
              <a:path w="3951604" h="392429">
                <a:moveTo>
                  <a:pt x="2542882" y="6248"/>
                </a:moveTo>
                <a:lnTo>
                  <a:pt x="2407081" y="6248"/>
                </a:lnTo>
                <a:lnTo>
                  <a:pt x="2327529" y="211950"/>
                </a:lnTo>
                <a:lnTo>
                  <a:pt x="2416610" y="211950"/>
                </a:lnTo>
                <a:lnTo>
                  <a:pt x="2445156" y="138645"/>
                </a:lnTo>
                <a:lnTo>
                  <a:pt x="2542882" y="138645"/>
                </a:lnTo>
                <a:lnTo>
                  <a:pt x="2542882" y="6248"/>
                </a:lnTo>
                <a:close/>
              </a:path>
              <a:path w="3951604" h="392429">
                <a:moveTo>
                  <a:pt x="1941118" y="6248"/>
                </a:moveTo>
                <a:lnTo>
                  <a:pt x="1726323" y="6248"/>
                </a:lnTo>
                <a:lnTo>
                  <a:pt x="1726323" y="385267"/>
                </a:lnTo>
                <a:lnTo>
                  <a:pt x="1947938" y="385267"/>
                </a:lnTo>
                <a:lnTo>
                  <a:pt x="1973120" y="383421"/>
                </a:lnTo>
                <a:lnTo>
                  <a:pt x="2014320" y="368647"/>
                </a:lnTo>
                <a:lnTo>
                  <a:pt x="2043013" y="340059"/>
                </a:lnTo>
                <a:lnTo>
                  <a:pt x="2057505" y="303407"/>
                </a:lnTo>
                <a:lnTo>
                  <a:pt x="2057552" y="302869"/>
                </a:lnTo>
                <a:lnTo>
                  <a:pt x="1824062" y="302869"/>
                </a:lnTo>
                <a:lnTo>
                  <a:pt x="1824062" y="234683"/>
                </a:lnTo>
                <a:lnTo>
                  <a:pt x="2047717" y="234683"/>
                </a:lnTo>
                <a:lnTo>
                  <a:pt x="2047648" y="234525"/>
                </a:lnTo>
                <a:lnTo>
                  <a:pt x="2015348" y="199809"/>
                </a:lnTo>
                <a:lnTo>
                  <a:pt x="1987156" y="189788"/>
                </a:lnTo>
                <a:lnTo>
                  <a:pt x="2000488" y="185599"/>
                </a:lnTo>
                <a:lnTo>
                  <a:pt x="2012651" y="179281"/>
                </a:lnTo>
                <a:lnTo>
                  <a:pt x="2023643" y="170831"/>
                </a:lnTo>
                <a:lnTo>
                  <a:pt x="2033460" y="160248"/>
                </a:lnTo>
                <a:lnTo>
                  <a:pt x="2039053" y="151714"/>
                </a:lnTo>
                <a:lnTo>
                  <a:pt x="1824062" y="151714"/>
                </a:lnTo>
                <a:lnTo>
                  <a:pt x="1824062" y="88646"/>
                </a:lnTo>
                <a:lnTo>
                  <a:pt x="2050569" y="88646"/>
                </a:lnTo>
                <a:lnTo>
                  <a:pt x="2050116" y="83899"/>
                </a:lnTo>
                <a:lnTo>
                  <a:pt x="2022944" y="34950"/>
                </a:lnTo>
                <a:lnTo>
                  <a:pt x="1987999" y="13427"/>
                </a:lnTo>
                <a:lnTo>
                  <a:pt x="1966050" y="8043"/>
                </a:lnTo>
                <a:lnTo>
                  <a:pt x="1941118" y="6248"/>
                </a:lnTo>
                <a:close/>
              </a:path>
              <a:path w="3951604" h="392429">
                <a:moveTo>
                  <a:pt x="2047717" y="234683"/>
                </a:moveTo>
                <a:lnTo>
                  <a:pt x="1922373" y="234683"/>
                </a:lnTo>
                <a:lnTo>
                  <a:pt x="1930698" y="235287"/>
                </a:lnTo>
                <a:lnTo>
                  <a:pt x="1938067" y="237101"/>
                </a:lnTo>
                <a:lnTo>
                  <a:pt x="1959876" y="268782"/>
                </a:lnTo>
                <a:lnTo>
                  <a:pt x="1959253" y="276078"/>
                </a:lnTo>
                <a:lnTo>
                  <a:pt x="1930698" y="302283"/>
                </a:lnTo>
                <a:lnTo>
                  <a:pt x="1922373" y="302869"/>
                </a:lnTo>
                <a:lnTo>
                  <a:pt x="2057552" y="302869"/>
                </a:lnTo>
                <a:lnTo>
                  <a:pt x="2059317" y="282409"/>
                </a:lnTo>
                <a:lnTo>
                  <a:pt x="2058020" y="265348"/>
                </a:lnTo>
                <a:lnTo>
                  <a:pt x="2054129" y="249386"/>
                </a:lnTo>
                <a:lnTo>
                  <a:pt x="2047717" y="234683"/>
                </a:lnTo>
                <a:close/>
              </a:path>
              <a:path w="3951604" h="392429">
                <a:moveTo>
                  <a:pt x="2050569" y="88646"/>
                </a:moveTo>
                <a:lnTo>
                  <a:pt x="1918957" y="88646"/>
                </a:lnTo>
                <a:lnTo>
                  <a:pt x="1926010" y="89196"/>
                </a:lnTo>
                <a:lnTo>
                  <a:pt x="1932387" y="90846"/>
                </a:lnTo>
                <a:lnTo>
                  <a:pt x="1938088" y="93596"/>
                </a:lnTo>
                <a:lnTo>
                  <a:pt x="1943112" y="97447"/>
                </a:lnTo>
                <a:lnTo>
                  <a:pt x="1949361" y="103327"/>
                </a:lnTo>
                <a:lnTo>
                  <a:pt x="1952485" y="110807"/>
                </a:lnTo>
                <a:lnTo>
                  <a:pt x="1952485" y="129374"/>
                </a:lnTo>
                <a:lnTo>
                  <a:pt x="1918957" y="151714"/>
                </a:lnTo>
                <a:lnTo>
                  <a:pt x="2039053" y="151714"/>
                </a:lnTo>
                <a:lnTo>
                  <a:pt x="2041537" y="147923"/>
                </a:lnTo>
                <a:lnTo>
                  <a:pt x="2047308" y="134246"/>
                </a:lnTo>
                <a:lnTo>
                  <a:pt x="2050771" y="119220"/>
                </a:lnTo>
                <a:lnTo>
                  <a:pt x="2051926" y="102844"/>
                </a:lnTo>
                <a:lnTo>
                  <a:pt x="2050569" y="88646"/>
                </a:lnTo>
                <a:close/>
              </a:path>
              <a:path w="3951604" h="392429">
                <a:moveTo>
                  <a:pt x="1313218" y="6248"/>
                </a:moveTo>
                <a:lnTo>
                  <a:pt x="1215478" y="6248"/>
                </a:lnTo>
                <a:lnTo>
                  <a:pt x="1215478" y="385267"/>
                </a:lnTo>
                <a:lnTo>
                  <a:pt x="1405267" y="385267"/>
                </a:lnTo>
                <a:lnTo>
                  <a:pt x="1434321" y="383012"/>
                </a:lnTo>
                <a:lnTo>
                  <a:pt x="1482623" y="364971"/>
                </a:lnTo>
                <a:lnTo>
                  <a:pt x="1517287" y="330026"/>
                </a:lnTo>
                <a:lnTo>
                  <a:pt x="1530702" y="300024"/>
                </a:lnTo>
                <a:lnTo>
                  <a:pt x="1313218" y="300024"/>
                </a:lnTo>
                <a:lnTo>
                  <a:pt x="1313218" y="218770"/>
                </a:lnTo>
                <a:lnTo>
                  <a:pt x="1530757" y="218770"/>
                </a:lnTo>
                <a:lnTo>
                  <a:pt x="1528297" y="210035"/>
                </a:lnTo>
                <a:lnTo>
                  <a:pt x="1501876" y="169621"/>
                </a:lnTo>
                <a:lnTo>
                  <a:pt x="1460106" y="142560"/>
                </a:lnTo>
                <a:lnTo>
                  <a:pt x="1405267" y="133540"/>
                </a:lnTo>
                <a:lnTo>
                  <a:pt x="1313218" y="133540"/>
                </a:lnTo>
                <a:lnTo>
                  <a:pt x="1313218" y="6248"/>
                </a:lnTo>
                <a:close/>
              </a:path>
              <a:path w="3951604" h="392429">
                <a:moveTo>
                  <a:pt x="1530757" y="218770"/>
                </a:moveTo>
                <a:lnTo>
                  <a:pt x="1392199" y="218770"/>
                </a:lnTo>
                <a:lnTo>
                  <a:pt x="1401700" y="219446"/>
                </a:lnTo>
                <a:lnTo>
                  <a:pt x="1410314" y="221472"/>
                </a:lnTo>
                <a:lnTo>
                  <a:pt x="1436865" y="250240"/>
                </a:lnTo>
                <a:lnTo>
                  <a:pt x="1437665" y="259118"/>
                </a:lnTo>
                <a:lnTo>
                  <a:pt x="1436865" y="268245"/>
                </a:lnTo>
                <a:lnTo>
                  <a:pt x="1410314" y="297327"/>
                </a:lnTo>
                <a:lnTo>
                  <a:pt x="1392199" y="300024"/>
                </a:lnTo>
                <a:lnTo>
                  <a:pt x="1530702" y="300024"/>
                </a:lnTo>
                <a:lnTo>
                  <a:pt x="1534903" y="284992"/>
                </a:lnTo>
                <a:lnTo>
                  <a:pt x="1537106" y="259118"/>
                </a:lnTo>
                <a:lnTo>
                  <a:pt x="1534903" y="233493"/>
                </a:lnTo>
                <a:lnTo>
                  <a:pt x="1530757" y="218770"/>
                </a:lnTo>
                <a:close/>
              </a:path>
              <a:path w="3951604" h="392429">
                <a:moveTo>
                  <a:pt x="1063180" y="91490"/>
                </a:moveTo>
                <a:lnTo>
                  <a:pt x="965441" y="91490"/>
                </a:lnTo>
                <a:lnTo>
                  <a:pt x="965441" y="385267"/>
                </a:lnTo>
                <a:lnTo>
                  <a:pt x="1063180" y="385267"/>
                </a:lnTo>
                <a:lnTo>
                  <a:pt x="1063180" y="91490"/>
                </a:lnTo>
                <a:close/>
              </a:path>
              <a:path w="3951604" h="392429">
                <a:moveTo>
                  <a:pt x="1168882" y="6248"/>
                </a:moveTo>
                <a:lnTo>
                  <a:pt x="859180" y="6248"/>
                </a:lnTo>
                <a:lnTo>
                  <a:pt x="859180" y="91490"/>
                </a:lnTo>
                <a:lnTo>
                  <a:pt x="1168882" y="91490"/>
                </a:lnTo>
                <a:lnTo>
                  <a:pt x="1168882" y="6248"/>
                </a:lnTo>
                <a:close/>
              </a:path>
              <a:path w="3951604" h="392429">
                <a:moveTo>
                  <a:pt x="812596" y="6248"/>
                </a:moveTo>
                <a:lnTo>
                  <a:pt x="714857" y="6248"/>
                </a:lnTo>
                <a:lnTo>
                  <a:pt x="714857" y="385267"/>
                </a:lnTo>
                <a:lnTo>
                  <a:pt x="812596" y="385267"/>
                </a:lnTo>
                <a:lnTo>
                  <a:pt x="812596" y="6248"/>
                </a:lnTo>
                <a:close/>
              </a:path>
              <a:path w="3951604" h="392429">
                <a:moveTo>
                  <a:pt x="463118" y="6248"/>
                </a:moveTo>
                <a:lnTo>
                  <a:pt x="365378" y="6248"/>
                </a:lnTo>
                <a:lnTo>
                  <a:pt x="365378" y="385267"/>
                </a:lnTo>
                <a:lnTo>
                  <a:pt x="555180" y="385267"/>
                </a:lnTo>
                <a:lnTo>
                  <a:pt x="584227" y="383012"/>
                </a:lnTo>
                <a:lnTo>
                  <a:pt x="632524" y="364971"/>
                </a:lnTo>
                <a:lnTo>
                  <a:pt x="667187" y="330026"/>
                </a:lnTo>
                <a:lnTo>
                  <a:pt x="680602" y="300024"/>
                </a:lnTo>
                <a:lnTo>
                  <a:pt x="463118" y="300024"/>
                </a:lnTo>
                <a:lnTo>
                  <a:pt x="463118" y="218770"/>
                </a:lnTo>
                <a:lnTo>
                  <a:pt x="680657" y="218770"/>
                </a:lnTo>
                <a:lnTo>
                  <a:pt x="678197" y="210035"/>
                </a:lnTo>
                <a:lnTo>
                  <a:pt x="651776" y="169621"/>
                </a:lnTo>
                <a:lnTo>
                  <a:pt x="610007" y="142560"/>
                </a:lnTo>
                <a:lnTo>
                  <a:pt x="555180" y="133540"/>
                </a:lnTo>
                <a:lnTo>
                  <a:pt x="463118" y="133540"/>
                </a:lnTo>
                <a:lnTo>
                  <a:pt x="463118" y="6248"/>
                </a:lnTo>
                <a:close/>
              </a:path>
              <a:path w="3951604" h="392429">
                <a:moveTo>
                  <a:pt x="680657" y="218770"/>
                </a:moveTo>
                <a:lnTo>
                  <a:pt x="542112" y="218770"/>
                </a:lnTo>
                <a:lnTo>
                  <a:pt x="551605" y="219446"/>
                </a:lnTo>
                <a:lnTo>
                  <a:pt x="560216" y="221472"/>
                </a:lnTo>
                <a:lnTo>
                  <a:pt x="586767" y="250240"/>
                </a:lnTo>
                <a:lnTo>
                  <a:pt x="587565" y="259118"/>
                </a:lnTo>
                <a:lnTo>
                  <a:pt x="586767" y="268245"/>
                </a:lnTo>
                <a:lnTo>
                  <a:pt x="560216" y="297327"/>
                </a:lnTo>
                <a:lnTo>
                  <a:pt x="542112" y="300024"/>
                </a:lnTo>
                <a:lnTo>
                  <a:pt x="680602" y="300024"/>
                </a:lnTo>
                <a:lnTo>
                  <a:pt x="684804" y="284992"/>
                </a:lnTo>
                <a:lnTo>
                  <a:pt x="687006" y="259118"/>
                </a:lnTo>
                <a:lnTo>
                  <a:pt x="684804" y="233493"/>
                </a:lnTo>
                <a:lnTo>
                  <a:pt x="680657" y="218770"/>
                </a:lnTo>
                <a:close/>
              </a:path>
              <a:path w="3951604" h="392429">
                <a:moveTo>
                  <a:pt x="296049" y="6248"/>
                </a:moveTo>
                <a:lnTo>
                  <a:pt x="0" y="6248"/>
                </a:lnTo>
                <a:lnTo>
                  <a:pt x="0" y="385267"/>
                </a:lnTo>
                <a:lnTo>
                  <a:pt x="193205" y="385267"/>
                </a:lnTo>
                <a:lnTo>
                  <a:pt x="221684" y="383066"/>
                </a:lnTo>
                <a:lnTo>
                  <a:pt x="268850" y="365454"/>
                </a:lnTo>
                <a:lnTo>
                  <a:pt x="302446" y="331358"/>
                </a:lnTo>
                <a:lnTo>
                  <a:pt x="316034" y="300024"/>
                </a:lnTo>
                <a:lnTo>
                  <a:pt x="97739" y="300024"/>
                </a:lnTo>
                <a:lnTo>
                  <a:pt x="97739" y="225590"/>
                </a:lnTo>
                <a:lnTo>
                  <a:pt x="316178" y="225590"/>
                </a:lnTo>
                <a:lnTo>
                  <a:pt x="313102" y="214580"/>
                </a:lnTo>
                <a:lnTo>
                  <a:pt x="287527" y="175298"/>
                </a:lnTo>
                <a:lnTo>
                  <a:pt x="246900" y="149094"/>
                </a:lnTo>
                <a:lnTo>
                  <a:pt x="193205" y="140360"/>
                </a:lnTo>
                <a:lnTo>
                  <a:pt x="97739" y="140360"/>
                </a:lnTo>
                <a:lnTo>
                  <a:pt x="97739" y="91490"/>
                </a:lnTo>
                <a:lnTo>
                  <a:pt x="296049" y="91490"/>
                </a:lnTo>
                <a:lnTo>
                  <a:pt x="296049" y="6248"/>
                </a:lnTo>
                <a:close/>
              </a:path>
              <a:path w="3951604" h="392429">
                <a:moveTo>
                  <a:pt x="316178" y="225590"/>
                </a:moveTo>
                <a:lnTo>
                  <a:pt x="181267" y="225590"/>
                </a:lnTo>
                <a:lnTo>
                  <a:pt x="189935" y="226213"/>
                </a:lnTo>
                <a:lnTo>
                  <a:pt x="197748" y="228080"/>
                </a:lnTo>
                <a:lnTo>
                  <a:pt x="222186" y="262521"/>
                </a:lnTo>
                <a:lnTo>
                  <a:pt x="221474" y="270853"/>
                </a:lnTo>
                <a:lnTo>
                  <a:pt x="189935" y="299405"/>
                </a:lnTo>
                <a:lnTo>
                  <a:pt x="181267" y="300024"/>
                </a:lnTo>
                <a:lnTo>
                  <a:pt x="316034" y="300024"/>
                </a:lnTo>
                <a:lnTo>
                  <a:pt x="319496" y="287601"/>
                </a:lnTo>
                <a:lnTo>
                  <a:pt x="321627" y="262521"/>
                </a:lnTo>
                <a:lnTo>
                  <a:pt x="319496" y="237468"/>
                </a:lnTo>
                <a:lnTo>
                  <a:pt x="316178" y="225590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4727" y="4652431"/>
            <a:ext cx="5574665" cy="448945"/>
          </a:xfrm>
          <a:custGeom>
            <a:avLst/>
            <a:gdLst/>
            <a:ahLst/>
            <a:cxnLst/>
            <a:rect l="l" t="t" r="r" b="b"/>
            <a:pathLst>
              <a:path w="5574665" h="448945">
                <a:moveTo>
                  <a:pt x="5319877" y="0"/>
                </a:moveTo>
                <a:lnTo>
                  <a:pt x="5222151" y="0"/>
                </a:lnTo>
                <a:lnTo>
                  <a:pt x="5222151" y="379018"/>
                </a:lnTo>
                <a:lnTo>
                  <a:pt x="5316474" y="379018"/>
                </a:lnTo>
                <a:lnTo>
                  <a:pt x="5422671" y="223316"/>
                </a:lnTo>
                <a:lnTo>
                  <a:pt x="5319877" y="223316"/>
                </a:lnTo>
                <a:lnTo>
                  <a:pt x="5319877" y="0"/>
                </a:lnTo>
                <a:close/>
              </a:path>
              <a:path w="5574665" h="448945">
                <a:moveTo>
                  <a:pt x="5574461" y="144907"/>
                </a:moveTo>
                <a:lnTo>
                  <a:pt x="5476151" y="144907"/>
                </a:lnTo>
                <a:lnTo>
                  <a:pt x="5476151" y="379018"/>
                </a:lnTo>
                <a:lnTo>
                  <a:pt x="5574461" y="379018"/>
                </a:lnTo>
                <a:lnTo>
                  <a:pt x="5574461" y="144907"/>
                </a:lnTo>
                <a:close/>
              </a:path>
              <a:path w="5574665" h="448945">
                <a:moveTo>
                  <a:pt x="5574461" y="0"/>
                </a:moveTo>
                <a:lnTo>
                  <a:pt x="5473306" y="0"/>
                </a:lnTo>
                <a:lnTo>
                  <a:pt x="5319877" y="223316"/>
                </a:lnTo>
                <a:lnTo>
                  <a:pt x="5422671" y="223316"/>
                </a:lnTo>
                <a:lnTo>
                  <a:pt x="5476151" y="144907"/>
                </a:lnTo>
                <a:lnTo>
                  <a:pt x="5574461" y="144907"/>
                </a:lnTo>
                <a:lnTo>
                  <a:pt x="5574461" y="0"/>
                </a:lnTo>
                <a:close/>
              </a:path>
              <a:path w="5574665" h="448945">
                <a:moveTo>
                  <a:pt x="4899380" y="0"/>
                </a:moveTo>
                <a:lnTo>
                  <a:pt x="4801641" y="0"/>
                </a:lnTo>
                <a:lnTo>
                  <a:pt x="4801641" y="379018"/>
                </a:lnTo>
                <a:lnTo>
                  <a:pt x="4895977" y="379018"/>
                </a:lnTo>
                <a:lnTo>
                  <a:pt x="5002165" y="223316"/>
                </a:lnTo>
                <a:lnTo>
                  <a:pt x="4899380" y="223316"/>
                </a:lnTo>
                <a:lnTo>
                  <a:pt x="4899380" y="0"/>
                </a:lnTo>
                <a:close/>
              </a:path>
              <a:path w="5574665" h="448945">
                <a:moveTo>
                  <a:pt x="5153952" y="144907"/>
                </a:moveTo>
                <a:lnTo>
                  <a:pt x="5055641" y="144907"/>
                </a:lnTo>
                <a:lnTo>
                  <a:pt x="5055641" y="379018"/>
                </a:lnTo>
                <a:lnTo>
                  <a:pt x="5153952" y="379018"/>
                </a:lnTo>
                <a:lnTo>
                  <a:pt x="5153952" y="144907"/>
                </a:lnTo>
                <a:close/>
              </a:path>
              <a:path w="5574665" h="448945">
                <a:moveTo>
                  <a:pt x="5153952" y="0"/>
                </a:moveTo>
                <a:lnTo>
                  <a:pt x="5052809" y="0"/>
                </a:lnTo>
                <a:lnTo>
                  <a:pt x="4899380" y="223316"/>
                </a:lnTo>
                <a:lnTo>
                  <a:pt x="5002165" y="223316"/>
                </a:lnTo>
                <a:lnTo>
                  <a:pt x="5055641" y="144907"/>
                </a:lnTo>
                <a:lnTo>
                  <a:pt x="5153952" y="144907"/>
                </a:lnTo>
                <a:lnTo>
                  <a:pt x="5153952" y="0"/>
                </a:lnTo>
                <a:close/>
              </a:path>
              <a:path w="5574665" h="448945">
                <a:moveTo>
                  <a:pt x="4478312" y="0"/>
                </a:moveTo>
                <a:lnTo>
                  <a:pt x="4380572" y="0"/>
                </a:lnTo>
                <a:lnTo>
                  <a:pt x="4380572" y="379018"/>
                </a:lnTo>
                <a:lnTo>
                  <a:pt x="4478312" y="379018"/>
                </a:lnTo>
                <a:lnTo>
                  <a:pt x="4478312" y="226733"/>
                </a:lnTo>
                <a:lnTo>
                  <a:pt x="4733455" y="226733"/>
                </a:lnTo>
                <a:lnTo>
                  <a:pt x="4733455" y="141490"/>
                </a:lnTo>
                <a:lnTo>
                  <a:pt x="4478312" y="141490"/>
                </a:lnTo>
                <a:lnTo>
                  <a:pt x="4478312" y="0"/>
                </a:lnTo>
                <a:close/>
              </a:path>
              <a:path w="5574665" h="448945">
                <a:moveTo>
                  <a:pt x="4733455" y="226733"/>
                </a:moveTo>
                <a:lnTo>
                  <a:pt x="4635715" y="226733"/>
                </a:lnTo>
                <a:lnTo>
                  <a:pt x="4635715" y="379018"/>
                </a:lnTo>
                <a:lnTo>
                  <a:pt x="4733455" y="379018"/>
                </a:lnTo>
                <a:lnTo>
                  <a:pt x="4733455" y="226733"/>
                </a:lnTo>
                <a:close/>
              </a:path>
              <a:path w="5574665" h="448945">
                <a:moveTo>
                  <a:pt x="4733455" y="0"/>
                </a:moveTo>
                <a:lnTo>
                  <a:pt x="4635715" y="0"/>
                </a:lnTo>
                <a:lnTo>
                  <a:pt x="4635715" y="141490"/>
                </a:lnTo>
                <a:lnTo>
                  <a:pt x="4733455" y="141490"/>
                </a:lnTo>
                <a:lnTo>
                  <a:pt x="4733455" y="0"/>
                </a:lnTo>
                <a:close/>
              </a:path>
              <a:path w="5574665" h="448945">
                <a:moveTo>
                  <a:pt x="4323753" y="0"/>
                </a:moveTo>
                <a:lnTo>
                  <a:pt x="4045877" y="0"/>
                </a:lnTo>
                <a:lnTo>
                  <a:pt x="4045877" y="379018"/>
                </a:lnTo>
                <a:lnTo>
                  <a:pt x="4323753" y="379018"/>
                </a:lnTo>
                <a:lnTo>
                  <a:pt x="4323753" y="293776"/>
                </a:lnTo>
                <a:lnTo>
                  <a:pt x="4143616" y="293776"/>
                </a:lnTo>
                <a:lnTo>
                  <a:pt x="4143616" y="229565"/>
                </a:lnTo>
                <a:lnTo>
                  <a:pt x="4319778" y="229565"/>
                </a:lnTo>
                <a:lnTo>
                  <a:pt x="4319778" y="144335"/>
                </a:lnTo>
                <a:lnTo>
                  <a:pt x="4143616" y="144335"/>
                </a:lnTo>
                <a:lnTo>
                  <a:pt x="4143616" y="85242"/>
                </a:lnTo>
                <a:lnTo>
                  <a:pt x="4323753" y="85242"/>
                </a:lnTo>
                <a:lnTo>
                  <a:pt x="4323753" y="0"/>
                </a:lnTo>
                <a:close/>
              </a:path>
              <a:path w="5574665" h="448945">
                <a:moveTo>
                  <a:pt x="3582771" y="0"/>
                </a:moveTo>
                <a:lnTo>
                  <a:pt x="3462870" y="0"/>
                </a:lnTo>
                <a:lnTo>
                  <a:pt x="3610038" y="177292"/>
                </a:lnTo>
                <a:lnTo>
                  <a:pt x="3454907" y="379018"/>
                </a:lnTo>
                <a:lnTo>
                  <a:pt x="3574237" y="379018"/>
                </a:lnTo>
                <a:lnTo>
                  <a:pt x="3674249" y="236385"/>
                </a:lnTo>
                <a:lnTo>
                  <a:pt x="3907780" y="236385"/>
                </a:lnTo>
                <a:lnTo>
                  <a:pt x="3862336" y="177292"/>
                </a:lnTo>
                <a:lnTo>
                  <a:pt x="3893349" y="139788"/>
                </a:lnTo>
                <a:lnTo>
                  <a:pt x="3687318" y="139788"/>
                </a:lnTo>
                <a:lnTo>
                  <a:pt x="3582771" y="0"/>
                </a:lnTo>
                <a:close/>
              </a:path>
              <a:path w="5574665" h="448945">
                <a:moveTo>
                  <a:pt x="3797566" y="236385"/>
                </a:moveTo>
                <a:lnTo>
                  <a:pt x="3674249" y="236385"/>
                </a:lnTo>
                <a:lnTo>
                  <a:pt x="3687318" y="253441"/>
                </a:lnTo>
                <a:lnTo>
                  <a:pt x="3687318" y="379018"/>
                </a:lnTo>
                <a:lnTo>
                  <a:pt x="3785057" y="379018"/>
                </a:lnTo>
                <a:lnTo>
                  <a:pt x="3785057" y="252298"/>
                </a:lnTo>
                <a:lnTo>
                  <a:pt x="3797566" y="236385"/>
                </a:lnTo>
                <a:close/>
              </a:path>
              <a:path w="5574665" h="448945">
                <a:moveTo>
                  <a:pt x="3907780" y="236385"/>
                </a:moveTo>
                <a:lnTo>
                  <a:pt x="3797566" y="236385"/>
                </a:lnTo>
                <a:lnTo>
                  <a:pt x="3897566" y="379018"/>
                </a:lnTo>
                <a:lnTo>
                  <a:pt x="4017467" y="379018"/>
                </a:lnTo>
                <a:lnTo>
                  <a:pt x="3907780" y="236385"/>
                </a:lnTo>
                <a:close/>
              </a:path>
              <a:path w="5574665" h="448945">
                <a:moveTo>
                  <a:pt x="3785057" y="0"/>
                </a:moveTo>
                <a:lnTo>
                  <a:pt x="3687318" y="0"/>
                </a:lnTo>
                <a:lnTo>
                  <a:pt x="3687318" y="139788"/>
                </a:lnTo>
                <a:lnTo>
                  <a:pt x="3893349" y="139788"/>
                </a:lnTo>
                <a:lnTo>
                  <a:pt x="3893821" y="139217"/>
                </a:lnTo>
                <a:lnTo>
                  <a:pt x="3785057" y="139217"/>
                </a:lnTo>
                <a:lnTo>
                  <a:pt x="3785057" y="0"/>
                </a:lnTo>
                <a:close/>
              </a:path>
              <a:path w="5574665" h="448945">
                <a:moveTo>
                  <a:pt x="4008945" y="0"/>
                </a:moveTo>
                <a:lnTo>
                  <a:pt x="3889044" y="0"/>
                </a:lnTo>
                <a:lnTo>
                  <a:pt x="3785057" y="139217"/>
                </a:lnTo>
                <a:lnTo>
                  <a:pt x="3893821" y="139217"/>
                </a:lnTo>
                <a:lnTo>
                  <a:pt x="4008945" y="0"/>
                </a:lnTo>
                <a:close/>
              </a:path>
              <a:path w="5574665" h="448945">
                <a:moveTo>
                  <a:pt x="3171355" y="0"/>
                </a:moveTo>
                <a:lnTo>
                  <a:pt x="3073615" y="0"/>
                </a:lnTo>
                <a:lnTo>
                  <a:pt x="3073615" y="379018"/>
                </a:lnTo>
                <a:lnTo>
                  <a:pt x="3167938" y="379018"/>
                </a:lnTo>
                <a:lnTo>
                  <a:pt x="3274136" y="223316"/>
                </a:lnTo>
                <a:lnTo>
                  <a:pt x="3171355" y="223316"/>
                </a:lnTo>
                <a:lnTo>
                  <a:pt x="3171355" y="0"/>
                </a:lnTo>
                <a:close/>
              </a:path>
              <a:path w="5574665" h="448945">
                <a:moveTo>
                  <a:pt x="3425926" y="144907"/>
                </a:moveTo>
                <a:lnTo>
                  <a:pt x="3327615" y="144907"/>
                </a:lnTo>
                <a:lnTo>
                  <a:pt x="3327615" y="379018"/>
                </a:lnTo>
                <a:lnTo>
                  <a:pt x="3425926" y="379018"/>
                </a:lnTo>
                <a:lnTo>
                  <a:pt x="3425926" y="144907"/>
                </a:lnTo>
                <a:close/>
              </a:path>
              <a:path w="5574665" h="448945">
                <a:moveTo>
                  <a:pt x="3425926" y="0"/>
                </a:moveTo>
                <a:lnTo>
                  <a:pt x="3324783" y="0"/>
                </a:lnTo>
                <a:lnTo>
                  <a:pt x="3171355" y="223316"/>
                </a:lnTo>
                <a:lnTo>
                  <a:pt x="3274136" y="223316"/>
                </a:lnTo>
                <a:lnTo>
                  <a:pt x="3327615" y="144907"/>
                </a:lnTo>
                <a:lnTo>
                  <a:pt x="3425926" y="144907"/>
                </a:lnTo>
                <a:lnTo>
                  <a:pt x="3425926" y="0"/>
                </a:lnTo>
                <a:close/>
              </a:path>
              <a:path w="5574665" h="448945">
                <a:moveTo>
                  <a:pt x="2902013" y="0"/>
                </a:moveTo>
                <a:lnTo>
                  <a:pt x="2687218" y="0"/>
                </a:lnTo>
                <a:lnTo>
                  <a:pt x="2687218" y="379018"/>
                </a:lnTo>
                <a:lnTo>
                  <a:pt x="2908833" y="379018"/>
                </a:lnTo>
                <a:lnTo>
                  <a:pt x="2934007" y="377172"/>
                </a:lnTo>
                <a:lnTo>
                  <a:pt x="2975207" y="362398"/>
                </a:lnTo>
                <a:lnTo>
                  <a:pt x="3003908" y="333811"/>
                </a:lnTo>
                <a:lnTo>
                  <a:pt x="3018400" y="297159"/>
                </a:lnTo>
                <a:lnTo>
                  <a:pt x="3018446" y="296621"/>
                </a:lnTo>
                <a:lnTo>
                  <a:pt x="2784957" y="296621"/>
                </a:lnTo>
                <a:lnTo>
                  <a:pt x="2784957" y="228434"/>
                </a:lnTo>
                <a:lnTo>
                  <a:pt x="3008606" y="228434"/>
                </a:lnTo>
                <a:lnTo>
                  <a:pt x="3008537" y="228276"/>
                </a:lnTo>
                <a:lnTo>
                  <a:pt x="2976235" y="193560"/>
                </a:lnTo>
                <a:lnTo>
                  <a:pt x="2948038" y="183540"/>
                </a:lnTo>
                <a:lnTo>
                  <a:pt x="2961370" y="179351"/>
                </a:lnTo>
                <a:lnTo>
                  <a:pt x="2973535" y="173032"/>
                </a:lnTo>
                <a:lnTo>
                  <a:pt x="2984530" y="164582"/>
                </a:lnTo>
                <a:lnTo>
                  <a:pt x="2994355" y="154000"/>
                </a:lnTo>
                <a:lnTo>
                  <a:pt x="2999948" y="145465"/>
                </a:lnTo>
                <a:lnTo>
                  <a:pt x="2784957" y="145465"/>
                </a:lnTo>
                <a:lnTo>
                  <a:pt x="2784957" y="82397"/>
                </a:lnTo>
                <a:lnTo>
                  <a:pt x="3011463" y="82397"/>
                </a:lnTo>
                <a:lnTo>
                  <a:pt x="3011009" y="77650"/>
                </a:lnTo>
                <a:lnTo>
                  <a:pt x="2983839" y="28702"/>
                </a:lnTo>
                <a:lnTo>
                  <a:pt x="2948893" y="7178"/>
                </a:lnTo>
                <a:lnTo>
                  <a:pt x="2926944" y="1795"/>
                </a:lnTo>
                <a:lnTo>
                  <a:pt x="2902013" y="0"/>
                </a:lnTo>
                <a:close/>
              </a:path>
              <a:path w="5574665" h="448945">
                <a:moveTo>
                  <a:pt x="3008606" y="228434"/>
                </a:moveTo>
                <a:lnTo>
                  <a:pt x="2883255" y="228434"/>
                </a:lnTo>
                <a:lnTo>
                  <a:pt x="2891585" y="229039"/>
                </a:lnTo>
                <a:lnTo>
                  <a:pt x="2898954" y="230852"/>
                </a:lnTo>
                <a:lnTo>
                  <a:pt x="2920758" y="262534"/>
                </a:lnTo>
                <a:lnTo>
                  <a:pt x="2920137" y="269830"/>
                </a:lnTo>
                <a:lnTo>
                  <a:pt x="2891585" y="296035"/>
                </a:lnTo>
                <a:lnTo>
                  <a:pt x="2883255" y="296621"/>
                </a:lnTo>
                <a:lnTo>
                  <a:pt x="3018446" y="296621"/>
                </a:lnTo>
                <a:lnTo>
                  <a:pt x="3020212" y="276161"/>
                </a:lnTo>
                <a:lnTo>
                  <a:pt x="3018914" y="259099"/>
                </a:lnTo>
                <a:lnTo>
                  <a:pt x="3015022" y="243138"/>
                </a:lnTo>
                <a:lnTo>
                  <a:pt x="3008606" y="228434"/>
                </a:lnTo>
                <a:close/>
              </a:path>
              <a:path w="5574665" h="448945">
                <a:moveTo>
                  <a:pt x="3011463" y="82397"/>
                </a:moveTo>
                <a:lnTo>
                  <a:pt x="2879852" y="82397"/>
                </a:lnTo>
                <a:lnTo>
                  <a:pt x="2886897" y="82947"/>
                </a:lnTo>
                <a:lnTo>
                  <a:pt x="2893271" y="84597"/>
                </a:lnTo>
                <a:lnTo>
                  <a:pt x="2898970" y="87348"/>
                </a:lnTo>
                <a:lnTo>
                  <a:pt x="2903994" y="91198"/>
                </a:lnTo>
                <a:lnTo>
                  <a:pt x="2910255" y="97078"/>
                </a:lnTo>
                <a:lnTo>
                  <a:pt x="2913380" y="104559"/>
                </a:lnTo>
                <a:lnTo>
                  <a:pt x="2913380" y="123126"/>
                </a:lnTo>
                <a:lnTo>
                  <a:pt x="2879852" y="145465"/>
                </a:lnTo>
                <a:lnTo>
                  <a:pt x="2999948" y="145465"/>
                </a:lnTo>
                <a:lnTo>
                  <a:pt x="3002432" y="141675"/>
                </a:lnTo>
                <a:lnTo>
                  <a:pt x="3008202" y="127998"/>
                </a:lnTo>
                <a:lnTo>
                  <a:pt x="3011666" y="112971"/>
                </a:lnTo>
                <a:lnTo>
                  <a:pt x="3012821" y="96596"/>
                </a:lnTo>
                <a:lnTo>
                  <a:pt x="3011463" y="82397"/>
                </a:lnTo>
                <a:close/>
              </a:path>
              <a:path w="5574665" h="448945">
                <a:moveTo>
                  <a:pt x="2611069" y="0"/>
                </a:moveTo>
                <a:lnTo>
                  <a:pt x="2328646" y="0"/>
                </a:lnTo>
                <a:lnTo>
                  <a:pt x="2305926" y="192062"/>
                </a:lnTo>
                <a:lnTo>
                  <a:pt x="2301716" y="219985"/>
                </a:lnTo>
                <a:lnTo>
                  <a:pt x="2290210" y="260895"/>
                </a:lnTo>
                <a:lnTo>
                  <a:pt x="2263655" y="290801"/>
                </a:lnTo>
                <a:lnTo>
                  <a:pt x="2237168" y="299466"/>
                </a:lnTo>
                <a:lnTo>
                  <a:pt x="2237168" y="448906"/>
                </a:lnTo>
                <a:lnTo>
                  <a:pt x="2334907" y="448906"/>
                </a:lnTo>
                <a:lnTo>
                  <a:pt x="2334907" y="379018"/>
                </a:lnTo>
                <a:lnTo>
                  <a:pt x="2645168" y="379018"/>
                </a:lnTo>
                <a:lnTo>
                  <a:pt x="2645168" y="293776"/>
                </a:lnTo>
                <a:lnTo>
                  <a:pt x="2361615" y="293776"/>
                </a:lnTo>
                <a:lnTo>
                  <a:pt x="2376988" y="275100"/>
                </a:lnTo>
                <a:lnTo>
                  <a:pt x="2389027" y="253153"/>
                </a:lnTo>
                <a:lnTo>
                  <a:pt x="2397729" y="227937"/>
                </a:lnTo>
                <a:lnTo>
                  <a:pt x="2403094" y="199453"/>
                </a:lnTo>
                <a:lnTo>
                  <a:pt x="2416733" y="85242"/>
                </a:lnTo>
                <a:lnTo>
                  <a:pt x="2611069" y="85242"/>
                </a:lnTo>
                <a:lnTo>
                  <a:pt x="2611069" y="0"/>
                </a:lnTo>
                <a:close/>
              </a:path>
              <a:path w="5574665" h="448945">
                <a:moveTo>
                  <a:pt x="2645168" y="379018"/>
                </a:moveTo>
                <a:lnTo>
                  <a:pt x="2546858" y="379018"/>
                </a:lnTo>
                <a:lnTo>
                  <a:pt x="2546858" y="448906"/>
                </a:lnTo>
                <a:lnTo>
                  <a:pt x="2645168" y="448906"/>
                </a:lnTo>
                <a:lnTo>
                  <a:pt x="2645168" y="379018"/>
                </a:lnTo>
                <a:close/>
              </a:path>
              <a:path w="5574665" h="448945">
                <a:moveTo>
                  <a:pt x="2611069" y="85242"/>
                </a:moveTo>
                <a:lnTo>
                  <a:pt x="2513330" y="85242"/>
                </a:lnTo>
                <a:lnTo>
                  <a:pt x="2513330" y="293776"/>
                </a:lnTo>
                <a:lnTo>
                  <a:pt x="2611069" y="293776"/>
                </a:lnTo>
                <a:lnTo>
                  <a:pt x="2611069" y="85242"/>
                </a:lnTo>
                <a:close/>
              </a:path>
              <a:path w="5574665" h="448945">
                <a:moveTo>
                  <a:pt x="1941118" y="0"/>
                </a:moveTo>
                <a:lnTo>
                  <a:pt x="1726323" y="0"/>
                </a:lnTo>
                <a:lnTo>
                  <a:pt x="1726323" y="379018"/>
                </a:lnTo>
                <a:lnTo>
                  <a:pt x="1947938" y="379018"/>
                </a:lnTo>
                <a:lnTo>
                  <a:pt x="1973113" y="377172"/>
                </a:lnTo>
                <a:lnTo>
                  <a:pt x="2014313" y="362398"/>
                </a:lnTo>
                <a:lnTo>
                  <a:pt x="2043013" y="333811"/>
                </a:lnTo>
                <a:lnTo>
                  <a:pt x="2057505" y="297159"/>
                </a:lnTo>
                <a:lnTo>
                  <a:pt x="2057552" y="296621"/>
                </a:lnTo>
                <a:lnTo>
                  <a:pt x="1824062" y="296621"/>
                </a:lnTo>
                <a:lnTo>
                  <a:pt x="1824062" y="228434"/>
                </a:lnTo>
                <a:lnTo>
                  <a:pt x="2047711" y="228434"/>
                </a:lnTo>
                <a:lnTo>
                  <a:pt x="2047643" y="228276"/>
                </a:lnTo>
                <a:lnTo>
                  <a:pt x="2015340" y="193560"/>
                </a:lnTo>
                <a:lnTo>
                  <a:pt x="1987143" y="183540"/>
                </a:lnTo>
                <a:lnTo>
                  <a:pt x="2000476" y="179351"/>
                </a:lnTo>
                <a:lnTo>
                  <a:pt x="2012640" y="173032"/>
                </a:lnTo>
                <a:lnTo>
                  <a:pt x="2023635" y="164582"/>
                </a:lnTo>
                <a:lnTo>
                  <a:pt x="2033460" y="154000"/>
                </a:lnTo>
                <a:lnTo>
                  <a:pt x="2039053" y="145465"/>
                </a:lnTo>
                <a:lnTo>
                  <a:pt x="1824062" y="145465"/>
                </a:lnTo>
                <a:lnTo>
                  <a:pt x="1824062" y="82397"/>
                </a:lnTo>
                <a:lnTo>
                  <a:pt x="2050568" y="82397"/>
                </a:lnTo>
                <a:lnTo>
                  <a:pt x="2050114" y="77650"/>
                </a:lnTo>
                <a:lnTo>
                  <a:pt x="2022944" y="28702"/>
                </a:lnTo>
                <a:lnTo>
                  <a:pt x="1987999" y="7178"/>
                </a:lnTo>
                <a:lnTo>
                  <a:pt x="1966050" y="1795"/>
                </a:lnTo>
                <a:lnTo>
                  <a:pt x="1941118" y="0"/>
                </a:lnTo>
                <a:close/>
              </a:path>
              <a:path w="5574665" h="448945">
                <a:moveTo>
                  <a:pt x="2047711" y="228434"/>
                </a:moveTo>
                <a:lnTo>
                  <a:pt x="1922360" y="228434"/>
                </a:lnTo>
                <a:lnTo>
                  <a:pt x="1930690" y="229039"/>
                </a:lnTo>
                <a:lnTo>
                  <a:pt x="1938059" y="230852"/>
                </a:lnTo>
                <a:lnTo>
                  <a:pt x="1959864" y="262534"/>
                </a:lnTo>
                <a:lnTo>
                  <a:pt x="1959242" y="269830"/>
                </a:lnTo>
                <a:lnTo>
                  <a:pt x="1930690" y="296035"/>
                </a:lnTo>
                <a:lnTo>
                  <a:pt x="1922360" y="296621"/>
                </a:lnTo>
                <a:lnTo>
                  <a:pt x="2057552" y="296621"/>
                </a:lnTo>
                <a:lnTo>
                  <a:pt x="2059317" y="276161"/>
                </a:lnTo>
                <a:lnTo>
                  <a:pt x="2058020" y="259099"/>
                </a:lnTo>
                <a:lnTo>
                  <a:pt x="2054128" y="243138"/>
                </a:lnTo>
                <a:lnTo>
                  <a:pt x="2047711" y="228434"/>
                </a:lnTo>
                <a:close/>
              </a:path>
              <a:path w="5574665" h="448945">
                <a:moveTo>
                  <a:pt x="2050568" y="82397"/>
                </a:moveTo>
                <a:lnTo>
                  <a:pt x="1918957" y="82397"/>
                </a:lnTo>
                <a:lnTo>
                  <a:pt x="1926003" y="82947"/>
                </a:lnTo>
                <a:lnTo>
                  <a:pt x="1932376" y="84597"/>
                </a:lnTo>
                <a:lnTo>
                  <a:pt x="1938075" y="87348"/>
                </a:lnTo>
                <a:lnTo>
                  <a:pt x="1943100" y="91198"/>
                </a:lnTo>
                <a:lnTo>
                  <a:pt x="1949361" y="97078"/>
                </a:lnTo>
                <a:lnTo>
                  <a:pt x="1952485" y="104559"/>
                </a:lnTo>
                <a:lnTo>
                  <a:pt x="1952485" y="123126"/>
                </a:lnTo>
                <a:lnTo>
                  <a:pt x="1918957" y="145465"/>
                </a:lnTo>
                <a:lnTo>
                  <a:pt x="2039053" y="145465"/>
                </a:lnTo>
                <a:lnTo>
                  <a:pt x="2041537" y="141675"/>
                </a:lnTo>
                <a:lnTo>
                  <a:pt x="2047308" y="127998"/>
                </a:lnTo>
                <a:lnTo>
                  <a:pt x="2050771" y="112971"/>
                </a:lnTo>
                <a:lnTo>
                  <a:pt x="2051926" y="96596"/>
                </a:lnTo>
                <a:lnTo>
                  <a:pt x="2050568" y="82397"/>
                </a:lnTo>
                <a:close/>
              </a:path>
              <a:path w="5574665" h="448945">
                <a:moveTo>
                  <a:pt x="1313205" y="0"/>
                </a:moveTo>
                <a:lnTo>
                  <a:pt x="1215466" y="0"/>
                </a:lnTo>
                <a:lnTo>
                  <a:pt x="1215466" y="379018"/>
                </a:lnTo>
                <a:lnTo>
                  <a:pt x="1405267" y="379018"/>
                </a:lnTo>
                <a:lnTo>
                  <a:pt x="1434314" y="376763"/>
                </a:lnTo>
                <a:lnTo>
                  <a:pt x="1482611" y="358723"/>
                </a:lnTo>
                <a:lnTo>
                  <a:pt x="1517275" y="323778"/>
                </a:lnTo>
                <a:lnTo>
                  <a:pt x="1530689" y="293776"/>
                </a:lnTo>
                <a:lnTo>
                  <a:pt x="1313205" y="293776"/>
                </a:lnTo>
                <a:lnTo>
                  <a:pt x="1313205" y="212521"/>
                </a:lnTo>
                <a:lnTo>
                  <a:pt x="1530744" y="212521"/>
                </a:lnTo>
                <a:lnTo>
                  <a:pt x="1528284" y="203787"/>
                </a:lnTo>
                <a:lnTo>
                  <a:pt x="1501863" y="163372"/>
                </a:lnTo>
                <a:lnTo>
                  <a:pt x="1460095" y="136312"/>
                </a:lnTo>
                <a:lnTo>
                  <a:pt x="1405267" y="127292"/>
                </a:lnTo>
                <a:lnTo>
                  <a:pt x="1313205" y="127292"/>
                </a:lnTo>
                <a:lnTo>
                  <a:pt x="1313205" y="0"/>
                </a:lnTo>
                <a:close/>
              </a:path>
              <a:path w="5574665" h="448945">
                <a:moveTo>
                  <a:pt x="1530744" y="212521"/>
                </a:moveTo>
                <a:lnTo>
                  <a:pt x="1392199" y="212521"/>
                </a:lnTo>
                <a:lnTo>
                  <a:pt x="1401693" y="213197"/>
                </a:lnTo>
                <a:lnTo>
                  <a:pt x="1410303" y="215223"/>
                </a:lnTo>
                <a:lnTo>
                  <a:pt x="1436852" y="243992"/>
                </a:lnTo>
                <a:lnTo>
                  <a:pt x="1437652" y="252869"/>
                </a:lnTo>
                <a:lnTo>
                  <a:pt x="1436852" y="261996"/>
                </a:lnTo>
                <a:lnTo>
                  <a:pt x="1410303" y="291079"/>
                </a:lnTo>
                <a:lnTo>
                  <a:pt x="1392199" y="293776"/>
                </a:lnTo>
                <a:lnTo>
                  <a:pt x="1530689" y="293776"/>
                </a:lnTo>
                <a:lnTo>
                  <a:pt x="1534891" y="278744"/>
                </a:lnTo>
                <a:lnTo>
                  <a:pt x="1537093" y="252869"/>
                </a:lnTo>
                <a:lnTo>
                  <a:pt x="1534891" y="227245"/>
                </a:lnTo>
                <a:lnTo>
                  <a:pt x="1530744" y="212521"/>
                </a:lnTo>
                <a:close/>
              </a:path>
              <a:path w="5574665" h="448945">
                <a:moveTo>
                  <a:pt x="1063180" y="85242"/>
                </a:moveTo>
                <a:lnTo>
                  <a:pt x="965441" y="85242"/>
                </a:lnTo>
                <a:lnTo>
                  <a:pt x="965441" y="379018"/>
                </a:lnTo>
                <a:lnTo>
                  <a:pt x="1063180" y="379018"/>
                </a:lnTo>
                <a:lnTo>
                  <a:pt x="1063180" y="85242"/>
                </a:lnTo>
                <a:close/>
              </a:path>
              <a:path w="5574665" h="448945">
                <a:moveTo>
                  <a:pt x="1168869" y="0"/>
                </a:moveTo>
                <a:lnTo>
                  <a:pt x="859180" y="0"/>
                </a:lnTo>
                <a:lnTo>
                  <a:pt x="859180" y="85242"/>
                </a:lnTo>
                <a:lnTo>
                  <a:pt x="1168869" y="85242"/>
                </a:lnTo>
                <a:lnTo>
                  <a:pt x="1168869" y="0"/>
                </a:lnTo>
                <a:close/>
              </a:path>
              <a:path w="5574665" h="448945">
                <a:moveTo>
                  <a:pt x="812584" y="0"/>
                </a:moveTo>
                <a:lnTo>
                  <a:pt x="714844" y="0"/>
                </a:lnTo>
                <a:lnTo>
                  <a:pt x="714844" y="379018"/>
                </a:lnTo>
                <a:lnTo>
                  <a:pt x="812584" y="379018"/>
                </a:lnTo>
                <a:lnTo>
                  <a:pt x="812584" y="0"/>
                </a:lnTo>
                <a:close/>
              </a:path>
              <a:path w="5574665" h="448945">
                <a:moveTo>
                  <a:pt x="463118" y="0"/>
                </a:moveTo>
                <a:lnTo>
                  <a:pt x="365378" y="0"/>
                </a:lnTo>
                <a:lnTo>
                  <a:pt x="365378" y="379018"/>
                </a:lnTo>
                <a:lnTo>
                  <a:pt x="555167" y="379018"/>
                </a:lnTo>
                <a:lnTo>
                  <a:pt x="584221" y="376763"/>
                </a:lnTo>
                <a:lnTo>
                  <a:pt x="632523" y="358723"/>
                </a:lnTo>
                <a:lnTo>
                  <a:pt x="667187" y="323778"/>
                </a:lnTo>
                <a:lnTo>
                  <a:pt x="680602" y="293776"/>
                </a:lnTo>
                <a:lnTo>
                  <a:pt x="463118" y="293776"/>
                </a:lnTo>
                <a:lnTo>
                  <a:pt x="463118" y="212521"/>
                </a:lnTo>
                <a:lnTo>
                  <a:pt x="680657" y="212521"/>
                </a:lnTo>
                <a:lnTo>
                  <a:pt x="678197" y="203787"/>
                </a:lnTo>
                <a:lnTo>
                  <a:pt x="651776" y="163372"/>
                </a:lnTo>
                <a:lnTo>
                  <a:pt x="610006" y="136312"/>
                </a:lnTo>
                <a:lnTo>
                  <a:pt x="555167" y="127292"/>
                </a:lnTo>
                <a:lnTo>
                  <a:pt x="463118" y="127292"/>
                </a:lnTo>
                <a:lnTo>
                  <a:pt x="463118" y="0"/>
                </a:lnTo>
                <a:close/>
              </a:path>
              <a:path w="5574665" h="448945">
                <a:moveTo>
                  <a:pt x="680657" y="212521"/>
                </a:moveTo>
                <a:lnTo>
                  <a:pt x="542099" y="212521"/>
                </a:lnTo>
                <a:lnTo>
                  <a:pt x="551600" y="213197"/>
                </a:lnTo>
                <a:lnTo>
                  <a:pt x="560214" y="215223"/>
                </a:lnTo>
                <a:lnTo>
                  <a:pt x="586765" y="243992"/>
                </a:lnTo>
                <a:lnTo>
                  <a:pt x="587565" y="252869"/>
                </a:lnTo>
                <a:lnTo>
                  <a:pt x="586765" y="261996"/>
                </a:lnTo>
                <a:lnTo>
                  <a:pt x="560214" y="291079"/>
                </a:lnTo>
                <a:lnTo>
                  <a:pt x="542099" y="293776"/>
                </a:lnTo>
                <a:lnTo>
                  <a:pt x="680602" y="293776"/>
                </a:lnTo>
                <a:lnTo>
                  <a:pt x="684804" y="278744"/>
                </a:lnTo>
                <a:lnTo>
                  <a:pt x="687006" y="252869"/>
                </a:lnTo>
                <a:lnTo>
                  <a:pt x="684804" y="227245"/>
                </a:lnTo>
                <a:lnTo>
                  <a:pt x="680657" y="212521"/>
                </a:lnTo>
                <a:close/>
              </a:path>
              <a:path w="5574665" h="448945">
                <a:moveTo>
                  <a:pt x="296049" y="0"/>
                </a:moveTo>
                <a:lnTo>
                  <a:pt x="0" y="0"/>
                </a:lnTo>
                <a:lnTo>
                  <a:pt x="0" y="379018"/>
                </a:lnTo>
                <a:lnTo>
                  <a:pt x="193192" y="379018"/>
                </a:lnTo>
                <a:lnTo>
                  <a:pt x="221676" y="376818"/>
                </a:lnTo>
                <a:lnTo>
                  <a:pt x="268844" y="359205"/>
                </a:lnTo>
                <a:lnTo>
                  <a:pt x="302444" y="325110"/>
                </a:lnTo>
                <a:lnTo>
                  <a:pt x="316026" y="293776"/>
                </a:lnTo>
                <a:lnTo>
                  <a:pt x="97739" y="293776"/>
                </a:lnTo>
                <a:lnTo>
                  <a:pt x="97739" y="219341"/>
                </a:lnTo>
                <a:lnTo>
                  <a:pt x="316169" y="219341"/>
                </a:lnTo>
                <a:lnTo>
                  <a:pt x="313096" y="208332"/>
                </a:lnTo>
                <a:lnTo>
                  <a:pt x="287527" y="169049"/>
                </a:lnTo>
                <a:lnTo>
                  <a:pt x="246894" y="142846"/>
                </a:lnTo>
                <a:lnTo>
                  <a:pt x="193192" y="134112"/>
                </a:lnTo>
                <a:lnTo>
                  <a:pt x="97739" y="134112"/>
                </a:lnTo>
                <a:lnTo>
                  <a:pt x="97739" y="85242"/>
                </a:lnTo>
                <a:lnTo>
                  <a:pt x="296049" y="85242"/>
                </a:lnTo>
                <a:lnTo>
                  <a:pt x="296049" y="0"/>
                </a:lnTo>
                <a:close/>
              </a:path>
              <a:path w="5574665" h="448945">
                <a:moveTo>
                  <a:pt x="316169" y="219341"/>
                </a:moveTo>
                <a:lnTo>
                  <a:pt x="181267" y="219341"/>
                </a:lnTo>
                <a:lnTo>
                  <a:pt x="189927" y="219964"/>
                </a:lnTo>
                <a:lnTo>
                  <a:pt x="197737" y="221832"/>
                </a:lnTo>
                <a:lnTo>
                  <a:pt x="222173" y="256273"/>
                </a:lnTo>
                <a:lnTo>
                  <a:pt x="221463" y="264604"/>
                </a:lnTo>
                <a:lnTo>
                  <a:pt x="189927" y="293156"/>
                </a:lnTo>
                <a:lnTo>
                  <a:pt x="181267" y="293776"/>
                </a:lnTo>
                <a:lnTo>
                  <a:pt x="316026" y="293776"/>
                </a:lnTo>
                <a:lnTo>
                  <a:pt x="319485" y="281352"/>
                </a:lnTo>
                <a:lnTo>
                  <a:pt x="321614" y="256273"/>
                </a:lnTo>
                <a:lnTo>
                  <a:pt x="319485" y="231219"/>
                </a:lnTo>
                <a:lnTo>
                  <a:pt x="316169" y="219341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1713" y="5405920"/>
            <a:ext cx="4599940" cy="379095"/>
          </a:xfrm>
          <a:custGeom>
            <a:avLst/>
            <a:gdLst/>
            <a:ahLst/>
            <a:cxnLst/>
            <a:rect l="l" t="t" r="r" b="b"/>
            <a:pathLst>
              <a:path w="4599940" h="379095">
                <a:moveTo>
                  <a:pt x="4345343" y="0"/>
                </a:moveTo>
                <a:lnTo>
                  <a:pt x="4247616" y="0"/>
                </a:lnTo>
                <a:lnTo>
                  <a:pt x="4247616" y="379018"/>
                </a:lnTo>
                <a:lnTo>
                  <a:pt x="4341939" y="379018"/>
                </a:lnTo>
                <a:lnTo>
                  <a:pt x="4448136" y="223316"/>
                </a:lnTo>
                <a:lnTo>
                  <a:pt x="4345343" y="223316"/>
                </a:lnTo>
                <a:lnTo>
                  <a:pt x="4345343" y="0"/>
                </a:lnTo>
                <a:close/>
              </a:path>
              <a:path w="4599940" h="379095">
                <a:moveTo>
                  <a:pt x="4599927" y="144906"/>
                </a:moveTo>
                <a:lnTo>
                  <a:pt x="4501616" y="144906"/>
                </a:lnTo>
                <a:lnTo>
                  <a:pt x="4501616" y="379018"/>
                </a:lnTo>
                <a:lnTo>
                  <a:pt x="4599927" y="379018"/>
                </a:lnTo>
                <a:lnTo>
                  <a:pt x="4599927" y="144906"/>
                </a:lnTo>
                <a:close/>
              </a:path>
              <a:path w="4599940" h="379095">
                <a:moveTo>
                  <a:pt x="4599927" y="0"/>
                </a:moveTo>
                <a:lnTo>
                  <a:pt x="4498771" y="0"/>
                </a:lnTo>
                <a:lnTo>
                  <a:pt x="4345343" y="223316"/>
                </a:lnTo>
                <a:lnTo>
                  <a:pt x="4448136" y="223316"/>
                </a:lnTo>
                <a:lnTo>
                  <a:pt x="4501616" y="144906"/>
                </a:lnTo>
                <a:lnTo>
                  <a:pt x="4599927" y="144906"/>
                </a:lnTo>
                <a:lnTo>
                  <a:pt x="4599927" y="0"/>
                </a:lnTo>
                <a:close/>
              </a:path>
              <a:path w="4599940" h="379095">
                <a:moveTo>
                  <a:pt x="3885069" y="0"/>
                </a:moveTo>
                <a:lnTo>
                  <a:pt x="3749268" y="0"/>
                </a:lnTo>
                <a:lnTo>
                  <a:pt x="3749268" y="379018"/>
                </a:lnTo>
                <a:lnTo>
                  <a:pt x="3846995" y="379018"/>
                </a:lnTo>
                <a:lnTo>
                  <a:pt x="3846995" y="132397"/>
                </a:lnTo>
                <a:lnTo>
                  <a:pt x="3935913" y="132397"/>
                </a:lnTo>
                <a:lnTo>
                  <a:pt x="3885069" y="0"/>
                </a:lnTo>
                <a:close/>
              </a:path>
              <a:path w="4599940" h="379095">
                <a:moveTo>
                  <a:pt x="3935913" y="132397"/>
                </a:moveTo>
                <a:lnTo>
                  <a:pt x="3846995" y="132397"/>
                </a:lnTo>
                <a:lnTo>
                  <a:pt x="3942461" y="379018"/>
                </a:lnTo>
                <a:lnTo>
                  <a:pt x="3985653" y="379018"/>
                </a:lnTo>
                <a:lnTo>
                  <a:pt x="4053145" y="205701"/>
                </a:lnTo>
                <a:lnTo>
                  <a:pt x="3964063" y="205701"/>
                </a:lnTo>
                <a:lnTo>
                  <a:pt x="3935913" y="132397"/>
                </a:lnTo>
                <a:close/>
              </a:path>
              <a:path w="4599940" h="379095">
                <a:moveTo>
                  <a:pt x="4179417" y="132397"/>
                </a:moveTo>
                <a:lnTo>
                  <a:pt x="4081691" y="132397"/>
                </a:lnTo>
                <a:lnTo>
                  <a:pt x="4081691" y="379018"/>
                </a:lnTo>
                <a:lnTo>
                  <a:pt x="4179417" y="379018"/>
                </a:lnTo>
                <a:lnTo>
                  <a:pt x="4179417" y="132397"/>
                </a:lnTo>
                <a:close/>
              </a:path>
              <a:path w="4599940" h="379095">
                <a:moveTo>
                  <a:pt x="4179417" y="0"/>
                </a:moveTo>
                <a:lnTo>
                  <a:pt x="4043616" y="0"/>
                </a:lnTo>
                <a:lnTo>
                  <a:pt x="3964063" y="205701"/>
                </a:lnTo>
                <a:lnTo>
                  <a:pt x="4053145" y="205701"/>
                </a:lnTo>
                <a:lnTo>
                  <a:pt x="4081691" y="132397"/>
                </a:lnTo>
                <a:lnTo>
                  <a:pt x="4179417" y="132397"/>
                </a:lnTo>
                <a:lnTo>
                  <a:pt x="4179417" y="0"/>
                </a:lnTo>
                <a:close/>
              </a:path>
              <a:path w="4599940" h="379095">
                <a:moveTo>
                  <a:pt x="3681069" y="0"/>
                </a:moveTo>
                <a:lnTo>
                  <a:pt x="3583330" y="0"/>
                </a:lnTo>
                <a:lnTo>
                  <a:pt x="3583330" y="379018"/>
                </a:lnTo>
                <a:lnTo>
                  <a:pt x="3681069" y="379018"/>
                </a:lnTo>
                <a:lnTo>
                  <a:pt x="3681069" y="0"/>
                </a:lnTo>
                <a:close/>
              </a:path>
              <a:path w="4599940" h="379095">
                <a:moveTo>
                  <a:pt x="3331603" y="0"/>
                </a:moveTo>
                <a:lnTo>
                  <a:pt x="3233864" y="0"/>
                </a:lnTo>
                <a:lnTo>
                  <a:pt x="3233864" y="379018"/>
                </a:lnTo>
                <a:lnTo>
                  <a:pt x="3423666" y="379018"/>
                </a:lnTo>
                <a:lnTo>
                  <a:pt x="3452712" y="376763"/>
                </a:lnTo>
                <a:lnTo>
                  <a:pt x="3501009" y="358723"/>
                </a:lnTo>
                <a:lnTo>
                  <a:pt x="3535673" y="323778"/>
                </a:lnTo>
                <a:lnTo>
                  <a:pt x="3549087" y="293776"/>
                </a:lnTo>
                <a:lnTo>
                  <a:pt x="3331603" y="293776"/>
                </a:lnTo>
                <a:lnTo>
                  <a:pt x="3331603" y="212521"/>
                </a:lnTo>
                <a:lnTo>
                  <a:pt x="3549142" y="212521"/>
                </a:lnTo>
                <a:lnTo>
                  <a:pt x="3546682" y="203787"/>
                </a:lnTo>
                <a:lnTo>
                  <a:pt x="3520262" y="163372"/>
                </a:lnTo>
                <a:lnTo>
                  <a:pt x="3478493" y="136312"/>
                </a:lnTo>
                <a:lnTo>
                  <a:pt x="3423666" y="127292"/>
                </a:lnTo>
                <a:lnTo>
                  <a:pt x="3331603" y="127292"/>
                </a:lnTo>
                <a:lnTo>
                  <a:pt x="3331603" y="0"/>
                </a:lnTo>
                <a:close/>
              </a:path>
              <a:path w="4599940" h="379095">
                <a:moveTo>
                  <a:pt x="3549142" y="212521"/>
                </a:moveTo>
                <a:lnTo>
                  <a:pt x="3410597" y="212521"/>
                </a:lnTo>
                <a:lnTo>
                  <a:pt x="3420091" y="213197"/>
                </a:lnTo>
                <a:lnTo>
                  <a:pt x="3428701" y="215223"/>
                </a:lnTo>
                <a:lnTo>
                  <a:pt x="3455251" y="243992"/>
                </a:lnTo>
                <a:lnTo>
                  <a:pt x="3456051" y="252869"/>
                </a:lnTo>
                <a:lnTo>
                  <a:pt x="3455251" y="261996"/>
                </a:lnTo>
                <a:lnTo>
                  <a:pt x="3428701" y="291079"/>
                </a:lnTo>
                <a:lnTo>
                  <a:pt x="3410597" y="293776"/>
                </a:lnTo>
                <a:lnTo>
                  <a:pt x="3549087" y="293776"/>
                </a:lnTo>
                <a:lnTo>
                  <a:pt x="3553289" y="278744"/>
                </a:lnTo>
                <a:lnTo>
                  <a:pt x="3555491" y="252869"/>
                </a:lnTo>
                <a:lnTo>
                  <a:pt x="3553289" y="227245"/>
                </a:lnTo>
                <a:lnTo>
                  <a:pt x="3549142" y="212521"/>
                </a:lnTo>
                <a:close/>
              </a:path>
              <a:path w="4599940" h="379095">
                <a:moveTo>
                  <a:pt x="3062262" y="0"/>
                </a:moveTo>
                <a:lnTo>
                  <a:pt x="2847466" y="0"/>
                </a:lnTo>
                <a:lnTo>
                  <a:pt x="2847466" y="379018"/>
                </a:lnTo>
                <a:lnTo>
                  <a:pt x="3069082" y="379018"/>
                </a:lnTo>
                <a:lnTo>
                  <a:pt x="3094258" y="377172"/>
                </a:lnTo>
                <a:lnTo>
                  <a:pt x="3135461" y="362398"/>
                </a:lnTo>
                <a:lnTo>
                  <a:pt x="3164157" y="333811"/>
                </a:lnTo>
                <a:lnTo>
                  <a:pt x="3178649" y="297159"/>
                </a:lnTo>
                <a:lnTo>
                  <a:pt x="3178695" y="296621"/>
                </a:lnTo>
                <a:lnTo>
                  <a:pt x="2945206" y="296621"/>
                </a:lnTo>
                <a:lnTo>
                  <a:pt x="2945206" y="228434"/>
                </a:lnTo>
                <a:lnTo>
                  <a:pt x="3168860" y="228434"/>
                </a:lnTo>
                <a:lnTo>
                  <a:pt x="3168791" y="228276"/>
                </a:lnTo>
                <a:lnTo>
                  <a:pt x="3136485" y="193560"/>
                </a:lnTo>
                <a:lnTo>
                  <a:pt x="3108286" y="183540"/>
                </a:lnTo>
                <a:lnTo>
                  <a:pt x="3121619" y="179351"/>
                </a:lnTo>
                <a:lnTo>
                  <a:pt x="3133783" y="173032"/>
                </a:lnTo>
                <a:lnTo>
                  <a:pt x="3144778" y="164582"/>
                </a:lnTo>
                <a:lnTo>
                  <a:pt x="3154603" y="154000"/>
                </a:lnTo>
                <a:lnTo>
                  <a:pt x="3160196" y="145465"/>
                </a:lnTo>
                <a:lnTo>
                  <a:pt x="2945206" y="145465"/>
                </a:lnTo>
                <a:lnTo>
                  <a:pt x="2945206" y="82397"/>
                </a:lnTo>
                <a:lnTo>
                  <a:pt x="3171711" y="82397"/>
                </a:lnTo>
                <a:lnTo>
                  <a:pt x="3171257" y="77650"/>
                </a:lnTo>
                <a:lnTo>
                  <a:pt x="3144088" y="28701"/>
                </a:lnTo>
                <a:lnTo>
                  <a:pt x="3109142" y="7178"/>
                </a:lnTo>
                <a:lnTo>
                  <a:pt x="3087193" y="1795"/>
                </a:lnTo>
                <a:lnTo>
                  <a:pt x="3062262" y="0"/>
                </a:lnTo>
                <a:close/>
              </a:path>
              <a:path w="4599940" h="379095">
                <a:moveTo>
                  <a:pt x="3168860" y="228434"/>
                </a:moveTo>
                <a:lnTo>
                  <a:pt x="3043516" y="228434"/>
                </a:lnTo>
                <a:lnTo>
                  <a:pt x="3051839" y="229039"/>
                </a:lnTo>
                <a:lnTo>
                  <a:pt x="3059206" y="230852"/>
                </a:lnTo>
                <a:lnTo>
                  <a:pt x="3081020" y="262534"/>
                </a:lnTo>
                <a:lnTo>
                  <a:pt x="3080396" y="269830"/>
                </a:lnTo>
                <a:lnTo>
                  <a:pt x="3051839" y="296035"/>
                </a:lnTo>
                <a:lnTo>
                  <a:pt x="3043516" y="296621"/>
                </a:lnTo>
                <a:lnTo>
                  <a:pt x="3178695" y="296621"/>
                </a:lnTo>
                <a:lnTo>
                  <a:pt x="3180461" y="276161"/>
                </a:lnTo>
                <a:lnTo>
                  <a:pt x="3179163" y="259099"/>
                </a:lnTo>
                <a:lnTo>
                  <a:pt x="3175273" y="243138"/>
                </a:lnTo>
                <a:lnTo>
                  <a:pt x="3168860" y="228434"/>
                </a:lnTo>
                <a:close/>
              </a:path>
              <a:path w="4599940" h="379095">
                <a:moveTo>
                  <a:pt x="3171711" y="82397"/>
                </a:moveTo>
                <a:lnTo>
                  <a:pt x="3040100" y="82397"/>
                </a:lnTo>
                <a:lnTo>
                  <a:pt x="3047148" y="82947"/>
                </a:lnTo>
                <a:lnTo>
                  <a:pt x="3053526" y="84597"/>
                </a:lnTo>
                <a:lnTo>
                  <a:pt x="3059229" y="87348"/>
                </a:lnTo>
                <a:lnTo>
                  <a:pt x="3064255" y="91198"/>
                </a:lnTo>
                <a:lnTo>
                  <a:pt x="3070504" y="97078"/>
                </a:lnTo>
                <a:lnTo>
                  <a:pt x="3073628" y="104559"/>
                </a:lnTo>
                <a:lnTo>
                  <a:pt x="3073628" y="123126"/>
                </a:lnTo>
                <a:lnTo>
                  <a:pt x="3040100" y="145465"/>
                </a:lnTo>
                <a:lnTo>
                  <a:pt x="3160196" y="145465"/>
                </a:lnTo>
                <a:lnTo>
                  <a:pt x="3162680" y="141675"/>
                </a:lnTo>
                <a:lnTo>
                  <a:pt x="3168451" y="127998"/>
                </a:lnTo>
                <a:lnTo>
                  <a:pt x="3171914" y="112971"/>
                </a:lnTo>
                <a:lnTo>
                  <a:pt x="3173069" y="96596"/>
                </a:lnTo>
                <a:lnTo>
                  <a:pt x="3171711" y="82397"/>
                </a:lnTo>
                <a:close/>
              </a:path>
              <a:path w="4599940" h="379095">
                <a:moveTo>
                  <a:pt x="2671876" y="0"/>
                </a:moveTo>
                <a:lnTo>
                  <a:pt x="2482088" y="0"/>
                </a:lnTo>
                <a:lnTo>
                  <a:pt x="2482088" y="379018"/>
                </a:lnTo>
                <a:lnTo>
                  <a:pt x="2579827" y="379018"/>
                </a:lnTo>
                <a:lnTo>
                  <a:pt x="2579827" y="251726"/>
                </a:lnTo>
                <a:lnTo>
                  <a:pt x="2671876" y="251726"/>
                </a:lnTo>
                <a:lnTo>
                  <a:pt x="2726713" y="242711"/>
                </a:lnTo>
                <a:lnTo>
                  <a:pt x="2768473" y="215645"/>
                </a:lnTo>
                <a:lnTo>
                  <a:pt x="2794904" y="175231"/>
                </a:lnTo>
                <a:lnTo>
                  <a:pt x="2797365" y="166496"/>
                </a:lnTo>
                <a:lnTo>
                  <a:pt x="2579827" y="166496"/>
                </a:lnTo>
                <a:lnTo>
                  <a:pt x="2579827" y="85242"/>
                </a:lnTo>
                <a:lnTo>
                  <a:pt x="2797307" y="85242"/>
                </a:lnTo>
                <a:lnTo>
                  <a:pt x="2794904" y="76647"/>
                </a:lnTo>
                <a:lnTo>
                  <a:pt x="2768473" y="36080"/>
                </a:lnTo>
                <a:lnTo>
                  <a:pt x="2726713" y="9020"/>
                </a:lnTo>
                <a:lnTo>
                  <a:pt x="2700930" y="2255"/>
                </a:lnTo>
                <a:lnTo>
                  <a:pt x="2671876" y="0"/>
                </a:lnTo>
                <a:close/>
              </a:path>
              <a:path w="4599940" h="379095">
                <a:moveTo>
                  <a:pt x="2797307" y="85242"/>
                </a:moveTo>
                <a:lnTo>
                  <a:pt x="2658808" y="85242"/>
                </a:lnTo>
                <a:lnTo>
                  <a:pt x="2668309" y="85916"/>
                </a:lnTo>
                <a:lnTo>
                  <a:pt x="2676923" y="87939"/>
                </a:lnTo>
                <a:lnTo>
                  <a:pt x="2703463" y="117023"/>
                </a:lnTo>
                <a:lnTo>
                  <a:pt x="2704261" y="126149"/>
                </a:lnTo>
                <a:lnTo>
                  <a:pt x="2703463" y="135033"/>
                </a:lnTo>
                <a:lnTo>
                  <a:pt x="2676923" y="163799"/>
                </a:lnTo>
                <a:lnTo>
                  <a:pt x="2658808" y="166496"/>
                </a:lnTo>
                <a:lnTo>
                  <a:pt x="2797365" y="166496"/>
                </a:lnTo>
                <a:lnTo>
                  <a:pt x="2801512" y="151773"/>
                </a:lnTo>
                <a:lnTo>
                  <a:pt x="2803715" y="126149"/>
                </a:lnTo>
                <a:lnTo>
                  <a:pt x="2801512" y="100281"/>
                </a:lnTo>
                <a:lnTo>
                  <a:pt x="2797307" y="85242"/>
                </a:lnTo>
                <a:close/>
              </a:path>
              <a:path w="4599940" h="379095">
                <a:moveTo>
                  <a:pt x="2425255" y="0"/>
                </a:moveTo>
                <a:lnTo>
                  <a:pt x="2147392" y="0"/>
                </a:lnTo>
                <a:lnTo>
                  <a:pt x="2147392" y="379018"/>
                </a:lnTo>
                <a:lnTo>
                  <a:pt x="2425255" y="379018"/>
                </a:lnTo>
                <a:lnTo>
                  <a:pt x="2425255" y="293776"/>
                </a:lnTo>
                <a:lnTo>
                  <a:pt x="2245118" y="293776"/>
                </a:lnTo>
                <a:lnTo>
                  <a:pt x="2245118" y="229565"/>
                </a:lnTo>
                <a:lnTo>
                  <a:pt x="2421280" y="229565"/>
                </a:lnTo>
                <a:lnTo>
                  <a:pt x="2421280" y="144335"/>
                </a:lnTo>
                <a:lnTo>
                  <a:pt x="2245118" y="144335"/>
                </a:lnTo>
                <a:lnTo>
                  <a:pt x="2245118" y="85242"/>
                </a:lnTo>
                <a:lnTo>
                  <a:pt x="2425255" y="85242"/>
                </a:lnTo>
                <a:lnTo>
                  <a:pt x="2425255" y="0"/>
                </a:lnTo>
                <a:close/>
              </a:path>
              <a:path w="4599940" h="379095">
                <a:moveTo>
                  <a:pt x="2079205" y="0"/>
                </a:moveTo>
                <a:lnTo>
                  <a:pt x="1726323" y="0"/>
                </a:lnTo>
                <a:lnTo>
                  <a:pt x="1726323" y="379018"/>
                </a:lnTo>
                <a:lnTo>
                  <a:pt x="1824062" y="379018"/>
                </a:lnTo>
                <a:lnTo>
                  <a:pt x="1824062" y="85242"/>
                </a:lnTo>
                <a:lnTo>
                  <a:pt x="2079205" y="85242"/>
                </a:lnTo>
                <a:lnTo>
                  <a:pt x="2079205" y="0"/>
                </a:lnTo>
                <a:close/>
              </a:path>
              <a:path w="4599940" h="379095">
                <a:moveTo>
                  <a:pt x="2079205" y="85242"/>
                </a:moveTo>
                <a:lnTo>
                  <a:pt x="1981466" y="85242"/>
                </a:lnTo>
                <a:lnTo>
                  <a:pt x="1981466" y="379018"/>
                </a:lnTo>
                <a:lnTo>
                  <a:pt x="2079205" y="379018"/>
                </a:lnTo>
                <a:lnTo>
                  <a:pt x="2079205" y="85242"/>
                </a:lnTo>
                <a:close/>
              </a:path>
              <a:path w="4599940" h="379095">
                <a:moveTo>
                  <a:pt x="1313205" y="0"/>
                </a:moveTo>
                <a:lnTo>
                  <a:pt x="1215466" y="0"/>
                </a:lnTo>
                <a:lnTo>
                  <a:pt x="1215466" y="379018"/>
                </a:lnTo>
                <a:lnTo>
                  <a:pt x="1405267" y="379018"/>
                </a:lnTo>
                <a:lnTo>
                  <a:pt x="1434314" y="376763"/>
                </a:lnTo>
                <a:lnTo>
                  <a:pt x="1482611" y="358723"/>
                </a:lnTo>
                <a:lnTo>
                  <a:pt x="1517275" y="323778"/>
                </a:lnTo>
                <a:lnTo>
                  <a:pt x="1530689" y="293776"/>
                </a:lnTo>
                <a:lnTo>
                  <a:pt x="1313205" y="293776"/>
                </a:lnTo>
                <a:lnTo>
                  <a:pt x="1313205" y="212521"/>
                </a:lnTo>
                <a:lnTo>
                  <a:pt x="1530744" y="212521"/>
                </a:lnTo>
                <a:lnTo>
                  <a:pt x="1528284" y="203787"/>
                </a:lnTo>
                <a:lnTo>
                  <a:pt x="1501863" y="163372"/>
                </a:lnTo>
                <a:lnTo>
                  <a:pt x="1460095" y="136312"/>
                </a:lnTo>
                <a:lnTo>
                  <a:pt x="1405267" y="127292"/>
                </a:lnTo>
                <a:lnTo>
                  <a:pt x="1313205" y="127292"/>
                </a:lnTo>
                <a:lnTo>
                  <a:pt x="1313205" y="0"/>
                </a:lnTo>
                <a:close/>
              </a:path>
              <a:path w="4599940" h="379095">
                <a:moveTo>
                  <a:pt x="1530744" y="212521"/>
                </a:moveTo>
                <a:lnTo>
                  <a:pt x="1392199" y="212521"/>
                </a:lnTo>
                <a:lnTo>
                  <a:pt x="1401693" y="213197"/>
                </a:lnTo>
                <a:lnTo>
                  <a:pt x="1410303" y="215223"/>
                </a:lnTo>
                <a:lnTo>
                  <a:pt x="1436852" y="243992"/>
                </a:lnTo>
                <a:lnTo>
                  <a:pt x="1437652" y="252869"/>
                </a:lnTo>
                <a:lnTo>
                  <a:pt x="1436852" y="261996"/>
                </a:lnTo>
                <a:lnTo>
                  <a:pt x="1410303" y="291079"/>
                </a:lnTo>
                <a:lnTo>
                  <a:pt x="1392199" y="293776"/>
                </a:lnTo>
                <a:lnTo>
                  <a:pt x="1530689" y="293776"/>
                </a:lnTo>
                <a:lnTo>
                  <a:pt x="1534891" y="278744"/>
                </a:lnTo>
                <a:lnTo>
                  <a:pt x="1537093" y="252869"/>
                </a:lnTo>
                <a:lnTo>
                  <a:pt x="1534891" y="227245"/>
                </a:lnTo>
                <a:lnTo>
                  <a:pt x="1530744" y="212521"/>
                </a:lnTo>
                <a:close/>
              </a:path>
              <a:path w="4599940" h="379095">
                <a:moveTo>
                  <a:pt x="1063180" y="85242"/>
                </a:moveTo>
                <a:lnTo>
                  <a:pt x="965441" y="85242"/>
                </a:lnTo>
                <a:lnTo>
                  <a:pt x="965441" y="379018"/>
                </a:lnTo>
                <a:lnTo>
                  <a:pt x="1063180" y="379018"/>
                </a:lnTo>
                <a:lnTo>
                  <a:pt x="1063180" y="85242"/>
                </a:lnTo>
                <a:close/>
              </a:path>
              <a:path w="4599940" h="379095">
                <a:moveTo>
                  <a:pt x="1168869" y="0"/>
                </a:moveTo>
                <a:lnTo>
                  <a:pt x="859180" y="0"/>
                </a:lnTo>
                <a:lnTo>
                  <a:pt x="859180" y="85242"/>
                </a:lnTo>
                <a:lnTo>
                  <a:pt x="1168869" y="85242"/>
                </a:lnTo>
                <a:lnTo>
                  <a:pt x="1168869" y="0"/>
                </a:lnTo>
                <a:close/>
              </a:path>
              <a:path w="4599940" h="379095">
                <a:moveTo>
                  <a:pt x="812584" y="0"/>
                </a:moveTo>
                <a:lnTo>
                  <a:pt x="714844" y="0"/>
                </a:lnTo>
                <a:lnTo>
                  <a:pt x="714844" y="379018"/>
                </a:lnTo>
                <a:lnTo>
                  <a:pt x="812584" y="379018"/>
                </a:lnTo>
                <a:lnTo>
                  <a:pt x="812584" y="0"/>
                </a:lnTo>
                <a:close/>
              </a:path>
              <a:path w="4599940" h="379095">
                <a:moveTo>
                  <a:pt x="463118" y="0"/>
                </a:moveTo>
                <a:lnTo>
                  <a:pt x="365378" y="0"/>
                </a:lnTo>
                <a:lnTo>
                  <a:pt x="365378" y="379018"/>
                </a:lnTo>
                <a:lnTo>
                  <a:pt x="555167" y="379018"/>
                </a:lnTo>
                <a:lnTo>
                  <a:pt x="584221" y="376763"/>
                </a:lnTo>
                <a:lnTo>
                  <a:pt x="632523" y="358723"/>
                </a:lnTo>
                <a:lnTo>
                  <a:pt x="667187" y="323778"/>
                </a:lnTo>
                <a:lnTo>
                  <a:pt x="680602" y="293776"/>
                </a:lnTo>
                <a:lnTo>
                  <a:pt x="463118" y="293776"/>
                </a:lnTo>
                <a:lnTo>
                  <a:pt x="463118" y="212521"/>
                </a:lnTo>
                <a:lnTo>
                  <a:pt x="680657" y="212521"/>
                </a:lnTo>
                <a:lnTo>
                  <a:pt x="678197" y="203787"/>
                </a:lnTo>
                <a:lnTo>
                  <a:pt x="651776" y="163372"/>
                </a:lnTo>
                <a:lnTo>
                  <a:pt x="610006" y="136312"/>
                </a:lnTo>
                <a:lnTo>
                  <a:pt x="555167" y="127292"/>
                </a:lnTo>
                <a:lnTo>
                  <a:pt x="463118" y="127292"/>
                </a:lnTo>
                <a:lnTo>
                  <a:pt x="463118" y="0"/>
                </a:lnTo>
                <a:close/>
              </a:path>
              <a:path w="4599940" h="379095">
                <a:moveTo>
                  <a:pt x="680657" y="212521"/>
                </a:moveTo>
                <a:lnTo>
                  <a:pt x="542099" y="212521"/>
                </a:lnTo>
                <a:lnTo>
                  <a:pt x="551600" y="213197"/>
                </a:lnTo>
                <a:lnTo>
                  <a:pt x="560214" y="215223"/>
                </a:lnTo>
                <a:lnTo>
                  <a:pt x="586765" y="243992"/>
                </a:lnTo>
                <a:lnTo>
                  <a:pt x="587565" y="252869"/>
                </a:lnTo>
                <a:lnTo>
                  <a:pt x="586765" y="261996"/>
                </a:lnTo>
                <a:lnTo>
                  <a:pt x="560214" y="291079"/>
                </a:lnTo>
                <a:lnTo>
                  <a:pt x="542099" y="293776"/>
                </a:lnTo>
                <a:lnTo>
                  <a:pt x="680602" y="293776"/>
                </a:lnTo>
                <a:lnTo>
                  <a:pt x="684804" y="278744"/>
                </a:lnTo>
                <a:lnTo>
                  <a:pt x="687006" y="252869"/>
                </a:lnTo>
                <a:lnTo>
                  <a:pt x="684804" y="227245"/>
                </a:lnTo>
                <a:lnTo>
                  <a:pt x="680657" y="212521"/>
                </a:lnTo>
                <a:close/>
              </a:path>
              <a:path w="4599940" h="379095">
                <a:moveTo>
                  <a:pt x="296049" y="0"/>
                </a:moveTo>
                <a:lnTo>
                  <a:pt x="0" y="0"/>
                </a:lnTo>
                <a:lnTo>
                  <a:pt x="0" y="379018"/>
                </a:lnTo>
                <a:lnTo>
                  <a:pt x="193192" y="379018"/>
                </a:lnTo>
                <a:lnTo>
                  <a:pt x="221676" y="376818"/>
                </a:lnTo>
                <a:lnTo>
                  <a:pt x="268844" y="359205"/>
                </a:lnTo>
                <a:lnTo>
                  <a:pt x="302444" y="325110"/>
                </a:lnTo>
                <a:lnTo>
                  <a:pt x="316026" y="293776"/>
                </a:lnTo>
                <a:lnTo>
                  <a:pt x="97726" y="293776"/>
                </a:lnTo>
                <a:lnTo>
                  <a:pt x="97726" y="219341"/>
                </a:lnTo>
                <a:lnTo>
                  <a:pt x="316169" y="219341"/>
                </a:lnTo>
                <a:lnTo>
                  <a:pt x="313096" y="208332"/>
                </a:lnTo>
                <a:lnTo>
                  <a:pt x="287527" y="169049"/>
                </a:lnTo>
                <a:lnTo>
                  <a:pt x="246894" y="142846"/>
                </a:lnTo>
                <a:lnTo>
                  <a:pt x="193192" y="134111"/>
                </a:lnTo>
                <a:lnTo>
                  <a:pt x="97726" y="134111"/>
                </a:lnTo>
                <a:lnTo>
                  <a:pt x="97726" y="85242"/>
                </a:lnTo>
                <a:lnTo>
                  <a:pt x="296049" y="85242"/>
                </a:lnTo>
                <a:lnTo>
                  <a:pt x="296049" y="0"/>
                </a:lnTo>
                <a:close/>
              </a:path>
              <a:path w="4599940" h="379095">
                <a:moveTo>
                  <a:pt x="316169" y="219341"/>
                </a:moveTo>
                <a:lnTo>
                  <a:pt x="181267" y="219341"/>
                </a:lnTo>
                <a:lnTo>
                  <a:pt x="189927" y="219964"/>
                </a:lnTo>
                <a:lnTo>
                  <a:pt x="197737" y="221832"/>
                </a:lnTo>
                <a:lnTo>
                  <a:pt x="222173" y="256273"/>
                </a:lnTo>
                <a:lnTo>
                  <a:pt x="221463" y="264604"/>
                </a:lnTo>
                <a:lnTo>
                  <a:pt x="189927" y="293156"/>
                </a:lnTo>
                <a:lnTo>
                  <a:pt x="181267" y="293776"/>
                </a:lnTo>
                <a:lnTo>
                  <a:pt x="316026" y="293776"/>
                </a:lnTo>
                <a:lnTo>
                  <a:pt x="319485" y="281352"/>
                </a:lnTo>
                <a:lnTo>
                  <a:pt x="321614" y="256273"/>
                </a:lnTo>
                <a:lnTo>
                  <a:pt x="319485" y="231219"/>
                </a:lnTo>
                <a:lnTo>
                  <a:pt x="316169" y="219341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217" y="357421"/>
            <a:ext cx="2984500" cy="229870"/>
          </a:xfrm>
          <a:custGeom>
            <a:avLst/>
            <a:gdLst/>
            <a:ahLst/>
            <a:cxnLst/>
            <a:rect l="l" t="t" r="r" b="b"/>
            <a:pathLst>
              <a:path w="2984500" h="229870">
                <a:moveTo>
                  <a:pt x="2984411" y="3149"/>
                </a:moveTo>
                <a:lnTo>
                  <a:pt x="2888703" y="3149"/>
                </a:lnTo>
                <a:lnTo>
                  <a:pt x="2874042" y="4278"/>
                </a:lnTo>
                <a:lnTo>
                  <a:pt x="2839847" y="21209"/>
                </a:lnTo>
                <a:lnTo>
                  <a:pt x="2821940" y="66763"/>
                </a:lnTo>
                <a:lnTo>
                  <a:pt x="2822647" y="77701"/>
                </a:lnTo>
                <a:lnTo>
                  <a:pt x="2845684" y="116374"/>
                </a:lnTo>
                <a:lnTo>
                  <a:pt x="2860332" y="124079"/>
                </a:lnTo>
                <a:lnTo>
                  <a:pt x="2821368" y="194284"/>
                </a:lnTo>
                <a:lnTo>
                  <a:pt x="2877820" y="194284"/>
                </a:lnTo>
                <a:lnTo>
                  <a:pt x="2909620" y="130086"/>
                </a:lnTo>
                <a:lnTo>
                  <a:pt x="2984411" y="130086"/>
                </a:lnTo>
                <a:lnTo>
                  <a:pt x="2984411" y="87109"/>
                </a:lnTo>
                <a:lnTo>
                  <a:pt x="2889173" y="87109"/>
                </a:lnTo>
                <a:lnTo>
                  <a:pt x="2883585" y="85293"/>
                </a:lnTo>
                <a:lnTo>
                  <a:pt x="2874606" y="78041"/>
                </a:lnTo>
                <a:lnTo>
                  <a:pt x="2872371" y="72974"/>
                </a:lnTo>
                <a:lnTo>
                  <a:pt x="2872371" y="60172"/>
                </a:lnTo>
                <a:lnTo>
                  <a:pt x="2874606" y="55206"/>
                </a:lnTo>
                <a:lnTo>
                  <a:pt x="2883585" y="47955"/>
                </a:lnTo>
                <a:lnTo>
                  <a:pt x="2889173" y="46126"/>
                </a:lnTo>
                <a:lnTo>
                  <a:pt x="2984411" y="46126"/>
                </a:lnTo>
                <a:lnTo>
                  <a:pt x="2984411" y="3149"/>
                </a:lnTo>
                <a:close/>
              </a:path>
              <a:path w="2984500" h="229870">
                <a:moveTo>
                  <a:pt x="2984411" y="130086"/>
                </a:moveTo>
                <a:lnTo>
                  <a:pt x="2934842" y="130086"/>
                </a:lnTo>
                <a:lnTo>
                  <a:pt x="2934842" y="194284"/>
                </a:lnTo>
                <a:lnTo>
                  <a:pt x="2984411" y="194284"/>
                </a:lnTo>
                <a:lnTo>
                  <a:pt x="2984411" y="130086"/>
                </a:lnTo>
                <a:close/>
              </a:path>
              <a:path w="2984500" h="229870">
                <a:moveTo>
                  <a:pt x="2984411" y="46126"/>
                </a:moveTo>
                <a:lnTo>
                  <a:pt x="2934842" y="46126"/>
                </a:lnTo>
                <a:lnTo>
                  <a:pt x="2934842" y="87109"/>
                </a:lnTo>
                <a:lnTo>
                  <a:pt x="2984411" y="87109"/>
                </a:lnTo>
                <a:lnTo>
                  <a:pt x="2984411" y="46126"/>
                </a:lnTo>
                <a:close/>
              </a:path>
              <a:path w="2984500" h="229870">
                <a:moveTo>
                  <a:pt x="2666631" y="3149"/>
                </a:moveTo>
                <a:lnTo>
                  <a:pt x="2617342" y="3149"/>
                </a:lnTo>
                <a:lnTo>
                  <a:pt x="2617342" y="194284"/>
                </a:lnTo>
                <a:lnTo>
                  <a:pt x="2664904" y="194284"/>
                </a:lnTo>
                <a:lnTo>
                  <a:pt x="2718459" y="115760"/>
                </a:lnTo>
                <a:lnTo>
                  <a:pt x="2666631" y="115760"/>
                </a:lnTo>
                <a:lnTo>
                  <a:pt x="2666631" y="3149"/>
                </a:lnTo>
                <a:close/>
              </a:path>
              <a:path w="2984500" h="229870">
                <a:moveTo>
                  <a:pt x="2795003" y="76225"/>
                </a:moveTo>
                <a:lnTo>
                  <a:pt x="2745422" y="76225"/>
                </a:lnTo>
                <a:lnTo>
                  <a:pt x="2745422" y="194284"/>
                </a:lnTo>
                <a:lnTo>
                  <a:pt x="2795003" y="194284"/>
                </a:lnTo>
                <a:lnTo>
                  <a:pt x="2795003" y="76225"/>
                </a:lnTo>
                <a:close/>
              </a:path>
              <a:path w="2984500" h="229870">
                <a:moveTo>
                  <a:pt x="2795003" y="3149"/>
                </a:moveTo>
                <a:lnTo>
                  <a:pt x="2744000" y="3149"/>
                </a:lnTo>
                <a:lnTo>
                  <a:pt x="2666631" y="115760"/>
                </a:lnTo>
                <a:lnTo>
                  <a:pt x="2718459" y="115760"/>
                </a:lnTo>
                <a:lnTo>
                  <a:pt x="2745422" y="76225"/>
                </a:lnTo>
                <a:lnTo>
                  <a:pt x="2795003" y="76225"/>
                </a:lnTo>
                <a:lnTo>
                  <a:pt x="2795003" y="3149"/>
                </a:lnTo>
                <a:close/>
              </a:path>
              <a:path w="2984500" h="229870">
                <a:moveTo>
                  <a:pt x="2454287" y="3149"/>
                </a:moveTo>
                <a:lnTo>
                  <a:pt x="2405011" y="3149"/>
                </a:lnTo>
                <a:lnTo>
                  <a:pt x="2405011" y="194284"/>
                </a:lnTo>
                <a:lnTo>
                  <a:pt x="2454287" y="194284"/>
                </a:lnTo>
                <a:lnTo>
                  <a:pt x="2454287" y="117487"/>
                </a:lnTo>
                <a:lnTo>
                  <a:pt x="2582951" y="117487"/>
                </a:lnTo>
                <a:lnTo>
                  <a:pt x="2582951" y="74498"/>
                </a:lnTo>
                <a:lnTo>
                  <a:pt x="2454287" y="74498"/>
                </a:lnTo>
                <a:lnTo>
                  <a:pt x="2454287" y="3149"/>
                </a:lnTo>
                <a:close/>
              </a:path>
              <a:path w="2984500" h="229870">
                <a:moveTo>
                  <a:pt x="2582951" y="117487"/>
                </a:moveTo>
                <a:lnTo>
                  <a:pt x="2533662" y="117487"/>
                </a:lnTo>
                <a:lnTo>
                  <a:pt x="2533662" y="194284"/>
                </a:lnTo>
                <a:lnTo>
                  <a:pt x="2582951" y="194284"/>
                </a:lnTo>
                <a:lnTo>
                  <a:pt x="2582951" y="117487"/>
                </a:lnTo>
                <a:close/>
              </a:path>
              <a:path w="2984500" h="229870">
                <a:moveTo>
                  <a:pt x="2582951" y="3149"/>
                </a:moveTo>
                <a:lnTo>
                  <a:pt x="2533662" y="3149"/>
                </a:lnTo>
                <a:lnTo>
                  <a:pt x="2533662" y="74498"/>
                </a:lnTo>
                <a:lnTo>
                  <a:pt x="2582951" y="74498"/>
                </a:lnTo>
                <a:lnTo>
                  <a:pt x="2582951" y="3149"/>
                </a:lnTo>
                <a:close/>
              </a:path>
              <a:path w="2984500" h="229870">
                <a:moveTo>
                  <a:pt x="2376347" y="3149"/>
                </a:moveTo>
                <a:lnTo>
                  <a:pt x="2236228" y="3149"/>
                </a:lnTo>
                <a:lnTo>
                  <a:pt x="2236228" y="194284"/>
                </a:lnTo>
                <a:lnTo>
                  <a:pt x="2376347" y="194284"/>
                </a:lnTo>
                <a:lnTo>
                  <a:pt x="2376347" y="151295"/>
                </a:lnTo>
                <a:lnTo>
                  <a:pt x="2285517" y="151295"/>
                </a:lnTo>
                <a:lnTo>
                  <a:pt x="2285517" y="118922"/>
                </a:lnTo>
                <a:lnTo>
                  <a:pt x="2374341" y="118922"/>
                </a:lnTo>
                <a:lnTo>
                  <a:pt x="2374341" y="75933"/>
                </a:lnTo>
                <a:lnTo>
                  <a:pt x="2285517" y="75933"/>
                </a:lnTo>
                <a:lnTo>
                  <a:pt x="2285517" y="46126"/>
                </a:lnTo>
                <a:lnTo>
                  <a:pt x="2376347" y="46126"/>
                </a:lnTo>
                <a:lnTo>
                  <a:pt x="2376347" y="3149"/>
                </a:lnTo>
                <a:close/>
              </a:path>
              <a:path w="2984500" h="229870">
                <a:moveTo>
                  <a:pt x="2002688" y="3149"/>
                </a:moveTo>
                <a:lnTo>
                  <a:pt x="1942236" y="3149"/>
                </a:lnTo>
                <a:lnTo>
                  <a:pt x="2016442" y="92557"/>
                </a:lnTo>
                <a:lnTo>
                  <a:pt x="1938223" y="194284"/>
                </a:lnTo>
                <a:lnTo>
                  <a:pt x="1998395" y="194284"/>
                </a:lnTo>
                <a:lnTo>
                  <a:pt x="2048827" y="122351"/>
                </a:lnTo>
                <a:lnTo>
                  <a:pt x="2166583" y="122351"/>
                </a:lnTo>
                <a:lnTo>
                  <a:pt x="2143671" y="92557"/>
                </a:lnTo>
                <a:lnTo>
                  <a:pt x="2159309" y="73647"/>
                </a:lnTo>
                <a:lnTo>
                  <a:pt x="2055418" y="73647"/>
                </a:lnTo>
                <a:lnTo>
                  <a:pt x="2002688" y="3149"/>
                </a:lnTo>
                <a:close/>
              </a:path>
              <a:path w="2984500" h="229870">
                <a:moveTo>
                  <a:pt x="2111006" y="122351"/>
                </a:moveTo>
                <a:lnTo>
                  <a:pt x="2048827" y="122351"/>
                </a:lnTo>
                <a:lnTo>
                  <a:pt x="2055418" y="130949"/>
                </a:lnTo>
                <a:lnTo>
                  <a:pt x="2055418" y="194284"/>
                </a:lnTo>
                <a:lnTo>
                  <a:pt x="2104707" y="194284"/>
                </a:lnTo>
                <a:lnTo>
                  <a:pt x="2104707" y="130378"/>
                </a:lnTo>
                <a:lnTo>
                  <a:pt x="2111006" y="122351"/>
                </a:lnTo>
                <a:close/>
              </a:path>
              <a:path w="2984500" h="229870">
                <a:moveTo>
                  <a:pt x="2166583" y="122351"/>
                </a:moveTo>
                <a:lnTo>
                  <a:pt x="2111006" y="122351"/>
                </a:lnTo>
                <a:lnTo>
                  <a:pt x="2161438" y="194284"/>
                </a:lnTo>
                <a:lnTo>
                  <a:pt x="2221903" y="194284"/>
                </a:lnTo>
                <a:lnTo>
                  <a:pt x="2166583" y="122351"/>
                </a:lnTo>
                <a:close/>
              </a:path>
              <a:path w="2984500" h="229870">
                <a:moveTo>
                  <a:pt x="2104707" y="3149"/>
                </a:moveTo>
                <a:lnTo>
                  <a:pt x="2055418" y="3149"/>
                </a:lnTo>
                <a:lnTo>
                  <a:pt x="2055418" y="73647"/>
                </a:lnTo>
                <a:lnTo>
                  <a:pt x="2159309" y="73647"/>
                </a:lnTo>
                <a:lnTo>
                  <a:pt x="2159551" y="73355"/>
                </a:lnTo>
                <a:lnTo>
                  <a:pt x="2104707" y="73355"/>
                </a:lnTo>
                <a:lnTo>
                  <a:pt x="2104707" y="3149"/>
                </a:lnTo>
                <a:close/>
              </a:path>
              <a:path w="2984500" h="229870">
                <a:moveTo>
                  <a:pt x="2217610" y="3149"/>
                </a:moveTo>
                <a:lnTo>
                  <a:pt x="2157145" y="3149"/>
                </a:lnTo>
                <a:lnTo>
                  <a:pt x="2104707" y="73355"/>
                </a:lnTo>
                <a:lnTo>
                  <a:pt x="2159551" y="73355"/>
                </a:lnTo>
                <a:lnTo>
                  <a:pt x="2217610" y="3149"/>
                </a:lnTo>
                <a:close/>
              </a:path>
              <a:path w="2984500" h="229870">
                <a:moveTo>
                  <a:pt x="1795233" y="3149"/>
                </a:moveTo>
                <a:lnTo>
                  <a:pt x="1745945" y="3149"/>
                </a:lnTo>
                <a:lnTo>
                  <a:pt x="1745945" y="194284"/>
                </a:lnTo>
                <a:lnTo>
                  <a:pt x="1793506" y="194284"/>
                </a:lnTo>
                <a:lnTo>
                  <a:pt x="1847069" y="115760"/>
                </a:lnTo>
                <a:lnTo>
                  <a:pt x="1795233" y="115760"/>
                </a:lnTo>
                <a:lnTo>
                  <a:pt x="1795233" y="3149"/>
                </a:lnTo>
                <a:close/>
              </a:path>
              <a:path w="2984500" h="229870">
                <a:moveTo>
                  <a:pt x="1923605" y="76225"/>
                </a:moveTo>
                <a:lnTo>
                  <a:pt x="1874037" y="76225"/>
                </a:lnTo>
                <a:lnTo>
                  <a:pt x="1874037" y="194284"/>
                </a:lnTo>
                <a:lnTo>
                  <a:pt x="1923605" y="194284"/>
                </a:lnTo>
                <a:lnTo>
                  <a:pt x="1923605" y="76225"/>
                </a:lnTo>
                <a:close/>
              </a:path>
              <a:path w="2984500" h="229870">
                <a:moveTo>
                  <a:pt x="1923605" y="3149"/>
                </a:moveTo>
                <a:lnTo>
                  <a:pt x="1872602" y="3149"/>
                </a:lnTo>
                <a:lnTo>
                  <a:pt x="1795233" y="115760"/>
                </a:lnTo>
                <a:lnTo>
                  <a:pt x="1847069" y="115760"/>
                </a:lnTo>
                <a:lnTo>
                  <a:pt x="1874037" y="76225"/>
                </a:lnTo>
                <a:lnTo>
                  <a:pt x="1923605" y="76225"/>
                </a:lnTo>
                <a:lnTo>
                  <a:pt x="1923605" y="3149"/>
                </a:lnTo>
                <a:close/>
              </a:path>
              <a:path w="2984500" h="229870">
                <a:moveTo>
                  <a:pt x="1659407" y="3149"/>
                </a:moveTo>
                <a:lnTo>
                  <a:pt x="1551089" y="3149"/>
                </a:lnTo>
                <a:lnTo>
                  <a:pt x="1551089" y="194284"/>
                </a:lnTo>
                <a:lnTo>
                  <a:pt x="1662849" y="194284"/>
                </a:lnTo>
                <a:lnTo>
                  <a:pt x="1675546" y="193353"/>
                </a:lnTo>
                <a:lnTo>
                  <a:pt x="1710789" y="171478"/>
                </a:lnTo>
                <a:lnTo>
                  <a:pt x="1718119" y="152730"/>
                </a:lnTo>
                <a:lnTo>
                  <a:pt x="1600377" y="152730"/>
                </a:lnTo>
                <a:lnTo>
                  <a:pt x="1600377" y="118338"/>
                </a:lnTo>
                <a:lnTo>
                  <a:pt x="1713163" y="118338"/>
                </a:lnTo>
                <a:lnTo>
                  <a:pt x="1682622" y="95707"/>
                </a:lnTo>
                <a:lnTo>
                  <a:pt x="1689347" y="93597"/>
                </a:lnTo>
                <a:lnTo>
                  <a:pt x="1695481" y="90411"/>
                </a:lnTo>
                <a:lnTo>
                  <a:pt x="1701025" y="86148"/>
                </a:lnTo>
                <a:lnTo>
                  <a:pt x="1705978" y="80810"/>
                </a:lnTo>
                <a:lnTo>
                  <a:pt x="1708796" y="76504"/>
                </a:lnTo>
                <a:lnTo>
                  <a:pt x="1600377" y="76504"/>
                </a:lnTo>
                <a:lnTo>
                  <a:pt x="1600377" y="44704"/>
                </a:lnTo>
                <a:lnTo>
                  <a:pt x="1714602" y="44704"/>
                </a:lnTo>
                <a:lnTo>
                  <a:pt x="1714373" y="42311"/>
                </a:lnTo>
                <a:lnTo>
                  <a:pt x="1683048" y="6769"/>
                </a:lnTo>
                <a:lnTo>
                  <a:pt x="1671980" y="4054"/>
                </a:lnTo>
                <a:lnTo>
                  <a:pt x="1659407" y="3149"/>
                </a:lnTo>
                <a:close/>
              </a:path>
              <a:path w="2984500" h="229870">
                <a:moveTo>
                  <a:pt x="1713163" y="118338"/>
                </a:moveTo>
                <a:lnTo>
                  <a:pt x="1655876" y="118338"/>
                </a:lnTo>
                <a:lnTo>
                  <a:pt x="1660499" y="119964"/>
                </a:lnTo>
                <a:lnTo>
                  <a:pt x="1667192" y="126466"/>
                </a:lnTo>
                <a:lnTo>
                  <a:pt x="1668868" y="130568"/>
                </a:lnTo>
                <a:lnTo>
                  <a:pt x="1668868" y="140690"/>
                </a:lnTo>
                <a:lnTo>
                  <a:pt x="1667192" y="144843"/>
                </a:lnTo>
                <a:lnTo>
                  <a:pt x="1660499" y="151155"/>
                </a:lnTo>
                <a:lnTo>
                  <a:pt x="1655876" y="152730"/>
                </a:lnTo>
                <a:lnTo>
                  <a:pt x="1718119" y="152730"/>
                </a:lnTo>
                <a:lnTo>
                  <a:pt x="1719008" y="142417"/>
                </a:lnTo>
                <a:lnTo>
                  <a:pt x="1718355" y="133809"/>
                </a:lnTo>
                <a:lnTo>
                  <a:pt x="1716397" y="125758"/>
                </a:lnTo>
                <a:lnTo>
                  <a:pt x="1713163" y="118338"/>
                </a:lnTo>
                <a:close/>
              </a:path>
              <a:path w="2984500" h="229870">
                <a:moveTo>
                  <a:pt x="1714602" y="44704"/>
                </a:moveTo>
                <a:lnTo>
                  <a:pt x="1653197" y="44704"/>
                </a:lnTo>
                <a:lnTo>
                  <a:pt x="1657261" y="46177"/>
                </a:lnTo>
                <a:lnTo>
                  <a:pt x="1663560" y="52108"/>
                </a:lnTo>
                <a:lnTo>
                  <a:pt x="1665135" y="55880"/>
                </a:lnTo>
                <a:lnTo>
                  <a:pt x="1665135" y="65239"/>
                </a:lnTo>
                <a:lnTo>
                  <a:pt x="1663560" y="69100"/>
                </a:lnTo>
                <a:lnTo>
                  <a:pt x="1657261" y="75031"/>
                </a:lnTo>
                <a:lnTo>
                  <a:pt x="1653197" y="76504"/>
                </a:lnTo>
                <a:lnTo>
                  <a:pt x="1708796" y="76504"/>
                </a:lnTo>
                <a:lnTo>
                  <a:pt x="1710047" y="74592"/>
                </a:lnTo>
                <a:lnTo>
                  <a:pt x="1712956" y="67695"/>
                </a:lnTo>
                <a:lnTo>
                  <a:pt x="1714704" y="60120"/>
                </a:lnTo>
                <a:lnTo>
                  <a:pt x="1715287" y="51866"/>
                </a:lnTo>
                <a:lnTo>
                  <a:pt x="1714602" y="44704"/>
                </a:lnTo>
                <a:close/>
              </a:path>
              <a:path w="2984500" h="229870">
                <a:moveTo>
                  <a:pt x="1512696" y="3149"/>
                </a:moveTo>
                <a:lnTo>
                  <a:pt x="1370279" y="3149"/>
                </a:lnTo>
                <a:lnTo>
                  <a:pt x="1358823" y="99999"/>
                </a:lnTo>
                <a:lnTo>
                  <a:pt x="1356697" y="114080"/>
                </a:lnTo>
                <a:lnTo>
                  <a:pt x="1337506" y="149790"/>
                </a:lnTo>
                <a:lnTo>
                  <a:pt x="1324140" y="154165"/>
                </a:lnTo>
                <a:lnTo>
                  <a:pt x="1324140" y="229527"/>
                </a:lnTo>
                <a:lnTo>
                  <a:pt x="1373428" y="229527"/>
                </a:lnTo>
                <a:lnTo>
                  <a:pt x="1373428" y="194284"/>
                </a:lnTo>
                <a:lnTo>
                  <a:pt x="1529892" y="194284"/>
                </a:lnTo>
                <a:lnTo>
                  <a:pt x="1529892" y="151295"/>
                </a:lnTo>
                <a:lnTo>
                  <a:pt x="1386903" y="151295"/>
                </a:lnTo>
                <a:lnTo>
                  <a:pt x="1394654" y="141877"/>
                </a:lnTo>
                <a:lnTo>
                  <a:pt x="1400724" y="130810"/>
                </a:lnTo>
                <a:lnTo>
                  <a:pt x="1405112" y="118094"/>
                </a:lnTo>
                <a:lnTo>
                  <a:pt x="1407820" y="103733"/>
                </a:lnTo>
                <a:lnTo>
                  <a:pt x="1414691" y="46126"/>
                </a:lnTo>
                <a:lnTo>
                  <a:pt x="1512696" y="46126"/>
                </a:lnTo>
                <a:lnTo>
                  <a:pt x="1512696" y="3149"/>
                </a:lnTo>
                <a:close/>
              </a:path>
              <a:path w="2984500" h="229870">
                <a:moveTo>
                  <a:pt x="1529892" y="194284"/>
                </a:moveTo>
                <a:lnTo>
                  <a:pt x="1480311" y="194284"/>
                </a:lnTo>
                <a:lnTo>
                  <a:pt x="1480311" y="229527"/>
                </a:lnTo>
                <a:lnTo>
                  <a:pt x="1529892" y="229527"/>
                </a:lnTo>
                <a:lnTo>
                  <a:pt x="1529892" y="194284"/>
                </a:lnTo>
                <a:close/>
              </a:path>
              <a:path w="2984500" h="229870">
                <a:moveTo>
                  <a:pt x="1512696" y="46126"/>
                </a:moveTo>
                <a:lnTo>
                  <a:pt x="1463408" y="46126"/>
                </a:lnTo>
                <a:lnTo>
                  <a:pt x="1463408" y="151295"/>
                </a:lnTo>
                <a:lnTo>
                  <a:pt x="1512696" y="151295"/>
                </a:lnTo>
                <a:lnTo>
                  <a:pt x="1512696" y="46126"/>
                </a:lnTo>
                <a:close/>
              </a:path>
              <a:path w="2984500" h="229870">
                <a:moveTo>
                  <a:pt x="1227010" y="3149"/>
                </a:moveTo>
                <a:lnTo>
                  <a:pt x="1131303" y="3149"/>
                </a:lnTo>
                <a:lnTo>
                  <a:pt x="1116641" y="4278"/>
                </a:lnTo>
                <a:lnTo>
                  <a:pt x="1082446" y="21209"/>
                </a:lnTo>
                <a:lnTo>
                  <a:pt x="1064539" y="66763"/>
                </a:lnTo>
                <a:lnTo>
                  <a:pt x="1065244" y="77701"/>
                </a:lnTo>
                <a:lnTo>
                  <a:pt x="1088283" y="116374"/>
                </a:lnTo>
                <a:lnTo>
                  <a:pt x="1102931" y="124079"/>
                </a:lnTo>
                <a:lnTo>
                  <a:pt x="1063955" y="194284"/>
                </a:lnTo>
                <a:lnTo>
                  <a:pt x="1120406" y="194284"/>
                </a:lnTo>
                <a:lnTo>
                  <a:pt x="1152220" y="130086"/>
                </a:lnTo>
                <a:lnTo>
                  <a:pt x="1227010" y="130086"/>
                </a:lnTo>
                <a:lnTo>
                  <a:pt x="1227010" y="87109"/>
                </a:lnTo>
                <a:lnTo>
                  <a:pt x="1131773" y="87109"/>
                </a:lnTo>
                <a:lnTo>
                  <a:pt x="1126185" y="85293"/>
                </a:lnTo>
                <a:lnTo>
                  <a:pt x="1117206" y="78041"/>
                </a:lnTo>
                <a:lnTo>
                  <a:pt x="1114971" y="72974"/>
                </a:lnTo>
                <a:lnTo>
                  <a:pt x="1114971" y="60172"/>
                </a:lnTo>
                <a:lnTo>
                  <a:pt x="1117206" y="55206"/>
                </a:lnTo>
                <a:lnTo>
                  <a:pt x="1126185" y="47955"/>
                </a:lnTo>
                <a:lnTo>
                  <a:pt x="1131773" y="46126"/>
                </a:lnTo>
                <a:lnTo>
                  <a:pt x="1227010" y="46126"/>
                </a:lnTo>
                <a:lnTo>
                  <a:pt x="1227010" y="3149"/>
                </a:lnTo>
                <a:close/>
              </a:path>
              <a:path w="2984500" h="229870">
                <a:moveTo>
                  <a:pt x="1227010" y="130086"/>
                </a:moveTo>
                <a:lnTo>
                  <a:pt x="1177429" y="130086"/>
                </a:lnTo>
                <a:lnTo>
                  <a:pt x="1177429" y="194284"/>
                </a:lnTo>
                <a:lnTo>
                  <a:pt x="1227010" y="194284"/>
                </a:lnTo>
                <a:lnTo>
                  <a:pt x="1227010" y="130086"/>
                </a:lnTo>
                <a:close/>
              </a:path>
              <a:path w="2984500" h="229870">
                <a:moveTo>
                  <a:pt x="1227010" y="46126"/>
                </a:moveTo>
                <a:lnTo>
                  <a:pt x="1177429" y="46126"/>
                </a:lnTo>
                <a:lnTo>
                  <a:pt x="1177429" y="87109"/>
                </a:lnTo>
                <a:lnTo>
                  <a:pt x="1227010" y="87109"/>
                </a:lnTo>
                <a:lnTo>
                  <a:pt x="1227010" y="46126"/>
                </a:lnTo>
                <a:close/>
              </a:path>
              <a:path w="2984500" h="229870">
                <a:moveTo>
                  <a:pt x="909218" y="3149"/>
                </a:moveTo>
                <a:lnTo>
                  <a:pt x="859942" y="3149"/>
                </a:lnTo>
                <a:lnTo>
                  <a:pt x="859942" y="194284"/>
                </a:lnTo>
                <a:lnTo>
                  <a:pt x="907503" y="194284"/>
                </a:lnTo>
                <a:lnTo>
                  <a:pt x="961058" y="115760"/>
                </a:lnTo>
                <a:lnTo>
                  <a:pt x="909218" y="115760"/>
                </a:lnTo>
                <a:lnTo>
                  <a:pt x="909218" y="3149"/>
                </a:lnTo>
                <a:close/>
              </a:path>
              <a:path w="2984500" h="229870">
                <a:moveTo>
                  <a:pt x="1037602" y="76225"/>
                </a:moveTo>
                <a:lnTo>
                  <a:pt x="988021" y="76225"/>
                </a:lnTo>
                <a:lnTo>
                  <a:pt x="988021" y="194284"/>
                </a:lnTo>
                <a:lnTo>
                  <a:pt x="1037602" y="194284"/>
                </a:lnTo>
                <a:lnTo>
                  <a:pt x="1037602" y="76225"/>
                </a:lnTo>
                <a:close/>
              </a:path>
              <a:path w="2984500" h="229870">
                <a:moveTo>
                  <a:pt x="1037602" y="3149"/>
                </a:moveTo>
                <a:lnTo>
                  <a:pt x="986586" y="3149"/>
                </a:lnTo>
                <a:lnTo>
                  <a:pt x="909218" y="115760"/>
                </a:lnTo>
                <a:lnTo>
                  <a:pt x="961058" y="115760"/>
                </a:lnTo>
                <a:lnTo>
                  <a:pt x="988021" y="76225"/>
                </a:lnTo>
                <a:lnTo>
                  <a:pt x="1037602" y="76225"/>
                </a:lnTo>
                <a:lnTo>
                  <a:pt x="1037602" y="3149"/>
                </a:lnTo>
                <a:close/>
              </a:path>
              <a:path w="2984500" h="229870">
                <a:moveTo>
                  <a:pt x="755345" y="0"/>
                </a:moveTo>
                <a:lnTo>
                  <a:pt x="714478" y="6877"/>
                </a:lnTo>
                <a:lnTo>
                  <a:pt x="681278" y="27508"/>
                </a:lnTo>
                <a:lnTo>
                  <a:pt x="659247" y="59101"/>
                </a:lnTo>
                <a:lnTo>
                  <a:pt x="651903" y="98856"/>
                </a:lnTo>
                <a:lnTo>
                  <a:pt x="653747" y="119645"/>
                </a:lnTo>
                <a:lnTo>
                  <a:pt x="668502" y="155249"/>
                </a:lnTo>
                <a:lnTo>
                  <a:pt x="697103" y="182165"/>
                </a:lnTo>
                <a:lnTo>
                  <a:pt x="734066" y="195986"/>
                </a:lnTo>
                <a:lnTo>
                  <a:pt x="755345" y="197713"/>
                </a:lnTo>
                <a:lnTo>
                  <a:pt x="770418" y="196791"/>
                </a:lnTo>
                <a:lnTo>
                  <a:pt x="807351" y="182956"/>
                </a:lnTo>
                <a:lnTo>
                  <a:pt x="834257" y="154165"/>
                </a:lnTo>
                <a:lnTo>
                  <a:pt x="755345" y="154165"/>
                </a:lnTo>
                <a:lnTo>
                  <a:pt x="744253" y="153170"/>
                </a:lnTo>
                <a:lnTo>
                  <a:pt x="710508" y="129832"/>
                </a:lnTo>
                <a:lnTo>
                  <a:pt x="702043" y="98856"/>
                </a:lnTo>
                <a:lnTo>
                  <a:pt x="702983" y="87586"/>
                </a:lnTo>
                <a:lnTo>
                  <a:pt x="725127" y="52501"/>
                </a:lnTo>
                <a:lnTo>
                  <a:pt x="755345" y="43548"/>
                </a:lnTo>
                <a:lnTo>
                  <a:pt x="833596" y="43548"/>
                </a:lnTo>
                <a:lnTo>
                  <a:pt x="823850" y="28851"/>
                </a:lnTo>
                <a:lnTo>
                  <a:pt x="804992" y="12822"/>
                </a:lnTo>
                <a:lnTo>
                  <a:pt x="782158" y="3205"/>
                </a:lnTo>
                <a:lnTo>
                  <a:pt x="755345" y="0"/>
                </a:lnTo>
                <a:close/>
              </a:path>
              <a:path w="2984500" h="229870">
                <a:moveTo>
                  <a:pt x="796328" y="126365"/>
                </a:moveTo>
                <a:lnTo>
                  <a:pt x="768273" y="152157"/>
                </a:lnTo>
                <a:lnTo>
                  <a:pt x="755345" y="154165"/>
                </a:lnTo>
                <a:lnTo>
                  <a:pt x="834257" y="154165"/>
                </a:lnTo>
                <a:lnTo>
                  <a:pt x="838733" y="146431"/>
                </a:lnTo>
                <a:lnTo>
                  <a:pt x="796328" y="126365"/>
                </a:lnTo>
                <a:close/>
              </a:path>
              <a:path w="2984500" h="229870">
                <a:moveTo>
                  <a:pt x="833596" y="43548"/>
                </a:moveTo>
                <a:lnTo>
                  <a:pt x="755345" y="43548"/>
                </a:lnTo>
                <a:lnTo>
                  <a:pt x="761944" y="44050"/>
                </a:lnTo>
                <a:lnTo>
                  <a:pt x="768273" y="45556"/>
                </a:lnTo>
                <a:lnTo>
                  <a:pt x="796328" y="71348"/>
                </a:lnTo>
                <a:lnTo>
                  <a:pt x="838733" y="51295"/>
                </a:lnTo>
                <a:lnTo>
                  <a:pt x="833596" y="43548"/>
                </a:lnTo>
                <a:close/>
              </a:path>
              <a:path w="2984500" h="229870">
                <a:moveTo>
                  <a:pt x="557060" y="0"/>
                </a:moveTo>
                <a:lnTo>
                  <a:pt x="516186" y="6877"/>
                </a:lnTo>
                <a:lnTo>
                  <a:pt x="482980" y="27508"/>
                </a:lnTo>
                <a:lnTo>
                  <a:pt x="460949" y="59101"/>
                </a:lnTo>
                <a:lnTo>
                  <a:pt x="453605" y="98856"/>
                </a:lnTo>
                <a:lnTo>
                  <a:pt x="455451" y="119645"/>
                </a:lnTo>
                <a:lnTo>
                  <a:pt x="470209" y="155249"/>
                </a:lnTo>
                <a:lnTo>
                  <a:pt x="498808" y="182165"/>
                </a:lnTo>
                <a:lnTo>
                  <a:pt x="535779" y="195986"/>
                </a:lnTo>
                <a:lnTo>
                  <a:pt x="557060" y="197713"/>
                </a:lnTo>
                <a:lnTo>
                  <a:pt x="572126" y="196791"/>
                </a:lnTo>
                <a:lnTo>
                  <a:pt x="609066" y="182956"/>
                </a:lnTo>
                <a:lnTo>
                  <a:pt x="635960" y="154165"/>
                </a:lnTo>
                <a:lnTo>
                  <a:pt x="557060" y="154165"/>
                </a:lnTo>
                <a:lnTo>
                  <a:pt x="545960" y="153170"/>
                </a:lnTo>
                <a:lnTo>
                  <a:pt x="512218" y="129832"/>
                </a:lnTo>
                <a:lnTo>
                  <a:pt x="503758" y="98856"/>
                </a:lnTo>
                <a:lnTo>
                  <a:pt x="504698" y="87586"/>
                </a:lnTo>
                <a:lnTo>
                  <a:pt x="526829" y="52501"/>
                </a:lnTo>
                <a:lnTo>
                  <a:pt x="557060" y="43548"/>
                </a:lnTo>
                <a:lnTo>
                  <a:pt x="635300" y="43548"/>
                </a:lnTo>
                <a:lnTo>
                  <a:pt x="625557" y="28851"/>
                </a:lnTo>
                <a:lnTo>
                  <a:pt x="606701" y="12822"/>
                </a:lnTo>
                <a:lnTo>
                  <a:pt x="583867" y="3205"/>
                </a:lnTo>
                <a:lnTo>
                  <a:pt x="557060" y="0"/>
                </a:lnTo>
                <a:close/>
              </a:path>
              <a:path w="2984500" h="229870">
                <a:moveTo>
                  <a:pt x="598030" y="126365"/>
                </a:moveTo>
                <a:lnTo>
                  <a:pt x="569982" y="152157"/>
                </a:lnTo>
                <a:lnTo>
                  <a:pt x="557060" y="154165"/>
                </a:lnTo>
                <a:lnTo>
                  <a:pt x="635960" y="154165"/>
                </a:lnTo>
                <a:lnTo>
                  <a:pt x="640435" y="146431"/>
                </a:lnTo>
                <a:lnTo>
                  <a:pt x="598030" y="126365"/>
                </a:lnTo>
                <a:close/>
              </a:path>
              <a:path w="2984500" h="229870">
                <a:moveTo>
                  <a:pt x="635300" y="43548"/>
                </a:moveTo>
                <a:lnTo>
                  <a:pt x="557060" y="43548"/>
                </a:lnTo>
                <a:lnTo>
                  <a:pt x="563653" y="44050"/>
                </a:lnTo>
                <a:lnTo>
                  <a:pt x="569982" y="45556"/>
                </a:lnTo>
                <a:lnTo>
                  <a:pt x="598030" y="71348"/>
                </a:lnTo>
                <a:lnTo>
                  <a:pt x="640435" y="51295"/>
                </a:lnTo>
                <a:lnTo>
                  <a:pt x="635300" y="43548"/>
                </a:lnTo>
                <a:close/>
              </a:path>
              <a:path w="2984500" h="229870">
                <a:moveTo>
                  <a:pt x="300596" y="3149"/>
                </a:moveTo>
                <a:lnTo>
                  <a:pt x="251307" y="3149"/>
                </a:lnTo>
                <a:lnTo>
                  <a:pt x="251307" y="194284"/>
                </a:lnTo>
                <a:lnTo>
                  <a:pt x="298869" y="194284"/>
                </a:lnTo>
                <a:lnTo>
                  <a:pt x="352423" y="115760"/>
                </a:lnTo>
                <a:lnTo>
                  <a:pt x="300596" y="115760"/>
                </a:lnTo>
                <a:lnTo>
                  <a:pt x="300596" y="3149"/>
                </a:lnTo>
                <a:close/>
              </a:path>
              <a:path w="2984500" h="229870">
                <a:moveTo>
                  <a:pt x="428967" y="76225"/>
                </a:moveTo>
                <a:lnTo>
                  <a:pt x="379387" y="76225"/>
                </a:lnTo>
                <a:lnTo>
                  <a:pt x="379387" y="194284"/>
                </a:lnTo>
                <a:lnTo>
                  <a:pt x="428967" y="194284"/>
                </a:lnTo>
                <a:lnTo>
                  <a:pt x="428967" y="76225"/>
                </a:lnTo>
                <a:close/>
              </a:path>
              <a:path w="2984500" h="229870">
                <a:moveTo>
                  <a:pt x="428967" y="3149"/>
                </a:moveTo>
                <a:lnTo>
                  <a:pt x="377964" y="3149"/>
                </a:lnTo>
                <a:lnTo>
                  <a:pt x="300596" y="115760"/>
                </a:lnTo>
                <a:lnTo>
                  <a:pt x="352423" y="115760"/>
                </a:lnTo>
                <a:lnTo>
                  <a:pt x="379387" y="76225"/>
                </a:lnTo>
                <a:lnTo>
                  <a:pt x="428967" y="76225"/>
                </a:lnTo>
                <a:lnTo>
                  <a:pt x="428967" y="3149"/>
                </a:lnTo>
                <a:close/>
              </a:path>
              <a:path w="2984500" h="229870">
                <a:moveTo>
                  <a:pt x="68491" y="3149"/>
                </a:moveTo>
                <a:lnTo>
                  <a:pt x="0" y="3149"/>
                </a:lnTo>
                <a:lnTo>
                  <a:pt x="0" y="194284"/>
                </a:lnTo>
                <a:lnTo>
                  <a:pt x="49288" y="194284"/>
                </a:lnTo>
                <a:lnTo>
                  <a:pt x="49288" y="69913"/>
                </a:lnTo>
                <a:lnTo>
                  <a:pt x="94124" y="69913"/>
                </a:lnTo>
                <a:lnTo>
                  <a:pt x="68491" y="3149"/>
                </a:lnTo>
                <a:close/>
              </a:path>
              <a:path w="2984500" h="229870">
                <a:moveTo>
                  <a:pt x="94124" y="69913"/>
                </a:moveTo>
                <a:lnTo>
                  <a:pt x="49288" y="69913"/>
                </a:lnTo>
                <a:lnTo>
                  <a:pt x="97434" y="194284"/>
                </a:lnTo>
                <a:lnTo>
                  <a:pt x="119202" y="194284"/>
                </a:lnTo>
                <a:lnTo>
                  <a:pt x="153232" y="106883"/>
                </a:lnTo>
                <a:lnTo>
                  <a:pt x="108318" y="106883"/>
                </a:lnTo>
                <a:lnTo>
                  <a:pt x="94124" y="69913"/>
                </a:lnTo>
                <a:close/>
              </a:path>
              <a:path w="2984500" h="229870">
                <a:moveTo>
                  <a:pt x="216915" y="69913"/>
                </a:moveTo>
                <a:lnTo>
                  <a:pt x="167627" y="69913"/>
                </a:lnTo>
                <a:lnTo>
                  <a:pt x="167627" y="194284"/>
                </a:lnTo>
                <a:lnTo>
                  <a:pt x="216915" y="194284"/>
                </a:lnTo>
                <a:lnTo>
                  <a:pt x="216915" y="69913"/>
                </a:lnTo>
                <a:close/>
              </a:path>
              <a:path w="2984500" h="229870">
                <a:moveTo>
                  <a:pt x="216915" y="3149"/>
                </a:moveTo>
                <a:lnTo>
                  <a:pt x="148437" y="3149"/>
                </a:lnTo>
                <a:lnTo>
                  <a:pt x="108318" y="106883"/>
                </a:lnTo>
                <a:lnTo>
                  <a:pt x="153232" y="106883"/>
                </a:lnTo>
                <a:lnTo>
                  <a:pt x="167627" y="69913"/>
                </a:lnTo>
                <a:lnTo>
                  <a:pt x="216915" y="69913"/>
                </a:lnTo>
                <a:lnTo>
                  <a:pt x="216915" y="3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7718" y="12"/>
            <a:ext cx="3604246" cy="13345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AA4B11-6F91-4285-9360-3F4567985651}"/>
              </a:ext>
            </a:extLst>
          </p:cNvPr>
          <p:cNvSpPr txBox="1"/>
          <p:nvPr/>
        </p:nvSpPr>
        <p:spPr>
          <a:xfrm>
            <a:off x="2163445" y="2105025"/>
            <a:ext cx="6764655" cy="464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F5FE3B-56CE-4F84-AACD-45472A4C3A41}"/>
              </a:ext>
            </a:extLst>
          </p:cNvPr>
          <p:cNvSpPr/>
          <p:nvPr/>
        </p:nvSpPr>
        <p:spPr>
          <a:xfrm>
            <a:off x="120954" y="123825"/>
            <a:ext cx="6781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Постановление Губернатора №360 от 16.12.2022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88D022-1AFA-4209-A5AD-758F4D92F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75" t="10631" r="31473" b="4394"/>
          <a:stretch/>
        </p:blipFill>
        <p:spPr>
          <a:xfrm>
            <a:off x="2163279" y="1316332"/>
            <a:ext cx="5268838" cy="62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940435"/>
          </a:xfrm>
          <a:custGeom>
            <a:avLst/>
            <a:gdLst/>
            <a:ahLst/>
            <a:cxnLst/>
            <a:rect l="l" t="t" r="r" b="b"/>
            <a:pathLst>
              <a:path w="10692130" h="940435">
                <a:moveTo>
                  <a:pt x="10692003" y="0"/>
                </a:moveTo>
                <a:lnTo>
                  <a:pt x="0" y="0"/>
                </a:lnTo>
                <a:lnTo>
                  <a:pt x="0" y="940092"/>
                </a:lnTo>
                <a:lnTo>
                  <a:pt x="10692003" y="9400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81831"/>
            <a:ext cx="2163445" cy="1478280"/>
          </a:xfrm>
          <a:custGeom>
            <a:avLst/>
            <a:gdLst/>
            <a:ahLst/>
            <a:cxnLst/>
            <a:rect l="l" t="t" r="r" b="b"/>
            <a:pathLst>
              <a:path w="2163445" h="1478279">
                <a:moveTo>
                  <a:pt x="589020" y="0"/>
                </a:moveTo>
                <a:lnTo>
                  <a:pt x="545564" y="5041"/>
                </a:lnTo>
                <a:lnTo>
                  <a:pt x="502985" y="15166"/>
                </a:lnTo>
                <a:lnTo>
                  <a:pt x="461474" y="30392"/>
                </a:lnTo>
                <a:lnTo>
                  <a:pt x="421225" y="50732"/>
                </a:lnTo>
                <a:lnTo>
                  <a:pt x="382428" y="76201"/>
                </a:lnTo>
                <a:lnTo>
                  <a:pt x="0" y="358363"/>
                </a:lnTo>
                <a:lnTo>
                  <a:pt x="0" y="1478173"/>
                </a:lnTo>
                <a:lnTo>
                  <a:pt x="2162879" y="1478173"/>
                </a:lnTo>
                <a:lnTo>
                  <a:pt x="2161982" y="1432667"/>
                </a:lnTo>
                <a:lnTo>
                  <a:pt x="2157253" y="1385486"/>
                </a:lnTo>
                <a:lnTo>
                  <a:pt x="2148774" y="1338092"/>
                </a:lnTo>
                <a:lnTo>
                  <a:pt x="2136612" y="1291080"/>
                </a:lnTo>
                <a:lnTo>
                  <a:pt x="2120831" y="1245044"/>
                </a:lnTo>
                <a:lnTo>
                  <a:pt x="2101496" y="1200581"/>
                </a:lnTo>
                <a:lnTo>
                  <a:pt x="2078673" y="1158285"/>
                </a:lnTo>
                <a:lnTo>
                  <a:pt x="2052428" y="1118752"/>
                </a:lnTo>
                <a:lnTo>
                  <a:pt x="2022825" y="1082577"/>
                </a:lnTo>
                <a:lnTo>
                  <a:pt x="1989931" y="1050354"/>
                </a:lnTo>
                <a:lnTo>
                  <a:pt x="945203" y="140933"/>
                </a:lnTo>
                <a:lnTo>
                  <a:pt x="901643" y="105832"/>
                </a:lnTo>
                <a:lnTo>
                  <a:pt x="857423" y="75697"/>
                </a:lnTo>
                <a:lnTo>
                  <a:pt x="812737" y="50543"/>
                </a:lnTo>
                <a:lnTo>
                  <a:pt x="767775" y="30384"/>
                </a:lnTo>
                <a:lnTo>
                  <a:pt x="722731" y="15235"/>
                </a:lnTo>
                <a:lnTo>
                  <a:pt x="677796" y="5112"/>
                </a:lnTo>
                <a:lnTo>
                  <a:pt x="633162" y="28"/>
                </a:lnTo>
                <a:lnTo>
                  <a:pt x="589020" y="0"/>
                </a:lnTo>
                <a:close/>
              </a:path>
            </a:pathLst>
          </a:custGeom>
          <a:solidFill>
            <a:srgbClr val="4E6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2146" y="2296501"/>
            <a:ext cx="4959985" cy="482600"/>
          </a:xfrm>
          <a:custGeom>
            <a:avLst/>
            <a:gdLst/>
            <a:ahLst/>
            <a:cxnLst/>
            <a:rect l="l" t="t" r="r" b="b"/>
            <a:pathLst>
              <a:path w="4959984" h="482600">
                <a:moveTo>
                  <a:pt x="4720971" y="0"/>
                </a:moveTo>
                <a:lnTo>
                  <a:pt x="4683467" y="30683"/>
                </a:lnTo>
                <a:lnTo>
                  <a:pt x="4703991" y="52559"/>
                </a:lnTo>
                <a:lnTo>
                  <a:pt x="4727501" y="68184"/>
                </a:lnTo>
                <a:lnTo>
                  <a:pt x="4753998" y="77558"/>
                </a:lnTo>
                <a:lnTo>
                  <a:pt x="4783480" y="80683"/>
                </a:lnTo>
                <a:lnTo>
                  <a:pt x="4813134" y="77558"/>
                </a:lnTo>
                <a:lnTo>
                  <a:pt x="4839592" y="68184"/>
                </a:lnTo>
                <a:lnTo>
                  <a:pt x="4862854" y="52559"/>
                </a:lnTo>
                <a:lnTo>
                  <a:pt x="4880836" y="32956"/>
                </a:lnTo>
                <a:lnTo>
                  <a:pt x="4783480" y="32956"/>
                </a:lnTo>
                <a:lnTo>
                  <a:pt x="4765292" y="30896"/>
                </a:lnTo>
                <a:lnTo>
                  <a:pt x="4748810" y="24717"/>
                </a:lnTo>
                <a:lnTo>
                  <a:pt x="4734036" y="14418"/>
                </a:lnTo>
                <a:lnTo>
                  <a:pt x="4720971" y="0"/>
                </a:lnTo>
                <a:close/>
              </a:path>
              <a:path w="4959984" h="482600">
                <a:moveTo>
                  <a:pt x="4845418" y="0"/>
                </a:moveTo>
                <a:lnTo>
                  <a:pt x="4833236" y="14418"/>
                </a:lnTo>
                <a:lnTo>
                  <a:pt x="4818849" y="24717"/>
                </a:lnTo>
                <a:lnTo>
                  <a:pt x="4802262" y="30896"/>
                </a:lnTo>
                <a:lnTo>
                  <a:pt x="4783480" y="32956"/>
                </a:lnTo>
                <a:lnTo>
                  <a:pt x="4880836" y="32956"/>
                </a:lnTo>
                <a:lnTo>
                  <a:pt x="4882921" y="30683"/>
                </a:lnTo>
                <a:lnTo>
                  <a:pt x="4845418" y="0"/>
                </a:lnTo>
                <a:close/>
              </a:path>
              <a:path w="4959984" h="482600">
                <a:moveTo>
                  <a:pt x="4705057" y="96596"/>
                </a:moveTo>
                <a:lnTo>
                  <a:pt x="4607318" y="96596"/>
                </a:lnTo>
                <a:lnTo>
                  <a:pt x="4607318" y="475614"/>
                </a:lnTo>
                <a:lnTo>
                  <a:pt x="4701654" y="475614"/>
                </a:lnTo>
                <a:lnTo>
                  <a:pt x="4807851" y="319913"/>
                </a:lnTo>
                <a:lnTo>
                  <a:pt x="4705057" y="319913"/>
                </a:lnTo>
                <a:lnTo>
                  <a:pt x="4705057" y="96596"/>
                </a:lnTo>
                <a:close/>
              </a:path>
              <a:path w="4959984" h="482600">
                <a:moveTo>
                  <a:pt x="4959629" y="241503"/>
                </a:moveTo>
                <a:lnTo>
                  <a:pt x="4861331" y="241503"/>
                </a:lnTo>
                <a:lnTo>
                  <a:pt x="4861331" y="475614"/>
                </a:lnTo>
                <a:lnTo>
                  <a:pt x="4959629" y="475614"/>
                </a:lnTo>
                <a:lnTo>
                  <a:pt x="4959629" y="241503"/>
                </a:lnTo>
                <a:close/>
              </a:path>
              <a:path w="4959984" h="482600">
                <a:moveTo>
                  <a:pt x="4959629" y="96596"/>
                </a:moveTo>
                <a:lnTo>
                  <a:pt x="4858486" y="96596"/>
                </a:lnTo>
                <a:lnTo>
                  <a:pt x="4705057" y="319913"/>
                </a:lnTo>
                <a:lnTo>
                  <a:pt x="4807851" y="319913"/>
                </a:lnTo>
                <a:lnTo>
                  <a:pt x="4861331" y="241503"/>
                </a:lnTo>
                <a:lnTo>
                  <a:pt x="4959629" y="241503"/>
                </a:lnTo>
                <a:lnTo>
                  <a:pt x="4959629" y="96596"/>
                </a:lnTo>
                <a:close/>
              </a:path>
              <a:path w="4959984" h="482600">
                <a:moveTo>
                  <a:pt x="4550498" y="96596"/>
                </a:moveTo>
                <a:lnTo>
                  <a:pt x="4272622" y="96596"/>
                </a:lnTo>
                <a:lnTo>
                  <a:pt x="4272622" y="475614"/>
                </a:lnTo>
                <a:lnTo>
                  <a:pt x="4550498" y="475614"/>
                </a:lnTo>
                <a:lnTo>
                  <a:pt x="4550498" y="390385"/>
                </a:lnTo>
                <a:lnTo>
                  <a:pt x="4370362" y="390385"/>
                </a:lnTo>
                <a:lnTo>
                  <a:pt x="4370362" y="326174"/>
                </a:lnTo>
                <a:lnTo>
                  <a:pt x="4546523" y="326174"/>
                </a:lnTo>
                <a:lnTo>
                  <a:pt x="4546523" y="240931"/>
                </a:lnTo>
                <a:lnTo>
                  <a:pt x="4370362" y="240931"/>
                </a:lnTo>
                <a:lnTo>
                  <a:pt x="4370362" y="181838"/>
                </a:lnTo>
                <a:lnTo>
                  <a:pt x="4550498" y="181838"/>
                </a:lnTo>
                <a:lnTo>
                  <a:pt x="4550498" y="96596"/>
                </a:lnTo>
                <a:close/>
              </a:path>
              <a:path w="4959984" h="482600">
                <a:moveTo>
                  <a:pt x="3949865" y="96596"/>
                </a:moveTo>
                <a:lnTo>
                  <a:pt x="3852125" y="96596"/>
                </a:lnTo>
                <a:lnTo>
                  <a:pt x="3852125" y="475614"/>
                </a:lnTo>
                <a:lnTo>
                  <a:pt x="3946448" y="475614"/>
                </a:lnTo>
                <a:lnTo>
                  <a:pt x="4052646" y="319913"/>
                </a:lnTo>
                <a:lnTo>
                  <a:pt x="3949865" y="319913"/>
                </a:lnTo>
                <a:lnTo>
                  <a:pt x="3949865" y="96596"/>
                </a:lnTo>
                <a:close/>
              </a:path>
              <a:path w="4959984" h="482600">
                <a:moveTo>
                  <a:pt x="4204436" y="241503"/>
                </a:moveTo>
                <a:lnTo>
                  <a:pt x="4106125" y="241503"/>
                </a:lnTo>
                <a:lnTo>
                  <a:pt x="4106125" y="475614"/>
                </a:lnTo>
                <a:lnTo>
                  <a:pt x="4204436" y="475614"/>
                </a:lnTo>
                <a:lnTo>
                  <a:pt x="4204436" y="241503"/>
                </a:lnTo>
                <a:close/>
              </a:path>
              <a:path w="4959984" h="482600">
                <a:moveTo>
                  <a:pt x="4204436" y="96596"/>
                </a:moveTo>
                <a:lnTo>
                  <a:pt x="4103293" y="96596"/>
                </a:lnTo>
                <a:lnTo>
                  <a:pt x="3949865" y="319913"/>
                </a:lnTo>
                <a:lnTo>
                  <a:pt x="4052646" y="319913"/>
                </a:lnTo>
                <a:lnTo>
                  <a:pt x="4106125" y="241503"/>
                </a:lnTo>
                <a:lnTo>
                  <a:pt x="4204436" y="241503"/>
                </a:lnTo>
                <a:lnTo>
                  <a:pt x="4204436" y="96596"/>
                </a:lnTo>
                <a:close/>
              </a:path>
              <a:path w="4959984" h="482600">
                <a:moveTo>
                  <a:pt x="3644709" y="90347"/>
                </a:moveTo>
                <a:lnTo>
                  <a:pt x="3602287" y="93757"/>
                </a:lnTo>
                <a:lnTo>
                  <a:pt x="3563664" y="103986"/>
                </a:lnTo>
                <a:lnTo>
                  <a:pt x="3528841" y="121031"/>
                </a:lnTo>
                <a:lnTo>
                  <a:pt x="3497821" y="144894"/>
                </a:lnTo>
                <a:lnTo>
                  <a:pt x="3472336" y="174197"/>
                </a:lnTo>
                <a:lnTo>
                  <a:pt x="3443218" y="244949"/>
                </a:lnTo>
                <a:lnTo>
                  <a:pt x="3439579" y="286397"/>
                </a:lnTo>
                <a:lnTo>
                  <a:pt x="3443236" y="327612"/>
                </a:lnTo>
                <a:lnTo>
                  <a:pt x="3454211" y="364883"/>
                </a:lnTo>
                <a:lnTo>
                  <a:pt x="3498113" y="427596"/>
                </a:lnTo>
                <a:lnTo>
                  <a:pt x="3529214" y="451589"/>
                </a:lnTo>
                <a:lnTo>
                  <a:pt x="3564015" y="468726"/>
                </a:lnTo>
                <a:lnTo>
                  <a:pt x="3602513" y="479008"/>
                </a:lnTo>
                <a:lnTo>
                  <a:pt x="3644709" y="482434"/>
                </a:lnTo>
                <a:lnTo>
                  <a:pt x="3674594" y="480606"/>
                </a:lnTo>
                <a:lnTo>
                  <a:pt x="3726162" y="465975"/>
                </a:lnTo>
                <a:lnTo>
                  <a:pt x="3766972" y="437672"/>
                </a:lnTo>
                <a:lnTo>
                  <a:pt x="3798086" y="401444"/>
                </a:lnTo>
                <a:lnTo>
                  <a:pt x="3801200" y="396062"/>
                </a:lnTo>
                <a:lnTo>
                  <a:pt x="3644709" y="396062"/>
                </a:lnTo>
                <a:lnTo>
                  <a:pt x="3622709" y="394090"/>
                </a:lnTo>
                <a:lnTo>
                  <a:pt x="3584780" y="378322"/>
                </a:lnTo>
                <a:lnTo>
                  <a:pt x="3555800" y="347816"/>
                </a:lnTo>
                <a:lnTo>
                  <a:pt x="3540884" y="308753"/>
                </a:lnTo>
                <a:lnTo>
                  <a:pt x="3539020" y="286397"/>
                </a:lnTo>
                <a:lnTo>
                  <a:pt x="3540884" y="264040"/>
                </a:lnTo>
                <a:lnTo>
                  <a:pt x="3555800" y="224968"/>
                </a:lnTo>
                <a:lnTo>
                  <a:pt x="3584780" y="194460"/>
                </a:lnTo>
                <a:lnTo>
                  <a:pt x="3622709" y="178691"/>
                </a:lnTo>
                <a:lnTo>
                  <a:pt x="3644709" y="176720"/>
                </a:lnTo>
                <a:lnTo>
                  <a:pt x="3799900" y="176720"/>
                </a:lnTo>
                <a:lnTo>
                  <a:pt x="3780560" y="147563"/>
                </a:lnTo>
                <a:lnTo>
                  <a:pt x="3743161" y="115777"/>
                </a:lnTo>
                <a:lnTo>
                  <a:pt x="3697878" y="96705"/>
                </a:lnTo>
                <a:lnTo>
                  <a:pt x="3644709" y="90347"/>
                </a:lnTo>
                <a:close/>
              </a:path>
              <a:path w="4959984" h="482600">
                <a:moveTo>
                  <a:pt x="3725976" y="340944"/>
                </a:moveTo>
                <a:lnTo>
                  <a:pt x="3693871" y="380149"/>
                </a:lnTo>
                <a:lnTo>
                  <a:pt x="3657797" y="395068"/>
                </a:lnTo>
                <a:lnTo>
                  <a:pt x="3644709" y="396062"/>
                </a:lnTo>
                <a:lnTo>
                  <a:pt x="3801200" y="396062"/>
                </a:lnTo>
                <a:lnTo>
                  <a:pt x="3810076" y="380720"/>
                </a:lnTo>
                <a:lnTo>
                  <a:pt x="3725976" y="340944"/>
                </a:lnTo>
                <a:close/>
              </a:path>
              <a:path w="4959984" h="482600">
                <a:moveTo>
                  <a:pt x="3799900" y="176720"/>
                </a:moveTo>
                <a:lnTo>
                  <a:pt x="3644709" y="176720"/>
                </a:lnTo>
                <a:lnTo>
                  <a:pt x="3657797" y="177715"/>
                </a:lnTo>
                <a:lnTo>
                  <a:pt x="3670352" y="180700"/>
                </a:lnTo>
                <a:lnTo>
                  <a:pt x="3704291" y="201048"/>
                </a:lnTo>
                <a:lnTo>
                  <a:pt x="3725976" y="231838"/>
                </a:lnTo>
                <a:lnTo>
                  <a:pt x="3810076" y="192062"/>
                </a:lnTo>
                <a:lnTo>
                  <a:pt x="3799900" y="176720"/>
                </a:lnTo>
                <a:close/>
              </a:path>
              <a:path w="4959984" h="482600">
                <a:moveTo>
                  <a:pt x="3251492" y="90347"/>
                </a:moveTo>
                <a:lnTo>
                  <a:pt x="3209070" y="93757"/>
                </a:lnTo>
                <a:lnTo>
                  <a:pt x="3170447" y="103986"/>
                </a:lnTo>
                <a:lnTo>
                  <a:pt x="3135624" y="121031"/>
                </a:lnTo>
                <a:lnTo>
                  <a:pt x="3104603" y="144894"/>
                </a:lnTo>
                <a:lnTo>
                  <a:pt x="3079117" y="174197"/>
                </a:lnTo>
                <a:lnTo>
                  <a:pt x="3049989" y="244949"/>
                </a:lnTo>
                <a:lnTo>
                  <a:pt x="3046349" y="286397"/>
                </a:lnTo>
                <a:lnTo>
                  <a:pt x="3050006" y="327612"/>
                </a:lnTo>
                <a:lnTo>
                  <a:pt x="3060980" y="364883"/>
                </a:lnTo>
                <a:lnTo>
                  <a:pt x="3104883" y="427596"/>
                </a:lnTo>
                <a:lnTo>
                  <a:pt x="3135991" y="451589"/>
                </a:lnTo>
                <a:lnTo>
                  <a:pt x="3170796" y="468726"/>
                </a:lnTo>
                <a:lnTo>
                  <a:pt x="3209296" y="479008"/>
                </a:lnTo>
                <a:lnTo>
                  <a:pt x="3251492" y="482434"/>
                </a:lnTo>
                <a:lnTo>
                  <a:pt x="3281376" y="480606"/>
                </a:lnTo>
                <a:lnTo>
                  <a:pt x="3332945" y="465975"/>
                </a:lnTo>
                <a:lnTo>
                  <a:pt x="3373747" y="437672"/>
                </a:lnTo>
                <a:lnTo>
                  <a:pt x="3404856" y="401444"/>
                </a:lnTo>
                <a:lnTo>
                  <a:pt x="3407970" y="396062"/>
                </a:lnTo>
                <a:lnTo>
                  <a:pt x="3251492" y="396062"/>
                </a:lnTo>
                <a:lnTo>
                  <a:pt x="3229491" y="394090"/>
                </a:lnTo>
                <a:lnTo>
                  <a:pt x="3191563" y="378322"/>
                </a:lnTo>
                <a:lnTo>
                  <a:pt x="3162583" y="347816"/>
                </a:lnTo>
                <a:lnTo>
                  <a:pt x="3147667" y="308753"/>
                </a:lnTo>
                <a:lnTo>
                  <a:pt x="3145802" y="286397"/>
                </a:lnTo>
                <a:lnTo>
                  <a:pt x="3147667" y="264040"/>
                </a:lnTo>
                <a:lnTo>
                  <a:pt x="3162583" y="224968"/>
                </a:lnTo>
                <a:lnTo>
                  <a:pt x="3191563" y="194460"/>
                </a:lnTo>
                <a:lnTo>
                  <a:pt x="3229491" y="178691"/>
                </a:lnTo>
                <a:lnTo>
                  <a:pt x="3251492" y="176720"/>
                </a:lnTo>
                <a:lnTo>
                  <a:pt x="3406672" y="176720"/>
                </a:lnTo>
                <a:lnTo>
                  <a:pt x="3387337" y="147563"/>
                </a:lnTo>
                <a:lnTo>
                  <a:pt x="3349942" y="115777"/>
                </a:lnTo>
                <a:lnTo>
                  <a:pt x="3304660" y="96705"/>
                </a:lnTo>
                <a:lnTo>
                  <a:pt x="3251492" y="90347"/>
                </a:lnTo>
                <a:close/>
              </a:path>
              <a:path w="4959984" h="482600">
                <a:moveTo>
                  <a:pt x="3332746" y="340944"/>
                </a:moveTo>
                <a:lnTo>
                  <a:pt x="3300641" y="380149"/>
                </a:lnTo>
                <a:lnTo>
                  <a:pt x="3264577" y="395068"/>
                </a:lnTo>
                <a:lnTo>
                  <a:pt x="3251492" y="396062"/>
                </a:lnTo>
                <a:lnTo>
                  <a:pt x="3407970" y="396062"/>
                </a:lnTo>
                <a:lnTo>
                  <a:pt x="3416846" y="380720"/>
                </a:lnTo>
                <a:lnTo>
                  <a:pt x="3332746" y="340944"/>
                </a:lnTo>
                <a:close/>
              </a:path>
              <a:path w="4959984" h="482600">
                <a:moveTo>
                  <a:pt x="3406672" y="176720"/>
                </a:moveTo>
                <a:lnTo>
                  <a:pt x="3251492" y="176720"/>
                </a:lnTo>
                <a:lnTo>
                  <a:pt x="3264577" y="177715"/>
                </a:lnTo>
                <a:lnTo>
                  <a:pt x="3277128" y="180700"/>
                </a:lnTo>
                <a:lnTo>
                  <a:pt x="3311063" y="201048"/>
                </a:lnTo>
                <a:lnTo>
                  <a:pt x="3332746" y="231838"/>
                </a:lnTo>
                <a:lnTo>
                  <a:pt x="3416846" y="192062"/>
                </a:lnTo>
                <a:lnTo>
                  <a:pt x="3406672" y="176720"/>
                </a:lnTo>
                <a:close/>
              </a:path>
              <a:path w="4959984" h="482600">
                <a:moveTo>
                  <a:pt x="2813939" y="90347"/>
                </a:moveTo>
                <a:lnTo>
                  <a:pt x="2772045" y="93793"/>
                </a:lnTo>
                <a:lnTo>
                  <a:pt x="2733882" y="104128"/>
                </a:lnTo>
                <a:lnTo>
                  <a:pt x="2699451" y="121353"/>
                </a:lnTo>
                <a:lnTo>
                  <a:pt x="2668752" y="145465"/>
                </a:lnTo>
                <a:lnTo>
                  <a:pt x="2643518" y="174948"/>
                </a:lnTo>
                <a:lnTo>
                  <a:pt x="2614685" y="245414"/>
                </a:lnTo>
                <a:lnTo>
                  <a:pt x="2611081" y="286397"/>
                </a:lnTo>
                <a:lnTo>
                  <a:pt x="2614685" y="327381"/>
                </a:lnTo>
                <a:lnTo>
                  <a:pt x="2625496" y="364529"/>
                </a:lnTo>
                <a:lnTo>
                  <a:pt x="2668752" y="427316"/>
                </a:lnTo>
                <a:lnTo>
                  <a:pt x="2699451" y="451434"/>
                </a:lnTo>
                <a:lnTo>
                  <a:pt x="2733882" y="468658"/>
                </a:lnTo>
                <a:lnTo>
                  <a:pt x="2772045" y="478991"/>
                </a:lnTo>
                <a:lnTo>
                  <a:pt x="2813939" y="482434"/>
                </a:lnTo>
                <a:lnTo>
                  <a:pt x="2855806" y="478991"/>
                </a:lnTo>
                <a:lnTo>
                  <a:pt x="2893912" y="468658"/>
                </a:lnTo>
                <a:lnTo>
                  <a:pt x="2928258" y="451434"/>
                </a:lnTo>
                <a:lnTo>
                  <a:pt x="2958846" y="427316"/>
                </a:lnTo>
                <a:lnTo>
                  <a:pt x="2983951" y="397841"/>
                </a:lnTo>
                <a:lnTo>
                  <a:pt x="2984909" y="396062"/>
                </a:lnTo>
                <a:lnTo>
                  <a:pt x="2813939" y="396062"/>
                </a:lnTo>
                <a:lnTo>
                  <a:pt x="2791776" y="394109"/>
                </a:lnTo>
                <a:lnTo>
                  <a:pt x="2754272" y="378483"/>
                </a:lnTo>
                <a:lnTo>
                  <a:pt x="2726499" y="348191"/>
                </a:lnTo>
                <a:lnTo>
                  <a:pt x="2712297" y="308986"/>
                </a:lnTo>
                <a:lnTo>
                  <a:pt x="2710522" y="286397"/>
                </a:lnTo>
                <a:lnTo>
                  <a:pt x="2712297" y="263808"/>
                </a:lnTo>
                <a:lnTo>
                  <a:pt x="2726499" y="224598"/>
                </a:lnTo>
                <a:lnTo>
                  <a:pt x="2754272" y="194304"/>
                </a:lnTo>
                <a:lnTo>
                  <a:pt x="2791776" y="178675"/>
                </a:lnTo>
                <a:lnTo>
                  <a:pt x="2813939" y="176720"/>
                </a:lnTo>
                <a:lnTo>
                  <a:pt x="2984905" y="176720"/>
                </a:lnTo>
                <a:lnTo>
                  <a:pt x="2983951" y="174948"/>
                </a:lnTo>
                <a:lnTo>
                  <a:pt x="2958846" y="145465"/>
                </a:lnTo>
                <a:lnTo>
                  <a:pt x="2928258" y="121353"/>
                </a:lnTo>
                <a:lnTo>
                  <a:pt x="2893912" y="104128"/>
                </a:lnTo>
                <a:lnTo>
                  <a:pt x="2855806" y="93793"/>
                </a:lnTo>
                <a:lnTo>
                  <a:pt x="2813939" y="90347"/>
                </a:lnTo>
                <a:close/>
              </a:path>
              <a:path w="4959984" h="482600">
                <a:moveTo>
                  <a:pt x="2984905" y="176720"/>
                </a:moveTo>
                <a:lnTo>
                  <a:pt x="2813939" y="176720"/>
                </a:lnTo>
                <a:lnTo>
                  <a:pt x="2835851" y="178675"/>
                </a:lnTo>
                <a:lnTo>
                  <a:pt x="2855561" y="184537"/>
                </a:lnTo>
                <a:lnTo>
                  <a:pt x="2888373" y="207975"/>
                </a:lnTo>
                <a:lnTo>
                  <a:pt x="2909690" y="243209"/>
                </a:lnTo>
                <a:lnTo>
                  <a:pt x="2916796" y="286397"/>
                </a:lnTo>
                <a:lnTo>
                  <a:pt x="2915019" y="308986"/>
                </a:lnTo>
                <a:lnTo>
                  <a:pt x="2900808" y="348191"/>
                </a:lnTo>
                <a:lnTo>
                  <a:pt x="2873069" y="378483"/>
                </a:lnTo>
                <a:lnTo>
                  <a:pt x="2835851" y="394109"/>
                </a:lnTo>
                <a:lnTo>
                  <a:pt x="2813939" y="396062"/>
                </a:lnTo>
                <a:lnTo>
                  <a:pt x="2984909" y="396062"/>
                </a:lnTo>
                <a:lnTo>
                  <a:pt x="3001886" y="364529"/>
                </a:lnTo>
                <a:lnTo>
                  <a:pt x="3012649" y="327381"/>
                </a:lnTo>
                <a:lnTo>
                  <a:pt x="3016237" y="286397"/>
                </a:lnTo>
                <a:lnTo>
                  <a:pt x="3012649" y="245414"/>
                </a:lnTo>
                <a:lnTo>
                  <a:pt x="3001886" y="208264"/>
                </a:lnTo>
                <a:lnTo>
                  <a:pt x="2984905" y="176720"/>
                </a:lnTo>
                <a:close/>
              </a:path>
              <a:path w="4959984" h="482600">
                <a:moveTo>
                  <a:pt x="2454808" y="96596"/>
                </a:moveTo>
                <a:lnTo>
                  <a:pt x="2265019" y="96596"/>
                </a:lnTo>
                <a:lnTo>
                  <a:pt x="2265019" y="475614"/>
                </a:lnTo>
                <a:lnTo>
                  <a:pt x="2362758" y="475614"/>
                </a:lnTo>
                <a:lnTo>
                  <a:pt x="2362758" y="348335"/>
                </a:lnTo>
                <a:lnTo>
                  <a:pt x="2454808" y="348335"/>
                </a:lnTo>
                <a:lnTo>
                  <a:pt x="2509635" y="339313"/>
                </a:lnTo>
                <a:lnTo>
                  <a:pt x="2551404" y="312242"/>
                </a:lnTo>
                <a:lnTo>
                  <a:pt x="2577830" y="271827"/>
                </a:lnTo>
                <a:lnTo>
                  <a:pt x="2580288" y="263093"/>
                </a:lnTo>
                <a:lnTo>
                  <a:pt x="2362758" y="263093"/>
                </a:lnTo>
                <a:lnTo>
                  <a:pt x="2362758" y="181838"/>
                </a:lnTo>
                <a:lnTo>
                  <a:pt x="2580231" y="181838"/>
                </a:lnTo>
                <a:lnTo>
                  <a:pt x="2577830" y="173243"/>
                </a:lnTo>
                <a:lnTo>
                  <a:pt x="2551404" y="132676"/>
                </a:lnTo>
                <a:lnTo>
                  <a:pt x="2509635" y="105621"/>
                </a:lnTo>
                <a:lnTo>
                  <a:pt x="2483855" y="98853"/>
                </a:lnTo>
                <a:lnTo>
                  <a:pt x="2454808" y="96596"/>
                </a:lnTo>
                <a:close/>
              </a:path>
              <a:path w="4959984" h="482600">
                <a:moveTo>
                  <a:pt x="2580231" y="181838"/>
                </a:moveTo>
                <a:lnTo>
                  <a:pt x="2441740" y="181838"/>
                </a:lnTo>
                <a:lnTo>
                  <a:pt x="2451239" y="182514"/>
                </a:lnTo>
                <a:lnTo>
                  <a:pt x="2459850" y="184540"/>
                </a:lnTo>
                <a:lnTo>
                  <a:pt x="2486395" y="213625"/>
                </a:lnTo>
                <a:lnTo>
                  <a:pt x="2487193" y="222745"/>
                </a:lnTo>
                <a:lnTo>
                  <a:pt x="2486395" y="231629"/>
                </a:lnTo>
                <a:lnTo>
                  <a:pt x="2459850" y="260396"/>
                </a:lnTo>
                <a:lnTo>
                  <a:pt x="2441740" y="263093"/>
                </a:lnTo>
                <a:lnTo>
                  <a:pt x="2580288" y="263093"/>
                </a:lnTo>
                <a:lnTo>
                  <a:pt x="2584433" y="248369"/>
                </a:lnTo>
                <a:lnTo>
                  <a:pt x="2586634" y="222745"/>
                </a:lnTo>
                <a:lnTo>
                  <a:pt x="2584433" y="196877"/>
                </a:lnTo>
                <a:lnTo>
                  <a:pt x="2580231" y="181838"/>
                </a:lnTo>
                <a:close/>
              </a:path>
              <a:path w="4959984" h="482600">
                <a:moveTo>
                  <a:pt x="1912137" y="90347"/>
                </a:moveTo>
                <a:lnTo>
                  <a:pt x="1869715" y="93757"/>
                </a:lnTo>
                <a:lnTo>
                  <a:pt x="1831092" y="103986"/>
                </a:lnTo>
                <a:lnTo>
                  <a:pt x="1796269" y="121031"/>
                </a:lnTo>
                <a:lnTo>
                  <a:pt x="1765249" y="144894"/>
                </a:lnTo>
                <a:lnTo>
                  <a:pt x="1739764" y="174197"/>
                </a:lnTo>
                <a:lnTo>
                  <a:pt x="1710645" y="244949"/>
                </a:lnTo>
                <a:lnTo>
                  <a:pt x="1707007" y="286397"/>
                </a:lnTo>
                <a:lnTo>
                  <a:pt x="1710664" y="327612"/>
                </a:lnTo>
                <a:lnTo>
                  <a:pt x="1721637" y="364883"/>
                </a:lnTo>
                <a:lnTo>
                  <a:pt x="1765528" y="427596"/>
                </a:lnTo>
                <a:lnTo>
                  <a:pt x="1796637" y="451589"/>
                </a:lnTo>
                <a:lnTo>
                  <a:pt x="1831441" y="468726"/>
                </a:lnTo>
                <a:lnTo>
                  <a:pt x="1869941" y="479008"/>
                </a:lnTo>
                <a:lnTo>
                  <a:pt x="1912137" y="482434"/>
                </a:lnTo>
                <a:lnTo>
                  <a:pt x="1942022" y="480606"/>
                </a:lnTo>
                <a:lnTo>
                  <a:pt x="1993590" y="465975"/>
                </a:lnTo>
                <a:lnTo>
                  <a:pt x="2034393" y="437672"/>
                </a:lnTo>
                <a:lnTo>
                  <a:pt x="2065501" y="401444"/>
                </a:lnTo>
                <a:lnTo>
                  <a:pt x="2068615" y="396062"/>
                </a:lnTo>
                <a:lnTo>
                  <a:pt x="1912137" y="396062"/>
                </a:lnTo>
                <a:lnTo>
                  <a:pt x="1890137" y="394090"/>
                </a:lnTo>
                <a:lnTo>
                  <a:pt x="1852208" y="378322"/>
                </a:lnTo>
                <a:lnTo>
                  <a:pt x="1823228" y="347816"/>
                </a:lnTo>
                <a:lnTo>
                  <a:pt x="1808312" y="308753"/>
                </a:lnTo>
                <a:lnTo>
                  <a:pt x="1806448" y="286397"/>
                </a:lnTo>
                <a:lnTo>
                  <a:pt x="1808312" y="264040"/>
                </a:lnTo>
                <a:lnTo>
                  <a:pt x="1823228" y="224968"/>
                </a:lnTo>
                <a:lnTo>
                  <a:pt x="1852208" y="194460"/>
                </a:lnTo>
                <a:lnTo>
                  <a:pt x="1890137" y="178691"/>
                </a:lnTo>
                <a:lnTo>
                  <a:pt x="1912137" y="176720"/>
                </a:lnTo>
                <a:lnTo>
                  <a:pt x="2067317" y="176720"/>
                </a:lnTo>
                <a:lnTo>
                  <a:pt x="2047982" y="147563"/>
                </a:lnTo>
                <a:lnTo>
                  <a:pt x="2010587" y="115777"/>
                </a:lnTo>
                <a:lnTo>
                  <a:pt x="1965305" y="96705"/>
                </a:lnTo>
                <a:lnTo>
                  <a:pt x="1912137" y="90347"/>
                </a:lnTo>
                <a:close/>
              </a:path>
              <a:path w="4959984" h="482600">
                <a:moveTo>
                  <a:pt x="1993392" y="340944"/>
                </a:moveTo>
                <a:lnTo>
                  <a:pt x="1961286" y="380149"/>
                </a:lnTo>
                <a:lnTo>
                  <a:pt x="1925224" y="395068"/>
                </a:lnTo>
                <a:lnTo>
                  <a:pt x="1912137" y="396062"/>
                </a:lnTo>
                <a:lnTo>
                  <a:pt x="2068615" y="396062"/>
                </a:lnTo>
                <a:lnTo>
                  <a:pt x="2077491" y="380720"/>
                </a:lnTo>
                <a:lnTo>
                  <a:pt x="1993392" y="340944"/>
                </a:lnTo>
                <a:close/>
              </a:path>
              <a:path w="4959984" h="482600">
                <a:moveTo>
                  <a:pt x="2067317" y="176720"/>
                </a:moveTo>
                <a:lnTo>
                  <a:pt x="1912137" y="176720"/>
                </a:lnTo>
                <a:lnTo>
                  <a:pt x="1925224" y="177715"/>
                </a:lnTo>
                <a:lnTo>
                  <a:pt x="1937778" y="180700"/>
                </a:lnTo>
                <a:lnTo>
                  <a:pt x="1971708" y="201048"/>
                </a:lnTo>
                <a:lnTo>
                  <a:pt x="1993392" y="231838"/>
                </a:lnTo>
                <a:lnTo>
                  <a:pt x="2077491" y="192062"/>
                </a:lnTo>
                <a:lnTo>
                  <a:pt x="2067317" y="176720"/>
                </a:lnTo>
                <a:close/>
              </a:path>
              <a:path w="4959984" h="482600">
                <a:moveTo>
                  <a:pt x="1313205" y="96596"/>
                </a:moveTo>
                <a:lnTo>
                  <a:pt x="1215466" y="96596"/>
                </a:lnTo>
                <a:lnTo>
                  <a:pt x="1215466" y="475614"/>
                </a:lnTo>
                <a:lnTo>
                  <a:pt x="1405267" y="475614"/>
                </a:lnTo>
                <a:lnTo>
                  <a:pt x="1434314" y="473361"/>
                </a:lnTo>
                <a:lnTo>
                  <a:pt x="1482611" y="455324"/>
                </a:lnTo>
                <a:lnTo>
                  <a:pt x="1517275" y="420374"/>
                </a:lnTo>
                <a:lnTo>
                  <a:pt x="1530686" y="390385"/>
                </a:lnTo>
                <a:lnTo>
                  <a:pt x="1313205" y="390385"/>
                </a:lnTo>
                <a:lnTo>
                  <a:pt x="1313205" y="309117"/>
                </a:lnTo>
                <a:lnTo>
                  <a:pt x="1530742" y="309117"/>
                </a:lnTo>
                <a:lnTo>
                  <a:pt x="1528284" y="300393"/>
                </a:lnTo>
                <a:lnTo>
                  <a:pt x="1501863" y="259968"/>
                </a:lnTo>
                <a:lnTo>
                  <a:pt x="1460095" y="232908"/>
                </a:lnTo>
                <a:lnTo>
                  <a:pt x="1405267" y="223888"/>
                </a:lnTo>
                <a:lnTo>
                  <a:pt x="1313205" y="223888"/>
                </a:lnTo>
                <a:lnTo>
                  <a:pt x="1313205" y="96596"/>
                </a:lnTo>
                <a:close/>
              </a:path>
              <a:path w="4959984" h="482600">
                <a:moveTo>
                  <a:pt x="1530742" y="309117"/>
                </a:moveTo>
                <a:lnTo>
                  <a:pt x="1392199" y="309117"/>
                </a:lnTo>
                <a:lnTo>
                  <a:pt x="1401693" y="309793"/>
                </a:lnTo>
                <a:lnTo>
                  <a:pt x="1410303" y="311819"/>
                </a:lnTo>
                <a:lnTo>
                  <a:pt x="1436854" y="340588"/>
                </a:lnTo>
                <a:lnTo>
                  <a:pt x="1437652" y="349465"/>
                </a:lnTo>
                <a:lnTo>
                  <a:pt x="1436854" y="358598"/>
                </a:lnTo>
                <a:lnTo>
                  <a:pt x="1410303" y="387683"/>
                </a:lnTo>
                <a:lnTo>
                  <a:pt x="1392199" y="390385"/>
                </a:lnTo>
                <a:lnTo>
                  <a:pt x="1530686" y="390385"/>
                </a:lnTo>
                <a:lnTo>
                  <a:pt x="1534891" y="375340"/>
                </a:lnTo>
                <a:lnTo>
                  <a:pt x="1537093" y="349465"/>
                </a:lnTo>
                <a:lnTo>
                  <a:pt x="1534891" y="323848"/>
                </a:lnTo>
                <a:lnTo>
                  <a:pt x="1530742" y="309117"/>
                </a:lnTo>
                <a:close/>
              </a:path>
              <a:path w="4959984" h="482600">
                <a:moveTo>
                  <a:pt x="1063180" y="181838"/>
                </a:moveTo>
                <a:lnTo>
                  <a:pt x="965441" y="181838"/>
                </a:lnTo>
                <a:lnTo>
                  <a:pt x="965441" y="475614"/>
                </a:lnTo>
                <a:lnTo>
                  <a:pt x="1063180" y="475614"/>
                </a:lnTo>
                <a:lnTo>
                  <a:pt x="1063180" y="181838"/>
                </a:lnTo>
                <a:close/>
              </a:path>
              <a:path w="4959984" h="482600">
                <a:moveTo>
                  <a:pt x="1168869" y="96596"/>
                </a:moveTo>
                <a:lnTo>
                  <a:pt x="859180" y="96596"/>
                </a:lnTo>
                <a:lnTo>
                  <a:pt x="859180" y="181838"/>
                </a:lnTo>
                <a:lnTo>
                  <a:pt x="1168869" y="181838"/>
                </a:lnTo>
                <a:lnTo>
                  <a:pt x="1168869" y="96596"/>
                </a:lnTo>
                <a:close/>
              </a:path>
              <a:path w="4959984" h="482600">
                <a:moveTo>
                  <a:pt x="812584" y="96596"/>
                </a:moveTo>
                <a:lnTo>
                  <a:pt x="714844" y="96596"/>
                </a:lnTo>
                <a:lnTo>
                  <a:pt x="714844" y="475614"/>
                </a:lnTo>
                <a:lnTo>
                  <a:pt x="812584" y="475614"/>
                </a:lnTo>
                <a:lnTo>
                  <a:pt x="812584" y="96596"/>
                </a:lnTo>
                <a:close/>
              </a:path>
              <a:path w="4959984" h="482600">
                <a:moveTo>
                  <a:pt x="463118" y="96596"/>
                </a:moveTo>
                <a:lnTo>
                  <a:pt x="365379" y="96596"/>
                </a:lnTo>
                <a:lnTo>
                  <a:pt x="365379" y="475614"/>
                </a:lnTo>
                <a:lnTo>
                  <a:pt x="555167" y="475614"/>
                </a:lnTo>
                <a:lnTo>
                  <a:pt x="584221" y="473361"/>
                </a:lnTo>
                <a:lnTo>
                  <a:pt x="632523" y="455324"/>
                </a:lnTo>
                <a:lnTo>
                  <a:pt x="667187" y="420374"/>
                </a:lnTo>
                <a:lnTo>
                  <a:pt x="680598" y="390385"/>
                </a:lnTo>
                <a:lnTo>
                  <a:pt x="463118" y="390385"/>
                </a:lnTo>
                <a:lnTo>
                  <a:pt x="463118" y="309117"/>
                </a:lnTo>
                <a:lnTo>
                  <a:pt x="680654" y="309117"/>
                </a:lnTo>
                <a:lnTo>
                  <a:pt x="678197" y="300393"/>
                </a:lnTo>
                <a:lnTo>
                  <a:pt x="651776" y="259968"/>
                </a:lnTo>
                <a:lnTo>
                  <a:pt x="610006" y="232908"/>
                </a:lnTo>
                <a:lnTo>
                  <a:pt x="555167" y="223888"/>
                </a:lnTo>
                <a:lnTo>
                  <a:pt x="463118" y="223888"/>
                </a:lnTo>
                <a:lnTo>
                  <a:pt x="463118" y="96596"/>
                </a:lnTo>
                <a:close/>
              </a:path>
              <a:path w="4959984" h="482600">
                <a:moveTo>
                  <a:pt x="680654" y="309117"/>
                </a:moveTo>
                <a:lnTo>
                  <a:pt x="542099" y="309117"/>
                </a:lnTo>
                <a:lnTo>
                  <a:pt x="551600" y="309793"/>
                </a:lnTo>
                <a:lnTo>
                  <a:pt x="560214" y="311819"/>
                </a:lnTo>
                <a:lnTo>
                  <a:pt x="586765" y="340588"/>
                </a:lnTo>
                <a:lnTo>
                  <a:pt x="587565" y="349465"/>
                </a:lnTo>
                <a:lnTo>
                  <a:pt x="586765" y="358598"/>
                </a:lnTo>
                <a:lnTo>
                  <a:pt x="560214" y="387683"/>
                </a:lnTo>
                <a:lnTo>
                  <a:pt x="542099" y="390385"/>
                </a:lnTo>
                <a:lnTo>
                  <a:pt x="680598" y="390385"/>
                </a:lnTo>
                <a:lnTo>
                  <a:pt x="684804" y="375340"/>
                </a:lnTo>
                <a:lnTo>
                  <a:pt x="687006" y="349465"/>
                </a:lnTo>
                <a:lnTo>
                  <a:pt x="684804" y="323848"/>
                </a:lnTo>
                <a:lnTo>
                  <a:pt x="680654" y="309117"/>
                </a:lnTo>
                <a:close/>
              </a:path>
              <a:path w="4959984" h="482600">
                <a:moveTo>
                  <a:pt x="296049" y="96596"/>
                </a:moveTo>
                <a:lnTo>
                  <a:pt x="0" y="96596"/>
                </a:lnTo>
                <a:lnTo>
                  <a:pt x="0" y="475614"/>
                </a:lnTo>
                <a:lnTo>
                  <a:pt x="193192" y="475614"/>
                </a:lnTo>
                <a:lnTo>
                  <a:pt x="221676" y="473414"/>
                </a:lnTo>
                <a:lnTo>
                  <a:pt x="268844" y="455801"/>
                </a:lnTo>
                <a:lnTo>
                  <a:pt x="302446" y="421706"/>
                </a:lnTo>
                <a:lnTo>
                  <a:pt x="316031" y="390385"/>
                </a:lnTo>
                <a:lnTo>
                  <a:pt x="97739" y="390385"/>
                </a:lnTo>
                <a:lnTo>
                  <a:pt x="97739" y="315937"/>
                </a:lnTo>
                <a:lnTo>
                  <a:pt x="316175" y="315937"/>
                </a:lnTo>
                <a:lnTo>
                  <a:pt x="313102" y="304934"/>
                </a:lnTo>
                <a:lnTo>
                  <a:pt x="287528" y="265645"/>
                </a:lnTo>
                <a:lnTo>
                  <a:pt x="246894" y="239442"/>
                </a:lnTo>
                <a:lnTo>
                  <a:pt x="193192" y="230708"/>
                </a:lnTo>
                <a:lnTo>
                  <a:pt x="97739" y="230708"/>
                </a:lnTo>
                <a:lnTo>
                  <a:pt x="97739" y="181838"/>
                </a:lnTo>
                <a:lnTo>
                  <a:pt x="296049" y="181838"/>
                </a:lnTo>
                <a:lnTo>
                  <a:pt x="296049" y="96596"/>
                </a:lnTo>
                <a:close/>
              </a:path>
              <a:path w="4959984" h="482600">
                <a:moveTo>
                  <a:pt x="316175" y="315937"/>
                </a:moveTo>
                <a:lnTo>
                  <a:pt x="181267" y="315937"/>
                </a:lnTo>
                <a:lnTo>
                  <a:pt x="189929" y="316561"/>
                </a:lnTo>
                <a:lnTo>
                  <a:pt x="197743" y="318428"/>
                </a:lnTo>
                <a:lnTo>
                  <a:pt x="222173" y="352882"/>
                </a:lnTo>
                <a:lnTo>
                  <a:pt x="221464" y="361206"/>
                </a:lnTo>
                <a:lnTo>
                  <a:pt x="189929" y="389763"/>
                </a:lnTo>
                <a:lnTo>
                  <a:pt x="181267" y="390385"/>
                </a:lnTo>
                <a:lnTo>
                  <a:pt x="316031" y="390385"/>
                </a:lnTo>
                <a:lnTo>
                  <a:pt x="319496" y="377954"/>
                </a:lnTo>
                <a:lnTo>
                  <a:pt x="321627" y="352882"/>
                </a:lnTo>
                <a:lnTo>
                  <a:pt x="319496" y="327826"/>
                </a:lnTo>
                <a:lnTo>
                  <a:pt x="316175" y="315937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3825" y="3139203"/>
            <a:ext cx="5256530" cy="392430"/>
          </a:xfrm>
          <a:custGeom>
            <a:avLst/>
            <a:gdLst/>
            <a:ahLst/>
            <a:cxnLst/>
            <a:rect l="l" t="t" r="r" b="b"/>
            <a:pathLst>
              <a:path w="5256530" h="392429">
                <a:moveTo>
                  <a:pt x="4961915" y="6248"/>
                </a:moveTo>
                <a:lnTo>
                  <a:pt x="4826101" y="6248"/>
                </a:lnTo>
                <a:lnTo>
                  <a:pt x="4826101" y="385267"/>
                </a:lnTo>
                <a:lnTo>
                  <a:pt x="4923840" y="385267"/>
                </a:lnTo>
                <a:lnTo>
                  <a:pt x="4923840" y="138645"/>
                </a:lnTo>
                <a:lnTo>
                  <a:pt x="5012750" y="138645"/>
                </a:lnTo>
                <a:lnTo>
                  <a:pt x="4961915" y="6248"/>
                </a:lnTo>
                <a:close/>
              </a:path>
              <a:path w="5256530" h="392429">
                <a:moveTo>
                  <a:pt x="5012750" y="138645"/>
                </a:moveTo>
                <a:lnTo>
                  <a:pt x="4923840" y="138645"/>
                </a:lnTo>
                <a:lnTo>
                  <a:pt x="5019306" y="385267"/>
                </a:lnTo>
                <a:lnTo>
                  <a:pt x="5062486" y="385267"/>
                </a:lnTo>
                <a:lnTo>
                  <a:pt x="5129978" y="211950"/>
                </a:lnTo>
                <a:lnTo>
                  <a:pt x="5040896" y="211950"/>
                </a:lnTo>
                <a:lnTo>
                  <a:pt x="5012750" y="138645"/>
                </a:lnTo>
                <a:close/>
              </a:path>
              <a:path w="5256530" h="392429">
                <a:moveTo>
                  <a:pt x="5256263" y="138645"/>
                </a:moveTo>
                <a:lnTo>
                  <a:pt x="5158524" y="138645"/>
                </a:lnTo>
                <a:lnTo>
                  <a:pt x="5158524" y="385267"/>
                </a:lnTo>
                <a:lnTo>
                  <a:pt x="5256263" y="385267"/>
                </a:lnTo>
                <a:lnTo>
                  <a:pt x="5256263" y="138645"/>
                </a:lnTo>
                <a:close/>
              </a:path>
              <a:path w="5256530" h="392429">
                <a:moveTo>
                  <a:pt x="5256263" y="6248"/>
                </a:moveTo>
                <a:lnTo>
                  <a:pt x="5120449" y="6248"/>
                </a:lnTo>
                <a:lnTo>
                  <a:pt x="5040896" y="211950"/>
                </a:lnTo>
                <a:lnTo>
                  <a:pt x="5129978" y="211950"/>
                </a:lnTo>
                <a:lnTo>
                  <a:pt x="5158524" y="138645"/>
                </a:lnTo>
                <a:lnTo>
                  <a:pt x="5256263" y="138645"/>
                </a:lnTo>
                <a:lnTo>
                  <a:pt x="5256263" y="6248"/>
                </a:lnTo>
                <a:close/>
              </a:path>
              <a:path w="5256530" h="392429">
                <a:moveTo>
                  <a:pt x="4574374" y="0"/>
                </a:moveTo>
                <a:lnTo>
                  <a:pt x="4532481" y="3445"/>
                </a:lnTo>
                <a:lnTo>
                  <a:pt x="4494318" y="13781"/>
                </a:lnTo>
                <a:lnTo>
                  <a:pt x="4459887" y="31005"/>
                </a:lnTo>
                <a:lnTo>
                  <a:pt x="4429188" y="55118"/>
                </a:lnTo>
                <a:lnTo>
                  <a:pt x="4403952" y="84600"/>
                </a:lnTo>
                <a:lnTo>
                  <a:pt x="4375110" y="155060"/>
                </a:lnTo>
                <a:lnTo>
                  <a:pt x="4371505" y="196037"/>
                </a:lnTo>
                <a:lnTo>
                  <a:pt x="4375110" y="237028"/>
                </a:lnTo>
                <a:lnTo>
                  <a:pt x="4385925" y="274180"/>
                </a:lnTo>
                <a:lnTo>
                  <a:pt x="4429188" y="336969"/>
                </a:lnTo>
                <a:lnTo>
                  <a:pt x="4459887" y="361081"/>
                </a:lnTo>
                <a:lnTo>
                  <a:pt x="4494318" y="378306"/>
                </a:lnTo>
                <a:lnTo>
                  <a:pt x="4532481" y="388641"/>
                </a:lnTo>
                <a:lnTo>
                  <a:pt x="4574374" y="392087"/>
                </a:lnTo>
                <a:lnTo>
                  <a:pt x="4616242" y="388641"/>
                </a:lnTo>
                <a:lnTo>
                  <a:pt x="4654346" y="378306"/>
                </a:lnTo>
                <a:lnTo>
                  <a:pt x="4688689" y="361081"/>
                </a:lnTo>
                <a:lnTo>
                  <a:pt x="4719269" y="336969"/>
                </a:lnTo>
                <a:lnTo>
                  <a:pt x="4744379" y="307493"/>
                </a:lnTo>
                <a:lnTo>
                  <a:pt x="4745337" y="305714"/>
                </a:lnTo>
                <a:lnTo>
                  <a:pt x="4574374" y="305714"/>
                </a:lnTo>
                <a:lnTo>
                  <a:pt x="4552207" y="303761"/>
                </a:lnTo>
                <a:lnTo>
                  <a:pt x="4514701" y="288135"/>
                </a:lnTo>
                <a:lnTo>
                  <a:pt x="4486923" y="257843"/>
                </a:lnTo>
                <a:lnTo>
                  <a:pt x="4472720" y="218633"/>
                </a:lnTo>
                <a:lnTo>
                  <a:pt x="4470946" y="196037"/>
                </a:lnTo>
                <a:lnTo>
                  <a:pt x="4472720" y="173455"/>
                </a:lnTo>
                <a:lnTo>
                  <a:pt x="4486923" y="134250"/>
                </a:lnTo>
                <a:lnTo>
                  <a:pt x="4514701" y="103957"/>
                </a:lnTo>
                <a:lnTo>
                  <a:pt x="4552207" y="88327"/>
                </a:lnTo>
                <a:lnTo>
                  <a:pt x="4574374" y="86372"/>
                </a:lnTo>
                <a:lnTo>
                  <a:pt x="4745333" y="86372"/>
                </a:lnTo>
                <a:lnTo>
                  <a:pt x="4744379" y="84600"/>
                </a:lnTo>
                <a:lnTo>
                  <a:pt x="4719269" y="55118"/>
                </a:lnTo>
                <a:lnTo>
                  <a:pt x="4688689" y="31005"/>
                </a:lnTo>
                <a:lnTo>
                  <a:pt x="4654346" y="13781"/>
                </a:lnTo>
                <a:lnTo>
                  <a:pt x="4616242" y="3445"/>
                </a:lnTo>
                <a:lnTo>
                  <a:pt x="4574374" y="0"/>
                </a:lnTo>
                <a:close/>
              </a:path>
              <a:path w="5256530" h="392429">
                <a:moveTo>
                  <a:pt x="4745333" y="86372"/>
                </a:moveTo>
                <a:lnTo>
                  <a:pt x="4574374" y="86372"/>
                </a:lnTo>
                <a:lnTo>
                  <a:pt x="4596285" y="88327"/>
                </a:lnTo>
                <a:lnTo>
                  <a:pt x="4615992" y="94189"/>
                </a:lnTo>
                <a:lnTo>
                  <a:pt x="4648809" y="117627"/>
                </a:lnTo>
                <a:lnTo>
                  <a:pt x="4670115" y="152860"/>
                </a:lnTo>
                <a:lnTo>
                  <a:pt x="4677219" y="196037"/>
                </a:lnTo>
                <a:lnTo>
                  <a:pt x="4675443" y="218633"/>
                </a:lnTo>
                <a:lnTo>
                  <a:pt x="4661237" y="257843"/>
                </a:lnTo>
                <a:lnTo>
                  <a:pt x="4633500" y="288135"/>
                </a:lnTo>
                <a:lnTo>
                  <a:pt x="4596285" y="303761"/>
                </a:lnTo>
                <a:lnTo>
                  <a:pt x="4574374" y="305714"/>
                </a:lnTo>
                <a:lnTo>
                  <a:pt x="4745337" y="305714"/>
                </a:lnTo>
                <a:lnTo>
                  <a:pt x="4762314" y="274180"/>
                </a:lnTo>
                <a:lnTo>
                  <a:pt x="4773074" y="237028"/>
                </a:lnTo>
                <a:lnTo>
                  <a:pt x="4776660" y="196037"/>
                </a:lnTo>
                <a:lnTo>
                  <a:pt x="4773074" y="155060"/>
                </a:lnTo>
                <a:lnTo>
                  <a:pt x="4762314" y="117914"/>
                </a:lnTo>
                <a:lnTo>
                  <a:pt x="4745333" y="86372"/>
                </a:lnTo>
                <a:close/>
              </a:path>
              <a:path w="5256530" h="392429">
                <a:moveTo>
                  <a:pt x="4116933" y="6248"/>
                </a:moveTo>
                <a:lnTo>
                  <a:pt x="4019194" y="6248"/>
                </a:lnTo>
                <a:lnTo>
                  <a:pt x="4019194" y="385267"/>
                </a:lnTo>
                <a:lnTo>
                  <a:pt x="4116933" y="385267"/>
                </a:lnTo>
                <a:lnTo>
                  <a:pt x="4116933" y="274459"/>
                </a:lnTo>
                <a:lnTo>
                  <a:pt x="4142498" y="242633"/>
                </a:lnTo>
                <a:lnTo>
                  <a:pt x="4252153" y="242633"/>
                </a:lnTo>
                <a:lnTo>
                  <a:pt x="4206709" y="183540"/>
                </a:lnTo>
                <a:lnTo>
                  <a:pt x="4224633" y="161950"/>
                </a:lnTo>
                <a:lnTo>
                  <a:pt x="4116933" y="161950"/>
                </a:lnTo>
                <a:lnTo>
                  <a:pt x="4116933" y="6248"/>
                </a:lnTo>
                <a:close/>
              </a:path>
              <a:path w="5256530" h="392429">
                <a:moveTo>
                  <a:pt x="4252153" y="242633"/>
                </a:moveTo>
                <a:lnTo>
                  <a:pt x="4142498" y="242633"/>
                </a:lnTo>
                <a:lnTo>
                  <a:pt x="4241939" y="385267"/>
                </a:lnTo>
                <a:lnTo>
                  <a:pt x="4361840" y="385267"/>
                </a:lnTo>
                <a:lnTo>
                  <a:pt x="4252153" y="242633"/>
                </a:lnTo>
                <a:close/>
              </a:path>
              <a:path w="5256530" h="392429">
                <a:moveTo>
                  <a:pt x="4353890" y="6248"/>
                </a:moveTo>
                <a:lnTo>
                  <a:pt x="4233418" y="6248"/>
                </a:lnTo>
                <a:lnTo>
                  <a:pt x="4116933" y="161950"/>
                </a:lnTo>
                <a:lnTo>
                  <a:pt x="4224633" y="161950"/>
                </a:lnTo>
                <a:lnTo>
                  <a:pt x="4353890" y="6248"/>
                </a:lnTo>
                <a:close/>
              </a:path>
              <a:path w="5256530" h="392429">
                <a:moveTo>
                  <a:pt x="3962361" y="6248"/>
                </a:moveTo>
                <a:lnTo>
                  <a:pt x="3684498" y="6248"/>
                </a:lnTo>
                <a:lnTo>
                  <a:pt x="3684498" y="385267"/>
                </a:lnTo>
                <a:lnTo>
                  <a:pt x="3962361" y="385267"/>
                </a:lnTo>
                <a:lnTo>
                  <a:pt x="3962361" y="300024"/>
                </a:lnTo>
                <a:lnTo>
                  <a:pt x="3782237" y="300024"/>
                </a:lnTo>
                <a:lnTo>
                  <a:pt x="3782237" y="235813"/>
                </a:lnTo>
                <a:lnTo>
                  <a:pt x="3958386" y="235813"/>
                </a:lnTo>
                <a:lnTo>
                  <a:pt x="3958386" y="150583"/>
                </a:lnTo>
                <a:lnTo>
                  <a:pt x="3782237" y="150583"/>
                </a:lnTo>
                <a:lnTo>
                  <a:pt x="3782237" y="91490"/>
                </a:lnTo>
                <a:lnTo>
                  <a:pt x="3962361" y="91490"/>
                </a:lnTo>
                <a:lnTo>
                  <a:pt x="3962361" y="6248"/>
                </a:lnTo>
                <a:close/>
              </a:path>
              <a:path w="5256530" h="392429">
                <a:moveTo>
                  <a:pt x="3512883" y="6248"/>
                </a:moveTo>
                <a:lnTo>
                  <a:pt x="3298088" y="6248"/>
                </a:lnTo>
                <a:lnTo>
                  <a:pt x="3298088" y="385267"/>
                </a:lnTo>
                <a:lnTo>
                  <a:pt x="3519703" y="385267"/>
                </a:lnTo>
                <a:lnTo>
                  <a:pt x="3544884" y="383421"/>
                </a:lnTo>
                <a:lnTo>
                  <a:pt x="3586084" y="368647"/>
                </a:lnTo>
                <a:lnTo>
                  <a:pt x="3614778" y="340059"/>
                </a:lnTo>
                <a:lnTo>
                  <a:pt x="3629270" y="303407"/>
                </a:lnTo>
                <a:lnTo>
                  <a:pt x="3629316" y="302869"/>
                </a:lnTo>
                <a:lnTo>
                  <a:pt x="3395827" y="302869"/>
                </a:lnTo>
                <a:lnTo>
                  <a:pt x="3395827" y="234683"/>
                </a:lnTo>
                <a:lnTo>
                  <a:pt x="3619481" y="234683"/>
                </a:lnTo>
                <a:lnTo>
                  <a:pt x="3619413" y="234525"/>
                </a:lnTo>
                <a:lnTo>
                  <a:pt x="3587113" y="199809"/>
                </a:lnTo>
                <a:lnTo>
                  <a:pt x="3558921" y="189788"/>
                </a:lnTo>
                <a:lnTo>
                  <a:pt x="3572253" y="185599"/>
                </a:lnTo>
                <a:lnTo>
                  <a:pt x="3584416" y="179281"/>
                </a:lnTo>
                <a:lnTo>
                  <a:pt x="3595407" y="170831"/>
                </a:lnTo>
                <a:lnTo>
                  <a:pt x="3605225" y="160248"/>
                </a:lnTo>
                <a:lnTo>
                  <a:pt x="3610818" y="151714"/>
                </a:lnTo>
                <a:lnTo>
                  <a:pt x="3395827" y="151714"/>
                </a:lnTo>
                <a:lnTo>
                  <a:pt x="3395827" y="88646"/>
                </a:lnTo>
                <a:lnTo>
                  <a:pt x="3622334" y="88646"/>
                </a:lnTo>
                <a:lnTo>
                  <a:pt x="3621881" y="83899"/>
                </a:lnTo>
                <a:lnTo>
                  <a:pt x="3594722" y="34950"/>
                </a:lnTo>
                <a:lnTo>
                  <a:pt x="3559770" y="13427"/>
                </a:lnTo>
                <a:lnTo>
                  <a:pt x="3537820" y="8043"/>
                </a:lnTo>
                <a:lnTo>
                  <a:pt x="3512883" y="6248"/>
                </a:lnTo>
                <a:close/>
              </a:path>
              <a:path w="5256530" h="392429">
                <a:moveTo>
                  <a:pt x="3619481" y="234683"/>
                </a:moveTo>
                <a:lnTo>
                  <a:pt x="3494138" y="234683"/>
                </a:lnTo>
                <a:lnTo>
                  <a:pt x="3502462" y="235287"/>
                </a:lnTo>
                <a:lnTo>
                  <a:pt x="3509832" y="237101"/>
                </a:lnTo>
                <a:lnTo>
                  <a:pt x="3531641" y="268782"/>
                </a:lnTo>
                <a:lnTo>
                  <a:pt x="3531019" y="276078"/>
                </a:lnTo>
                <a:lnTo>
                  <a:pt x="3502462" y="302283"/>
                </a:lnTo>
                <a:lnTo>
                  <a:pt x="3494138" y="302869"/>
                </a:lnTo>
                <a:lnTo>
                  <a:pt x="3629316" y="302869"/>
                </a:lnTo>
                <a:lnTo>
                  <a:pt x="3631082" y="282409"/>
                </a:lnTo>
                <a:lnTo>
                  <a:pt x="3629785" y="265348"/>
                </a:lnTo>
                <a:lnTo>
                  <a:pt x="3625894" y="249386"/>
                </a:lnTo>
                <a:lnTo>
                  <a:pt x="3619481" y="234683"/>
                </a:lnTo>
                <a:close/>
              </a:path>
              <a:path w="5256530" h="392429">
                <a:moveTo>
                  <a:pt x="3622334" y="88646"/>
                </a:moveTo>
                <a:lnTo>
                  <a:pt x="3490722" y="88646"/>
                </a:lnTo>
                <a:lnTo>
                  <a:pt x="3497775" y="89196"/>
                </a:lnTo>
                <a:lnTo>
                  <a:pt x="3504152" y="90846"/>
                </a:lnTo>
                <a:lnTo>
                  <a:pt x="3509852" y="93596"/>
                </a:lnTo>
                <a:lnTo>
                  <a:pt x="3514877" y="97447"/>
                </a:lnTo>
                <a:lnTo>
                  <a:pt x="3521125" y="103327"/>
                </a:lnTo>
                <a:lnTo>
                  <a:pt x="3524250" y="110807"/>
                </a:lnTo>
                <a:lnTo>
                  <a:pt x="3524250" y="129374"/>
                </a:lnTo>
                <a:lnTo>
                  <a:pt x="3490722" y="151714"/>
                </a:lnTo>
                <a:lnTo>
                  <a:pt x="3610818" y="151714"/>
                </a:lnTo>
                <a:lnTo>
                  <a:pt x="3613302" y="147923"/>
                </a:lnTo>
                <a:lnTo>
                  <a:pt x="3619072" y="134246"/>
                </a:lnTo>
                <a:lnTo>
                  <a:pt x="3622536" y="119220"/>
                </a:lnTo>
                <a:lnTo>
                  <a:pt x="3623691" y="102844"/>
                </a:lnTo>
                <a:lnTo>
                  <a:pt x="3622334" y="88646"/>
                </a:lnTo>
                <a:close/>
              </a:path>
              <a:path w="5256530" h="392429">
                <a:moveTo>
                  <a:pt x="3046361" y="0"/>
                </a:moveTo>
                <a:lnTo>
                  <a:pt x="3004468" y="3445"/>
                </a:lnTo>
                <a:lnTo>
                  <a:pt x="2966305" y="13781"/>
                </a:lnTo>
                <a:lnTo>
                  <a:pt x="2931874" y="31005"/>
                </a:lnTo>
                <a:lnTo>
                  <a:pt x="2901175" y="55118"/>
                </a:lnTo>
                <a:lnTo>
                  <a:pt x="2875938" y="84600"/>
                </a:lnTo>
                <a:lnTo>
                  <a:pt x="2847097" y="155060"/>
                </a:lnTo>
                <a:lnTo>
                  <a:pt x="2843491" y="196037"/>
                </a:lnTo>
                <a:lnTo>
                  <a:pt x="2847097" y="237028"/>
                </a:lnTo>
                <a:lnTo>
                  <a:pt x="2857912" y="274180"/>
                </a:lnTo>
                <a:lnTo>
                  <a:pt x="2901175" y="336969"/>
                </a:lnTo>
                <a:lnTo>
                  <a:pt x="2931874" y="361081"/>
                </a:lnTo>
                <a:lnTo>
                  <a:pt x="2966305" y="378306"/>
                </a:lnTo>
                <a:lnTo>
                  <a:pt x="3004468" y="388641"/>
                </a:lnTo>
                <a:lnTo>
                  <a:pt x="3046361" y="392087"/>
                </a:lnTo>
                <a:lnTo>
                  <a:pt x="3088228" y="388641"/>
                </a:lnTo>
                <a:lnTo>
                  <a:pt x="3126333" y="378306"/>
                </a:lnTo>
                <a:lnTo>
                  <a:pt x="3160675" y="361081"/>
                </a:lnTo>
                <a:lnTo>
                  <a:pt x="3191256" y="336969"/>
                </a:lnTo>
                <a:lnTo>
                  <a:pt x="3216366" y="307493"/>
                </a:lnTo>
                <a:lnTo>
                  <a:pt x="3217324" y="305714"/>
                </a:lnTo>
                <a:lnTo>
                  <a:pt x="3046361" y="305714"/>
                </a:lnTo>
                <a:lnTo>
                  <a:pt x="3024199" y="303761"/>
                </a:lnTo>
                <a:lnTo>
                  <a:pt x="2986695" y="288135"/>
                </a:lnTo>
                <a:lnTo>
                  <a:pt x="2958920" y="257843"/>
                </a:lnTo>
                <a:lnTo>
                  <a:pt x="2944709" y="218633"/>
                </a:lnTo>
                <a:lnTo>
                  <a:pt x="2942932" y="196037"/>
                </a:lnTo>
                <a:lnTo>
                  <a:pt x="2944709" y="173455"/>
                </a:lnTo>
                <a:lnTo>
                  <a:pt x="2958920" y="134250"/>
                </a:lnTo>
                <a:lnTo>
                  <a:pt x="2986695" y="103957"/>
                </a:lnTo>
                <a:lnTo>
                  <a:pt x="3024199" y="88327"/>
                </a:lnTo>
                <a:lnTo>
                  <a:pt x="3046361" y="86372"/>
                </a:lnTo>
                <a:lnTo>
                  <a:pt x="3217320" y="86372"/>
                </a:lnTo>
                <a:lnTo>
                  <a:pt x="3216366" y="84600"/>
                </a:lnTo>
                <a:lnTo>
                  <a:pt x="3191256" y="55118"/>
                </a:lnTo>
                <a:lnTo>
                  <a:pt x="3160675" y="31005"/>
                </a:lnTo>
                <a:lnTo>
                  <a:pt x="3126333" y="13781"/>
                </a:lnTo>
                <a:lnTo>
                  <a:pt x="3088228" y="3445"/>
                </a:lnTo>
                <a:lnTo>
                  <a:pt x="3046361" y="0"/>
                </a:lnTo>
                <a:close/>
              </a:path>
              <a:path w="5256530" h="392429">
                <a:moveTo>
                  <a:pt x="3217320" y="86372"/>
                </a:moveTo>
                <a:lnTo>
                  <a:pt x="3046361" y="86372"/>
                </a:lnTo>
                <a:lnTo>
                  <a:pt x="3068271" y="88327"/>
                </a:lnTo>
                <a:lnTo>
                  <a:pt x="3087979" y="94189"/>
                </a:lnTo>
                <a:lnTo>
                  <a:pt x="3120796" y="117627"/>
                </a:lnTo>
                <a:lnTo>
                  <a:pt x="3142102" y="152860"/>
                </a:lnTo>
                <a:lnTo>
                  <a:pt x="3149206" y="196037"/>
                </a:lnTo>
                <a:lnTo>
                  <a:pt x="3147430" y="218633"/>
                </a:lnTo>
                <a:lnTo>
                  <a:pt x="3133223" y="257843"/>
                </a:lnTo>
                <a:lnTo>
                  <a:pt x="3105486" y="288135"/>
                </a:lnTo>
                <a:lnTo>
                  <a:pt x="3068271" y="303761"/>
                </a:lnTo>
                <a:lnTo>
                  <a:pt x="3046361" y="305714"/>
                </a:lnTo>
                <a:lnTo>
                  <a:pt x="3217324" y="305714"/>
                </a:lnTo>
                <a:lnTo>
                  <a:pt x="3234301" y="274180"/>
                </a:lnTo>
                <a:lnTo>
                  <a:pt x="3245060" y="237028"/>
                </a:lnTo>
                <a:lnTo>
                  <a:pt x="3248647" y="196037"/>
                </a:lnTo>
                <a:lnTo>
                  <a:pt x="3245060" y="155060"/>
                </a:lnTo>
                <a:lnTo>
                  <a:pt x="3234301" y="117914"/>
                </a:lnTo>
                <a:lnTo>
                  <a:pt x="3217320" y="86372"/>
                </a:lnTo>
                <a:close/>
              </a:path>
              <a:path w="5256530" h="392429">
                <a:moveTo>
                  <a:pt x="2794635" y="6248"/>
                </a:moveTo>
                <a:lnTo>
                  <a:pt x="2512212" y="6248"/>
                </a:lnTo>
                <a:lnTo>
                  <a:pt x="2489479" y="198310"/>
                </a:lnTo>
                <a:lnTo>
                  <a:pt x="2484985" y="226602"/>
                </a:lnTo>
                <a:lnTo>
                  <a:pt x="2472916" y="268797"/>
                </a:lnTo>
                <a:lnTo>
                  <a:pt x="2446086" y="299961"/>
                </a:lnTo>
                <a:lnTo>
                  <a:pt x="2420721" y="305714"/>
                </a:lnTo>
                <a:lnTo>
                  <a:pt x="2420721" y="392087"/>
                </a:lnTo>
                <a:lnTo>
                  <a:pt x="2466379" y="387613"/>
                </a:lnTo>
                <a:lnTo>
                  <a:pt x="2504182" y="373265"/>
                </a:lnTo>
                <a:lnTo>
                  <a:pt x="2538419" y="345627"/>
                </a:lnTo>
                <a:lnTo>
                  <a:pt x="2565057" y="299173"/>
                </a:lnTo>
                <a:lnTo>
                  <a:pt x="2577838" y="256919"/>
                </a:lnTo>
                <a:lnTo>
                  <a:pt x="2586647" y="205701"/>
                </a:lnTo>
                <a:lnTo>
                  <a:pt x="2600286" y="91490"/>
                </a:lnTo>
                <a:lnTo>
                  <a:pt x="2794635" y="91490"/>
                </a:lnTo>
                <a:lnTo>
                  <a:pt x="2794635" y="6248"/>
                </a:lnTo>
                <a:close/>
              </a:path>
              <a:path w="5256530" h="392429">
                <a:moveTo>
                  <a:pt x="2794635" y="91490"/>
                </a:moveTo>
                <a:lnTo>
                  <a:pt x="2696895" y="91490"/>
                </a:lnTo>
                <a:lnTo>
                  <a:pt x="2696895" y="385267"/>
                </a:lnTo>
                <a:lnTo>
                  <a:pt x="2794635" y="385267"/>
                </a:lnTo>
                <a:lnTo>
                  <a:pt x="2794635" y="91490"/>
                </a:lnTo>
                <a:close/>
              </a:path>
              <a:path w="5256530" h="392429">
                <a:moveTo>
                  <a:pt x="2384920" y="6248"/>
                </a:moveTo>
                <a:lnTo>
                  <a:pt x="2107057" y="6248"/>
                </a:lnTo>
                <a:lnTo>
                  <a:pt x="2107057" y="385267"/>
                </a:lnTo>
                <a:lnTo>
                  <a:pt x="2384920" y="385267"/>
                </a:lnTo>
                <a:lnTo>
                  <a:pt x="2384920" y="300024"/>
                </a:lnTo>
                <a:lnTo>
                  <a:pt x="2204796" y="300024"/>
                </a:lnTo>
                <a:lnTo>
                  <a:pt x="2204796" y="235813"/>
                </a:lnTo>
                <a:lnTo>
                  <a:pt x="2380945" y="235813"/>
                </a:lnTo>
                <a:lnTo>
                  <a:pt x="2380945" y="150583"/>
                </a:lnTo>
                <a:lnTo>
                  <a:pt x="2204796" y="150583"/>
                </a:lnTo>
                <a:lnTo>
                  <a:pt x="2204796" y="91490"/>
                </a:lnTo>
                <a:lnTo>
                  <a:pt x="2384920" y="91490"/>
                </a:lnTo>
                <a:lnTo>
                  <a:pt x="2384920" y="6248"/>
                </a:lnTo>
                <a:close/>
              </a:path>
              <a:path w="5256530" h="392429">
                <a:moveTo>
                  <a:pt x="2038870" y="252298"/>
                </a:moveTo>
                <a:lnTo>
                  <a:pt x="1941131" y="252298"/>
                </a:lnTo>
                <a:lnTo>
                  <a:pt x="1941131" y="385267"/>
                </a:lnTo>
                <a:lnTo>
                  <a:pt x="2038870" y="385267"/>
                </a:lnTo>
                <a:lnTo>
                  <a:pt x="2038870" y="252298"/>
                </a:lnTo>
                <a:close/>
              </a:path>
              <a:path w="5256530" h="392429">
                <a:moveTo>
                  <a:pt x="1816684" y="6248"/>
                </a:moveTo>
                <a:lnTo>
                  <a:pt x="1717802" y="6248"/>
                </a:lnTo>
                <a:lnTo>
                  <a:pt x="1717802" y="119329"/>
                </a:lnTo>
                <a:lnTo>
                  <a:pt x="1726965" y="178782"/>
                </a:lnTo>
                <a:lnTo>
                  <a:pt x="1754454" y="224167"/>
                </a:lnTo>
                <a:lnTo>
                  <a:pt x="1800128" y="252936"/>
                </a:lnTo>
                <a:lnTo>
                  <a:pt x="1863852" y="262521"/>
                </a:lnTo>
                <a:lnTo>
                  <a:pt x="1881247" y="261883"/>
                </a:lnTo>
                <a:lnTo>
                  <a:pt x="1899924" y="259967"/>
                </a:lnTo>
                <a:lnTo>
                  <a:pt x="1919885" y="256772"/>
                </a:lnTo>
                <a:lnTo>
                  <a:pt x="1941131" y="252298"/>
                </a:lnTo>
                <a:lnTo>
                  <a:pt x="2038870" y="252298"/>
                </a:lnTo>
                <a:lnTo>
                  <a:pt x="2038870" y="177292"/>
                </a:lnTo>
                <a:lnTo>
                  <a:pt x="1877479" y="177292"/>
                </a:lnTo>
                <a:lnTo>
                  <a:pt x="1850877" y="173669"/>
                </a:lnTo>
                <a:lnTo>
                  <a:pt x="1831879" y="162802"/>
                </a:lnTo>
                <a:lnTo>
                  <a:pt x="1820482" y="144689"/>
                </a:lnTo>
                <a:lnTo>
                  <a:pt x="1816684" y="119329"/>
                </a:lnTo>
                <a:lnTo>
                  <a:pt x="1816684" y="6248"/>
                </a:lnTo>
                <a:close/>
              </a:path>
              <a:path w="5256530" h="392429">
                <a:moveTo>
                  <a:pt x="2038870" y="6248"/>
                </a:moveTo>
                <a:lnTo>
                  <a:pt x="1941131" y="6248"/>
                </a:lnTo>
                <a:lnTo>
                  <a:pt x="1941131" y="166497"/>
                </a:lnTo>
                <a:lnTo>
                  <a:pt x="1926710" y="171221"/>
                </a:lnTo>
                <a:lnTo>
                  <a:pt x="1911296" y="174594"/>
                </a:lnTo>
                <a:lnTo>
                  <a:pt x="1894886" y="176617"/>
                </a:lnTo>
                <a:lnTo>
                  <a:pt x="1877479" y="177292"/>
                </a:lnTo>
                <a:lnTo>
                  <a:pt x="2038870" y="177292"/>
                </a:lnTo>
                <a:lnTo>
                  <a:pt x="2038870" y="6248"/>
                </a:lnTo>
                <a:close/>
              </a:path>
              <a:path w="5256530" h="392429">
                <a:moveTo>
                  <a:pt x="1313218" y="6248"/>
                </a:moveTo>
                <a:lnTo>
                  <a:pt x="1215478" y="6248"/>
                </a:lnTo>
                <a:lnTo>
                  <a:pt x="1215478" y="385267"/>
                </a:lnTo>
                <a:lnTo>
                  <a:pt x="1405267" y="385267"/>
                </a:lnTo>
                <a:lnTo>
                  <a:pt x="1434321" y="383012"/>
                </a:lnTo>
                <a:lnTo>
                  <a:pt x="1482623" y="364971"/>
                </a:lnTo>
                <a:lnTo>
                  <a:pt x="1517287" y="330026"/>
                </a:lnTo>
                <a:lnTo>
                  <a:pt x="1530702" y="300024"/>
                </a:lnTo>
                <a:lnTo>
                  <a:pt x="1313218" y="300024"/>
                </a:lnTo>
                <a:lnTo>
                  <a:pt x="1313218" y="218770"/>
                </a:lnTo>
                <a:lnTo>
                  <a:pt x="1530757" y="218770"/>
                </a:lnTo>
                <a:lnTo>
                  <a:pt x="1528297" y="210035"/>
                </a:lnTo>
                <a:lnTo>
                  <a:pt x="1501876" y="169621"/>
                </a:lnTo>
                <a:lnTo>
                  <a:pt x="1460106" y="142560"/>
                </a:lnTo>
                <a:lnTo>
                  <a:pt x="1405267" y="133540"/>
                </a:lnTo>
                <a:lnTo>
                  <a:pt x="1313218" y="133540"/>
                </a:lnTo>
                <a:lnTo>
                  <a:pt x="1313218" y="6248"/>
                </a:lnTo>
                <a:close/>
              </a:path>
              <a:path w="5256530" h="392429">
                <a:moveTo>
                  <a:pt x="1530757" y="218770"/>
                </a:moveTo>
                <a:lnTo>
                  <a:pt x="1392199" y="218770"/>
                </a:lnTo>
                <a:lnTo>
                  <a:pt x="1401700" y="219446"/>
                </a:lnTo>
                <a:lnTo>
                  <a:pt x="1410314" y="221472"/>
                </a:lnTo>
                <a:lnTo>
                  <a:pt x="1436865" y="250240"/>
                </a:lnTo>
                <a:lnTo>
                  <a:pt x="1437665" y="259118"/>
                </a:lnTo>
                <a:lnTo>
                  <a:pt x="1436865" y="268245"/>
                </a:lnTo>
                <a:lnTo>
                  <a:pt x="1410314" y="297327"/>
                </a:lnTo>
                <a:lnTo>
                  <a:pt x="1392199" y="300024"/>
                </a:lnTo>
                <a:lnTo>
                  <a:pt x="1530702" y="300024"/>
                </a:lnTo>
                <a:lnTo>
                  <a:pt x="1534903" y="284992"/>
                </a:lnTo>
                <a:lnTo>
                  <a:pt x="1537106" y="259118"/>
                </a:lnTo>
                <a:lnTo>
                  <a:pt x="1534903" y="233493"/>
                </a:lnTo>
                <a:lnTo>
                  <a:pt x="1530757" y="218770"/>
                </a:lnTo>
                <a:close/>
              </a:path>
              <a:path w="5256530" h="392429">
                <a:moveTo>
                  <a:pt x="1063193" y="91490"/>
                </a:moveTo>
                <a:lnTo>
                  <a:pt x="965454" y="91490"/>
                </a:lnTo>
                <a:lnTo>
                  <a:pt x="965454" y="385267"/>
                </a:lnTo>
                <a:lnTo>
                  <a:pt x="1063193" y="385267"/>
                </a:lnTo>
                <a:lnTo>
                  <a:pt x="1063193" y="91490"/>
                </a:lnTo>
                <a:close/>
              </a:path>
              <a:path w="5256530" h="392429">
                <a:moveTo>
                  <a:pt x="1168882" y="6248"/>
                </a:moveTo>
                <a:lnTo>
                  <a:pt x="859193" y="6248"/>
                </a:lnTo>
                <a:lnTo>
                  <a:pt x="859193" y="91490"/>
                </a:lnTo>
                <a:lnTo>
                  <a:pt x="1168882" y="91490"/>
                </a:lnTo>
                <a:lnTo>
                  <a:pt x="1168882" y="6248"/>
                </a:lnTo>
                <a:close/>
              </a:path>
              <a:path w="5256530" h="392429">
                <a:moveTo>
                  <a:pt x="812596" y="6248"/>
                </a:moveTo>
                <a:lnTo>
                  <a:pt x="714857" y="6248"/>
                </a:lnTo>
                <a:lnTo>
                  <a:pt x="714857" y="385267"/>
                </a:lnTo>
                <a:lnTo>
                  <a:pt x="812596" y="385267"/>
                </a:lnTo>
                <a:lnTo>
                  <a:pt x="812596" y="6248"/>
                </a:lnTo>
                <a:close/>
              </a:path>
              <a:path w="5256530" h="392429">
                <a:moveTo>
                  <a:pt x="463130" y="6248"/>
                </a:moveTo>
                <a:lnTo>
                  <a:pt x="365391" y="6248"/>
                </a:lnTo>
                <a:lnTo>
                  <a:pt x="365391" y="385267"/>
                </a:lnTo>
                <a:lnTo>
                  <a:pt x="555180" y="385267"/>
                </a:lnTo>
                <a:lnTo>
                  <a:pt x="584234" y="383012"/>
                </a:lnTo>
                <a:lnTo>
                  <a:pt x="632531" y="364971"/>
                </a:lnTo>
                <a:lnTo>
                  <a:pt x="667195" y="330026"/>
                </a:lnTo>
                <a:lnTo>
                  <a:pt x="680614" y="300024"/>
                </a:lnTo>
                <a:lnTo>
                  <a:pt x="463130" y="300024"/>
                </a:lnTo>
                <a:lnTo>
                  <a:pt x="463130" y="218770"/>
                </a:lnTo>
                <a:lnTo>
                  <a:pt x="680669" y="218770"/>
                </a:lnTo>
                <a:lnTo>
                  <a:pt x="678208" y="210035"/>
                </a:lnTo>
                <a:lnTo>
                  <a:pt x="651776" y="169621"/>
                </a:lnTo>
                <a:lnTo>
                  <a:pt x="610017" y="142560"/>
                </a:lnTo>
                <a:lnTo>
                  <a:pt x="555180" y="133540"/>
                </a:lnTo>
                <a:lnTo>
                  <a:pt x="463130" y="133540"/>
                </a:lnTo>
                <a:lnTo>
                  <a:pt x="463130" y="6248"/>
                </a:lnTo>
                <a:close/>
              </a:path>
              <a:path w="5256530" h="392429">
                <a:moveTo>
                  <a:pt x="680669" y="218770"/>
                </a:moveTo>
                <a:lnTo>
                  <a:pt x="542112" y="218770"/>
                </a:lnTo>
                <a:lnTo>
                  <a:pt x="551613" y="219446"/>
                </a:lnTo>
                <a:lnTo>
                  <a:pt x="560227" y="221472"/>
                </a:lnTo>
                <a:lnTo>
                  <a:pt x="586767" y="250240"/>
                </a:lnTo>
                <a:lnTo>
                  <a:pt x="587565" y="259118"/>
                </a:lnTo>
                <a:lnTo>
                  <a:pt x="586767" y="268245"/>
                </a:lnTo>
                <a:lnTo>
                  <a:pt x="560227" y="297327"/>
                </a:lnTo>
                <a:lnTo>
                  <a:pt x="542112" y="300024"/>
                </a:lnTo>
                <a:lnTo>
                  <a:pt x="680614" y="300024"/>
                </a:lnTo>
                <a:lnTo>
                  <a:pt x="684816" y="284992"/>
                </a:lnTo>
                <a:lnTo>
                  <a:pt x="687019" y="259118"/>
                </a:lnTo>
                <a:lnTo>
                  <a:pt x="684816" y="233493"/>
                </a:lnTo>
                <a:lnTo>
                  <a:pt x="680669" y="218770"/>
                </a:lnTo>
                <a:close/>
              </a:path>
              <a:path w="5256530" h="392429">
                <a:moveTo>
                  <a:pt x="296062" y="6248"/>
                </a:moveTo>
                <a:lnTo>
                  <a:pt x="0" y="6248"/>
                </a:lnTo>
                <a:lnTo>
                  <a:pt x="0" y="385267"/>
                </a:lnTo>
                <a:lnTo>
                  <a:pt x="193205" y="385267"/>
                </a:lnTo>
                <a:lnTo>
                  <a:pt x="221689" y="383066"/>
                </a:lnTo>
                <a:lnTo>
                  <a:pt x="268857" y="365454"/>
                </a:lnTo>
                <a:lnTo>
                  <a:pt x="302451" y="331358"/>
                </a:lnTo>
                <a:lnTo>
                  <a:pt x="316035" y="300024"/>
                </a:lnTo>
                <a:lnTo>
                  <a:pt x="97739" y="300024"/>
                </a:lnTo>
                <a:lnTo>
                  <a:pt x="97739" y="225590"/>
                </a:lnTo>
                <a:lnTo>
                  <a:pt x="316179" y="225590"/>
                </a:lnTo>
                <a:lnTo>
                  <a:pt x="313104" y="214580"/>
                </a:lnTo>
                <a:lnTo>
                  <a:pt x="287540" y="175298"/>
                </a:lnTo>
                <a:lnTo>
                  <a:pt x="246907" y="149094"/>
                </a:lnTo>
                <a:lnTo>
                  <a:pt x="193205" y="140360"/>
                </a:lnTo>
                <a:lnTo>
                  <a:pt x="97739" y="140360"/>
                </a:lnTo>
                <a:lnTo>
                  <a:pt x="97739" y="91490"/>
                </a:lnTo>
                <a:lnTo>
                  <a:pt x="296062" y="91490"/>
                </a:lnTo>
                <a:lnTo>
                  <a:pt x="296062" y="6248"/>
                </a:lnTo>
                <a:close/>
              </a:path>
              <a:path w="5256530" h="392429">
                <a:moveTo>
                  <a:pt x="316179" y="225590"/>
                </a:moveTo>
                <a:lnTo>
                  <a:pt x="181279" y="225590"/>
                </a:lnTo>
                <a:lnTo>
                  <a:pt x="189940" y="226213"/>
                </a:lnTo>
                <a:lnTo>
                  <a:pt x="197750" y="228080"/>
                </a:lnTo>
                <a:lnTo>
                  <a:pt x="222186" y="262521"/>
                </a:lnTo>
                <a:lnTo>
                  <a:pt x="221476" y="270853"/>
                </a:lnTo>
                <a:lnTo>
                  <a:pt x="189940" y="299405"/>
                </a:lnTo>
                <a:lnTo>
                  <a:pt x="181279" y="300024"/>
                </a:lnTo>
                <a:lnTo>
                  <a:pt x="316035" y="300024"/>
                </a:lnTo>
                <a:lnTo>
                  <a:pt x="319496" y="287601"/>
                </a:lnTo>
                <a:lnTo>
                  <a:pt x="321627" y="262521"/>
                </a:lnTo>
                <a:lnTo>
                  <a:pt x="319496" y="237468"/>
                </a:lnTo>
                <a:lnTo>
                  <a:pt x="316179" y="225590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1854" y="3892693"/>
            <a:ext cx="3951604" cy="392430"/>
          </a:xfrm>
          <a:custGeom>
            <a:avLst/>
            <a:gdLst/>
            <a:ahLst/>
            <a:cxnLst/>
            <a:rect l="l" t="t" r="r" b="b"/>
            <a:pathLst>
              <a:path w="3951604" h="392429">
                <a:moveTo>
                  <a:pt x="3951566" y="6248"/>
                </a:moveTo>
                <a:lnTo>
                  <a:pt x="3673690" y="6248"/>
                </a:lnTo>
                <a:lnTo>
                  <a:pt x="3673690" y="385267"/>
                </a:lnTo>
                <a:lnTo>
                  <a:pt x="3951566" y="385267"/>
                </a:lnTo>
                <a:lnTo>
                  <a:pt x="3951566" y="300024"/>
                </a:lnTo>
                <a:lnTo>
                  <a:pt x="3771430" y="300024"/>
                </a:lnTo>
                <a:lnTo>
                  <a:pt x="3771430" y="235813"/>
                </a:lnTo>
                <a:lnTo>
                  <a:pt x="3947591" y="235813"/>
                </a:lnTo>
                <a:lnTo>
                  <a:pt x="3947591" y="150583"/>
                </a:lnTo>
                <a:lnTo>
                  <a:pt x="3771430" y="150583"/>
                </a:lnTo>
                <a:lnTo>
                  <a:pt x="3771430" y="91490"/>
                </a:lnTo>
                <a:lnTo>
                  <a:pt x="3951566" y="91490"/>
                </a:lnTo>
                <a:lnTo>
                  <a:pt x="3951566" y="6248"/>
                </a:lnTo>
                <a:close/>
              </a:path>
              <a:path w="3951604" h="392429">
                <a:moveTo>
                  <a:pt x="3521405" y="91490"/>
                </a:moveTo>
                <a:lnTo>
                  <a:pt x="3423666" y="91490"/>
                </a:lnTo>
                <a:lnTo>
                  <a:pt x="3423666" y="385267"/>
                </a:lnTo>
                <a:lnTo>
                  <a:pt x="3521405" y="385267"/>
                </a:lnTo>
                <a:lnTo>
                  <a:pt x="3521405" y="91490"/>
                </a:lnTo>
                <a:close/>
              </a:path>
              <a:path w="3951604" h="392429">
                <a:moveTo>
                  <a:pt x="3627094" y="6248"/>
                </a:moveTo>
                <a:lnTo>
                  <a:pt x="3317405" y="6248"/>
                </a:lnTo>
                <a:lnTo>
                  <a:pt x="3317405" y="91490"/>
                </a:lnTo>
                <a:lnTo>
                  <a:pt x="3627094" y="91490"/>
                </a:lnTo>
                <a:lnTo>
                  <a:pt x="3627094" y="6248"/>
                </a:lnTo>
                <a:close/>
              </a:path>
              <a:path w="3951604" h="392429">
                <a:moveTo>
                  <a:pt x="3131591" y="0"/>
                </a:moveTo>
                <a:lnTo>
                  <a:pt x="3089164" y="3409"/>
                </a:lnTo>
                <a:lnTo>
                  <a:pt x="3050541" y="13638"/>
                </a:lnTo>
                <a:lnTo>
                  <a:pt x="3015721" y="30684"/>
                </a:lnTo>
                <a:lnTo>
                  <a:pt x="2984703" y="54546"/>
                </a:lnTo>
                <a:lnTo>
                  <a:pt x="2959216" y="83849"/>
                </a:lnTo>
                <a:lnTo>
                  <a:pt x="2930089" y="154596"/>
                </a:lnTo>
                <a:lnTo>
                  <a:pt x="2926448" y="196037"/>
                </a:lnTo>
                <a:lnTo>
                  <a:pt x="2930106" y="237259"/>
                </a:lnTo>
                <a:lnTo>
                  <a:pt x="2941080" y="274534"/>
                </a:lnTo>
                <a:lnTo>
                  <a:pt x="2984982" y="337248"/>
                </a:lnTo>
                <a:lnTo>
                  <a:pt x="3016091" y="361242"/>
                </a:lnTo>
                <a:lnTo>
                  <a:pt x="3050895" y="378379"/>
                </a:lnTo>
                <a:lnTo>
                  <a:pt x="3089395" y="388660"/>
                </a:lnTo>
                <a:lnTo>
                  <a:pt x="3131591" y="392087"/>
                </a:lnTo>
                <a:lnTo>
                  <a:pt x="3161476" y="390258"/>
                </a:lnTo>
                <a:lnTo>
                  <a:pt x="3213044" y="375627"/>
                </a:lnTo>
                <a:lnTo>
                  <a:pt x="3253847" y="347324"/>
                </a:lnTo>
                <a:lnTo>
                  <a:pt x="3284955" y="311096"/>
                </a:lnTo>
                <a:lnTo>
                  <a:pt x="3288069" y="305714"/>
                </a:lnTo>
                <a:lnTo>
                  <a:pt x="3131591" y="305714"/>
                </a:lnTo>
                <a:lnTo>
                  <a:pt x="3109591" y="303742"/>
                </a:lnTo>
                <a:lnTo>
                  <a:pt x="3071662" y="287974"/>
                </a:lnTo>
                <a:lnTo>
                  <a:pt x="3042682" y="257468"/>
                </a:lnTo>
                <a:lnTo>
                  <a:pt x="3027766" y="218400"/>
                </a:lnTo>
                <a:lnTo>
                  <a:pt x="3025902" y="196037"/>
                </a:lnTo>
                <a:lnTo>
                  <a:pt x="3027766" y="173686"/>
                </a:lnTo>
                <a:lnTo>
                  <a:pt x="3042682" y="134620"/>
                </a:lnTo>
                <a:lnTo>
                  <a:pt x="3071662" y="104112"/>
                </a:lnTo>
                <a:lnTo>
                  <a:pt x="3109591" y="88344"/>
                </a:lnTo>
                <a:lnTo>
                  <a:pt x="3131591" y="86372"/>
                </a:lnTo>
                <a:lnTo>
                  <a:pt x="3286771" y="86372"/>
                </a:lnTo>
                <a:lnTo>
                  <a:pt x="3267435" y="57216"/>
                </a:lnTo>
                <a:lnTo>
                  <a:pt x="3230037" y="25430"/>
                </a:lnTo>
                <a:lnTo>
                  <a:pt x="3184754" y="6357"/>
                </a:lnTo>
                <a:lnTo>
                  <a:pt x="3131591" y="0"/>
                </a:lnTo>
                <a:close/>
              </a:path>
              <a:path w="3951604" h="392429">
                <a:moveTo>
                  <a:pt x="3212846" y="250596"/>
                </a:moveTo>
                <a:lnTo>
                  <a:pt x="3180740" y="289801"/>
                </a:lnTo>
                <a:lnTo>
                  <a:pt x="3144676" y="304721"/>
                </a:lnTo>
                <a:lnTo>
                  <a:pt x="3131591" y="305714"/>
                </a:lnTo>
                <a:lnTo>
                  <a:pt x="3288069" y="305714"/>
                </a:lnTo>
                <a:lnTo>
                  <a:pt x="3296945" y="290372"/>
                </a:lnTo>
                <a:lnTo>
                  <a:pt x="3212846" y="250596"/>
                </a:lnTo>
                <a:close/>
              </a:path>
              <a:path w="3951604" h="392429">
                <a:moveTo>
                  <a:pt x="3286771" y="86372"/>
                </a:moveTo>
                <a:lnTo>
                  <a:pt x="3131591" y="86372"/>
                </a:lnTo>
                <a:lnTo>
                  <a:pt x="3144676" y="87367"/>
                </a:lnTo>
                <a:lnTo>
                  <a:pt x="3157227" y="90352"/>
                </a:lnTo>
                <a:lnTo>
                  <a:pt x="3191162" y="110701"/>
                </a:lnTo>
                <a:lnTo>
                  <a:pt x="3212846" y="141490"/>
                </a:lnTo>
                <a:lnTo>
                  <a:pt x="3296945" y="101714"/>
                </a:lnTo>
                <a:lnTo>
                  <a:pt x="3286771" y="86372"/>
                </a:lnTo>
                <a:close/>
              </a:path>
              <a:path w="3951604" h="392429">
                <a:moveTo>
                  <a:pt x="2888945" y="6248"/>
                </a:moveTo>
                <a:lnTo>
                  <a:pt x="2611081" y="6248"/>
                </a:lnTo>
                <a:lnTo>
                  <a:pt x="2611081" y="385267"/>
                </a:lnTo>
                <a:lnTo>
                  <a:pt x="2888945" y="385267"/>
                </a:lnTo>
                <a:lnTo>
                  <a:pt x="2888945" y="300024"/>
                </a:lnTo>
                <a:lnTo>
                  <a:pt x="2708808" y="300024"/>
                </a:lnTo>
                <a:lnTo>
                  <a:pt x="2708808" y="235813"/>
                </a:lnTo>
                <a:lnTo>
                  <a:pt x="2884970" y="235813"/>
                </a:lnTo>
                <a:lnTo>
                  <a:pt x="2884970" y="150583"/>
                </a:lnTo>
                <a:lnTo>
                  <a:pt x="2708808" y="150583"/>
                </a:lnTo>
                <a:lnTo>
                  <a:pt x="2708808" y="91490"/>
                </a:lnTo>
                <a:lnTo>
                  <a:pt x="2888945" y="91490"/>
                </a:lnTo>
                <a:lnTo>
                  <a:pt x="2888945" y="6248"/>
                </a:lnTo>
                <a:close/>
              </a:path>
              <a:path w="3951604" h="392429">
                <a:moveTo>
                  <a:pt x="2248535" y="6248"/>
                </a:moveTo>
                <a:lnTo>
                  <a:pt x="2112733" y="6248"/>
                </a:lnTo>
                <a:lnTo>
                  <a:pt x="2112733" y="385267"/>
                </a:lnTo>
                <a:lnTo>
                  <a:pt x="2210460" y="385267"/>
                </a:lnTo>
                <a:lnTo>
                  <a:pt x="2210460" y="138645"/>
                </a:lnTo>
                <a:lnTo>
                  <a:pt x="2299378" y="138645"/>
                </a:lnTo>
                <a:lnTo>
                  <a:pt x="2248535" y="6248"/>
                </a:lnTo>
                <a:close/>
              </a:path>
              <a:path w="3951604" h="392429">
                <a:moveTo>
                  <a:pt x="2299378" y="138645"/>
                </a:moveTo>
                <a:lnTo>
                  <a:pt x="2210460" y="138645"/>
                </a:lnTo>
                <a:lnTo>
                  <a:pt x="2305926" y="385267"/>
                </a:lnTo>
                <a:lnTo>
                  <a:pt x="2349118" y="385267"/>
                </a:lnTo>
                <a:lnTo>
                  <a:pt x="2416610" y="211950"/>
                </a:lnTo>
                <a:lnTo>
                  <a:pt x="2327529" y="211950"/>
                </a:lnTo>
                <a:lnTo>
                  <a:pt x="2299378" y="138645"/>
                </a:lnTo>
                <a:close/>
              </a:path>
              <a:path w="3951604" h="392429">
                <a:moveTo>
                  <a:pt x="2542882" y="138645"/>
                </a:moveTo>
                <a:lnTo>
                  <a:pt x="2445156" y="138645"/>
                </a:lnTo>
                <a:lnTo>
                  <a:pt x="2445156" y="385267"/>
                </a:lnTo>
                <a:lnTo>
                  <a:pt x="2542882" y="385267"/>
                </a:lnTo>
                <a:lnTo>
                  <a:pt x="2542882" y="138645"/>
                </a:lnTo>
                <a:close/>
              </a:path>
              <a:path w="3951604" h="392429">
                <a:moveTo>
                  <a:pt x="2542882" y="6248"/>
                </a:moveTo>
                <a:lnTo>
                  <a:pt x="2407081" y="6248"/>
                </a:lnTo>
                <a:lnTo>
                  <a:pt x="2327529" y="211950"/>
                </a:lnTo>
                <a:lnTo>
                  <a:pt x="2416610" y="211950"/>
                </a:lnTo>
                <a:lnTo>
                  <a:pt x="2445156" y="138645"/>
                </a:lnTo>
                <a:lnTo>
                  <a:pt x="2542882" y="138645"/>
                </a:lnTo>
                <a:lnTo>
                  <a:pt x="2542882" y="6248"/>
                </a:lnTo>
                <a:close/>
              </a:path>
              <a:path w="3951604" h="392429">
                <a:moveTo>
                  <a:pt x="1941118" y="6248"/>
                </a:moveTo>
                <a:lnTo>
                  <a:pt x="1726323" y="6248"/>
                </a:lnTo>
                <a:lnTo>
                  <a:pt x="1726323" y="385267"/>
                </a:lnTo>
                <a:lnTo>
                  <a:pt x="1947938" y="385267"/>
                </a:lnTo>
                <a:lnTo>
                  <a:pt x="1973120" y="383421"/>
                </a:lnTo>
                <a:lnTo>
                  <a:pt x="2014320" y="368647"/>
                </a:lnTo>
                <a:lnTo>
                  <a:pt x="2043013" y="340059"/>
                </a:lnTo>
                <a:lnTo>
                  <a:pt x="2057505" y="303407"/>
                </a:lnTo>
                <a:lnTo>
                  <a:pt x="2057552" y="302869"/>
                </a:lnTo>
                <a:lnTo>
                  <a:pt x="1824062" y="302869"/>
                </a:lnTo>
                <a:lnTo>
                  <a:pt x="1824062" y="234683"/>
                </a:lnTo>
                <a:lnTo>
                  <a:pt x="2047717" y="234683"/>
                </a:lnTo>
                <a:lnTo>
                  <a:pt x="2047648" y="234525"/>
                </a:lnTo>
                <a:lnTo>
                  <a:pt x="2015348" y="199809"/>
                </a:lnTo>
                <a:lnTo>
                  <a:pt x="1987156" y="189788"/>
                </a:lnTo>
                <a:lnTo>
                  <a:pt x="2000488" y="185599"/>
                </a:lnTo>
                <a:lnTo>
                  <a:pt x="2012651" y="179281"/>
                </a:lnTo>
                <a:lnTo>
                  <a:pt x="2023643" y="170831"/>
                </a:lnTo>
                <a:lnTo>
                  <a:pt x="2033460" y="160248"/>
                </a:lnTo>
                <a:lnTo>
                  <a:pt x="2039053" y="151714"/>
                </a:lnTo>
                <a:lnTo>
                  <a:pt x="1824062" y="151714"/>
                </a:lnTo>
                <a:lnTo>
                  <a:pt x="1824062" y="88646"/>
                </a:lnTo>
                <a:lnTo>
                  <a:pt x="2050569" y="88646"/>
                </a:lnTo>
                <a:lnTo>
                  <a:pt x="2050116" y="83899"/>
                </a:lnTo>
                <a:lnTo>
                  <a:pt x="2022944" y="34950"/>
                </a:lnTo>
                <a:lnTo>
                  <a:pt x="1987999" y="13427"/>
                </a:lnTo>
                <a:lnTo>
                  <a:pt x="1966050" y="8043"/>
                </a:lnTo>
                <a:lnTo>
                  <a:pt x="1941118" y="6248"/>
                </a:lnTo>
                <a:close/>
              </a:path>
              <a:path w="3951604" h="392429">
                <a:moveTo>
                  <a:pt x="2047717" y="234683"/>
                </a:moveTo>
                <a:lnTo>
                  <a:pt x="1922373" y="234683"/>
                </a:lnTo>
                <a:lnTo>
                  <a:pt x="1930698" y="235287"/>
                </a:lnTo>
                <a:lnTo>
                  <a:pt x="1938067" y="237101"/>
                </a:lnTo>
                <a:lnTo>
                  <a:pt x="1959876" y="268782"/>
                </a:lnTo>
                <a:lnTo>
                  <a:pt x="1959253" y="276078"/>
                </a:lnTo>
                <a:lnTo>
                  <a:pt x="1930698" y="302283"/>
                </a:lnTo>
                <a:lnTo>
                  <a:pt x="1922373" y="302869"/>
                </a:lnTo>
                <a:lnTo>
                  <a:pt x="2057552" y="302869"/>
                </a:lnTo>
                <a:lnTo>
                  <a:pt x="2059317" y="282409"/>
                </a:lnTo>
                <a:lnTo>
                  <a:pt x="2058020" y="265348"/>
                </a:lnTo>
                <a:lnTo>
                  <a:pt x="2054129" y="249386"/>
                </a:lnTo>
                <a:lnTo>
                  <a:pt x="2047717" y="234683"/>
                </a:lnTo>
                <a:close/>
              </a:path>
              <a:path w="3951604" h="392429">
                <a:moveTo>
                  <a:pt x="2050569" y="88646"/>
                </a:moveTo>
                <a:lnTo>
                  <a:pt x="1918957" y="88646"/>
                </a:lnTo>
                <a:lnTo>
                  <a:pt x="1926010" y="89196"/>
                </a:lnTo>
                <a:lnTo>
                  <a:pt x="1932387" y="90846"/>
                </a:lnTo>
                <a:lnTo>
                  <a:pt x="1938088" y="93596"/>
                </a:lnTo>
                <a:lnTo>
                  <a:pt x="1943112" y="97447"/>
                </a:lnTo>
                <a:lnTo>
                  <a:pt x="1949361" y="103327"/>
                </a:lnTo>
                <a:lnTo>
                  <a:pt x="1952485" y="110807"/>
                </a:lnTo>
                <a:lnTo>
                  <a:pt x="1952485" y="129374"/>
                </a:lnTo>
                <a:lnTo>
                  <a:pt x="1918957" y="151714"/>
                </a:lnTo>
                <a:lnTo>
                  <a:pt x="2039053" y="151714"/>
                </a:lnTo>
                <a:lnTo>
                  <a:pt x="2041537" y="147923"/>
                </a:lnTo>
                <a:lnTo>
                  <a:pt x="2047308" y="134246"/>
                </a:lnTo>
                <a:lnTo>
                  <a:pt x="2050771" y="119220"/>
                </a:lnTo>
                <a:lnTo>
                  <a:pt x="2051926" y="102844"/>
                </a:lnTo>
                <a:lnTo>
                  <a:pt x="2050569" y="88646"/>
                </a:lnTo>
                <a:close/>
              </a:path>
              <a:path w="3951604" h="392429">
                <a:moveTo>
                  <a:pt x="1313218" y="6248"/>
                </a:moveTo>
                <a:lnTo>
                  <a:pt x="1215478" y="6248"/>
                </a:lnTo>
                <a:lnTo>
                  <a:pt x="1215478" y="385267"/>
                </a:lnTo>
                <a:lnTo>
                  <a:pt x="1405267" y="385267"/>
                </a:lnTo>
                <a:lnTo>
                  <a:pt x="1434321" y="383012"/>
                </a:lnTo>
                <a:lnTo>
                  <a:pt x="1482623" y="364971"/>
                </a:lnTo>
                <a:lnTo>
                  <a:pt x="1517287" y="330026"/>
                </a:lnTo>
                <a:lnTo>
                  <a:pt x="1530702" y="300024"/>
                </a:lnTo>
                <a:lnTo>
                  <a:pt x="1313218" y="300024"/>
                </a:lnTo>
                <a:lnTo>
                  <a:pt x="1313218" y="218770"/>
                </a:lnTo>
                <a:lnTo>
                  <a:pt x="1530757" y="218770"/>
                </a:lnTo>
                <a:lnTo>
                  <a:pt x="1528297" y="210035"/>
                </a:lnTo>
                <a:lnTo>
                  <a:pt x="1501876" y="169621"/>
                </a:lnTo>
                <a:lnTo>
                  <a:pt x="1460106" y="142560"/>
                </a:lnTo>
                <a:lnTo>
                  <a:pt x="1405267" y="133540"/>
                </a:lnTo>
                <a:lnTo>
                  <a:pt x="1313218" y="133540"/>
                </a:lnTo>
                <a:lnTo>
                  <a:pt x="1313218" y="6248"/>
                </a:lnTo>
                <a:close/>
              </a:path>
              <a:path w="3951604" h="392429">
                <a:moveTo>
                  <a:pt x="1530757" y="218770"/>
                </a:moveTo>
                <a:lnTo>
                  <a:pt x="1392199" y="218770"/>
                </a:lnTo>
                <a:lnTo>
                  <a:pt x="1401700" y="219446"/>
                </a:lnTo>
                <a:lnTo>
                  <a:pt x="1410314" y="221472"/>
                </a:lnTo>
                <a:lnTo>
                  <a:pt x="1436865" y="250240"/>
                </a:lnTo>
                <a:lnTo>
                  <a:pt x="1437665" y="259118"/>
                </a:lnTo>
                <a:lnTo>
                  <a:pt x="1436865" y="268245"/>
                </a:lnTo>
                <a:lnTo>
                  <a:pt x="1410314" y="297327"/>
                </a:lnTo>
                <a:lnTo>
                  <a:pt x="1392199" y="300024"/>
                </a:lnTo>
                <a:lnTo>
                  <a:pt x="1530702" y="300024"/>
                </a:lnTo>
                <a:lnTo>
                  <a:pt x="1534903" y="284992"/>
                </a:lnTo>
                <a:lnTo>
                  <a:pt x="1537106" y="259118"/>
                </a:lnTo>
                <a:lnTo>
                  <a:pt x="1534903" y="233493"/>
                </a:lnTo>
                <a:lnTo>
                  <a:pt x="1530757" y="218770"/>
                </a:lnTo>
                <a:close/>
              </a:path>
              <a:path w="3951604" h="392429">
                <a:moveTo>
                  <a:pt x="1063180" y="91490"/>
                </a:moveTo>
                <a:lnTo>
                  <a:pt x="965441" y="91490"/>
                </a:lnTo>
                <a:lnTo>
                  <a:pt x="965441" y="385267"/>
                </a:lnTo>
                <a:lnTo>
                  <a:pt x="1063180" y="385267"/>
                </a:lnTo>
                <a:lnTo>
                  <a:pt x="1063180" y="91490"/>
                </a:lnTo>
                <a:close/>
              </a:path>
              <a:path w="3951604" h="392429">
                <a:moveTo>
                  <a:pt x="1168882" y="6248"/>
                </a:moveTo>
                <a:lnTo>
                  <a:pt x="859180" y="6248"/>
                </a:lnTo>
                <a:lnTo>
                  <a:pt x="859180" y="91490"/>
                </a:lnTo>
                <a:lnTo>
                  <a:pt x="1168882" y="91490"/>
                </a:lnTo>
                <a:lnTo>
                  <a:pt x="1168882" y="6248"/>
                </a:lnTo>
                <a:close/>
              </a:path>
              <a:path w="3951604" h="392429">
                <a:moveTo>
                  <a:pt x="812596" y="6248"/>
                </a:moveTo>
                <a:lnTo>
                  <a:pt x="714857" y="6248"/>
                </a:lnTo>
                <a:lnTo>
                  <a:pt x="714857" y="385267"/>
                </a:lnTo>
                <a:lnTo>
                  <a:pt x="812596" y="385267"/>
                </a:lnTo>
                <a:lnTo>
                  <a:pt x="812596" y="6248"/>
                </a:lnTo>
                <a:close/>
              </a:path>
              <a:path w="3951604" h="392429">
                <a:moveTo>
                  <a:pt x="463118" y="6248"/>
                </a:moveTo>
                <a:lnTo>
                  <a:pt x="365378" y="6248"/>
                </a:lnTo>
                <a:lnTo>
                  <a:pt x="365378" y="385267"/>
                </a:lnTo>
                <a:lnTo>
                  <a:pt x="555180" y="385267"/>
                </a:lnTo>
                <a:lnTo>
                  <a:pt x="584227" y="383012"/>
                </a:lnTo>
                <a:lnTo>
                  <a:pt x="632524" y="364971"/>
                </a:lnTo>
                <a:lnTo>
                  <a:pt x="667187" y="330026"/>
                </a:lnTo>
                <a:lnTo>
                  <a:pt x="680602" y="300024"/>
                </a:lnTo>
                <a:lnTo>
                  <a:pt x="463118" y="300024"/>
                </a:lnTo>
                <a:lnTo>
                  <a:pt x="463118" y="218770"/>
                </a:lnTo>
                <a:lnTo>
                  <a:pt x="680657" y="218770"/>
                </a:lnTo>
                <a:lnTo>
                  <a:pt x="678197" y="210035"/>
                </a:lnTo>
                <a:lnTo>
                  <a:pt x="651776" y="169621"/>
                </a:lnTo>
                <a:lnTo>
                  <a:pt x="610007" y="142560"/>
                </a:lnTo>
                <a:lnTo>
                  <a:pt x="555180" y="133540"/>
                </a:lnTo>
                <a:lnTo>
                  <a:pt x="463118" y="133540"/>
                </a:lnTo>
                <a:lnTo>
                  <a:pt x="463118" y="6248"/>
                </a:lnTo>
                <a:close/>
              </a:path>
              <a:path w="3951604" h="392429">
                <a:moveTo>
                  <a:pt x="680657" y="218770"/>
                </a:moveTo>
                <a:lnTo>
                  <a:pt x="542112" y="218770"/>
                </a:lnTo>
                <a:lnTo>
                  <a:pt x="551605" y="219446"/>
                </a:lnTo>
                <a:lnTo>
                  <a:pt x="560216" y="221472"/>
                </a:lnTo>
                <a:lnTo>
                  <a:pt x="586767" y="250240"/>
                </a:lnTo>
                <a:lnTo>
                  <a:pt x="587565" y="259118"/>
                </a:lnTo>
                <a:lnTo>
                  <a:pt x="586767" y="268245"/>
                </a:lnTo>
                <a:lnTo>
                  <a:pt x="560216" y="297327"/>
                </a:lnTo>
                <a:lnTo>
                  <a:pt x="542112" y="300024"/>
                </a:lnTo>
                <a:lnTo>
                  <a:pt x="680602" y="300024"/>
                </a:lnTo>
                <a:lnTo>
                  <a:pt x="684804" y="284992"/>
                </a:lnTo>
                <a:lnTo>
                  <a:pt x="687006" y="259118"/>
                </a:lnTo>
                <a:lnTo>
                  <a:pt x="684804" y="233493"/>
                </a:lnTo>
                <a:lnTo>
                  <a:pt x="680657" y="218770"/>
                </a:lnTo>
                <a:close/>
              </a:path>
              <a:path w="3951604" h="392429">
                <a:moveTo>
                  <a:pt x="296049" y="6248"/>
                </a:moveTo>
                <a:lnTo>
                  <a:pt x="0" y="6248"/>
                </a:lnTo>
                <a:lnTo>
                  <a:pt x="0" y="385267"/>
                </a:lnTo>
                <a:lnTo>
                  <a:pt x="193205" y="385267"/>
                </a:lnTo>
                <a:lnTo>
                  <a:pt x="221684" y="383066"/>
                </a:lnTo>
                <a:lnTo>
                  <a:pt x="268850" y="365454"/>
                </a:lnTo>
                <a:lnTo>
                  <a:pt x="302446" y="331358"/>
                </a:lnTo>
                <a:lnTo>
                  <a:pt x="316034" y="300024"/>
                </a:lnTo>
                <a:lnTo>
                  <a:pt x="97739" y="300024"/>
                </a:lnTo>
                <a:lnTo>
                  <a:pt x="97739" y="225590"/>
                </a:lnTo>
                <a:lnTo>
                  <a:pt x="316178" y="225590"/>
                </a:lnTo>
                <a:lnTo>
                  <a:pt x="313102" y="214580"/>
                </a:lnTo>
                <a:lnTo>
                  <a:pt x="287527" y="175298"/>
                </a:lnTo>
                <a:lnTo>
                  <a:pt x="246900" y="149094"/>
                </a:lnTo>
                <a:lnTo>
                  <a:pt x="193205" y="140360"/>
                </a:lnTo>
                <a:lnTo>
                  <a:pt x="97739" y="140360"/>
                </a:lnTo>
                <a:lnTo>
                  <a:pt x="97739" y="91490"/>
                </a:lnTo>
                <a:lnTo>
                  <a:pt x="296049" y="91490"/>
                </a:lnTo>
                <a:lnTo>
                  <a:pt x="296049" y="6248"/>
                </a:lnTo>
                <a:close/>
              </a:path>
              <a:path w="3951604" h="392429">
                <a:moveTo>
                  <a:pt x="316178" y="225590"/>
                </a:moveTo>
                <a:lnTo>
                  <a:pt x="181267" y="225590"/>
                </a:lnTo>
                <a:lnTo>
                  <a:pt x="189935" y="226213"/>
                </a:lnTo>
                <a:lnTo>
                  <a:pt x="197748" y="228080"/>
                </a:lnTo>
                <a:lnTo>
                  <a:pt x="222186" y="262521"/>
                </a:lnTo>
                <a:lnTo>
                  <a:pt x="221474" y="270853"/>
                </a:lnTo>
                <a:lnTo>
                  <a:pt x="189935" y="299405"/>
                </a:lnTo>
                <a:lnTo>
                  <a:pt x="181267" y="300024"/>
                </a:lnTo>
                <a:lnTo>
                  <a:pt x="316034" y="300024"/>
                </a:lnTo>
                <a:lnTo>
                  <a:pt x="319496" y="287601"/>
                </a:lnTo>
                <a:lnTo>
                  <a:pt x="321627" y="262521"/>
                </a:lnTo>
                <a:lnTo>
                  <a:pt x="319496" y="237468"/>
                </a:lnTo>
                <a:lnTo>
                  <a:pt x="316178" y="225590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4727" y="4652431"/>
            <a:ext cx="5574665" cy="448945"/>
          </a:xfrm>
          <a:custGeom>
            <a:avLst/>
            <a:gdLst/>
            <a:ahLst/>
            <a:cxnLst/>
            <a:rect l="l" t="t" r="r" b="b"/>
            <a:pathLst>
              <a:path w="5574665" h="448945">
                <a:moveTo>
                  <a:pt x="5319877" y="0"/>
                </a:moveTo>
                <a:lnTo>
                  <a:pt x="5222151" y="0"/>
                </a:lnTo>
                <a:lnTo>
                  <a:pt x="5222151" y="379018"/>
                </a:lnTo>
                <a:lnTo>
                  <a:pt x="5316474" y="379018"/>
                </a:lnTo>
                <a:lnTo>
                  <a:pt x="5422671" y="223316"/>
                </a:lnTo>
                <a:lnTo>
                  <a:pt x="5319877" y="223316"/>
                </a:lnTo>
                <a:lnTo>
                  <a:pt x="5319877" y="0"/>
                </a:lnTo>
                <a:close/>
              </a:path>
              <a:path w="5574665" h="448945">
                <a:moveTo>
                  <a:pt x="5574461" y="144907"/>
                </a:moveTo>
                <a:lnTo>
                  <a:pt x="5476151" y="144907"/>
                </a:lnTo>
                <a:lnTo>
                  <a:pt x="5476151" y="379018"/>
                </a:lnTo>
                <a:lnTo>
                  <a:pt x="5574461" y="379018"/>
                </a:lnTo>
                <a:lnTo>
                  <a:pt x="5574461" y="144907"/>
                </a:lnTo>
                <a:close/>
              </a:path>
              <a:path w="5574665" h="448945">
                <a:moveTo>
                  <a:pt x="5574461" y="0"/>
                </a:moveTo>
                <a:lnTo>
                  <a:pt x="5473306" y="0"/>
                </a:lnTo>
                <a:lnTo>
                  <a:pt x="5319877" y="223316"/>
                </a:lnTo>
                <a:lnTo>
                  <a:pt x="5422671" y="223316"/>
                </a:lnTo>
                <a:lnTo>
                  <a:pt x="5476151" y="144907"/>
                </a:lnTo>
                <a:lnTo>
                  <a:pt x="5574461" y="144907"/>
                </a:lnTo>
                <a:lnTo>
                  <a:pt x="5574461" y="0"/>
                </a:lnTo>
                <a:close/>
              </a:path>
              <a:path w="5574665" h="448945">
                <a:moveTo>
                  <a:pt x="4899380" y="0"/>
                </a:moveTo>
                <a:lnTo>
                  <a:pt x="4801641" y="0"/>
                </a:lnTo>
                <a:lnTo>
                  <a:pt x="4801641" y="379018"/>
                </a:lnTo>
                <a:lnTo>
                  <a:pt x="4895977" y="379018"/>
                </a:lnTo>
                <a:lnTo>
                  <a:pt x="5002165" y="223316"/>
                </a:lnTo>
                <a:lnTo>
                  <a:pt x="4899380" y="223316"/>
                </a:lnTo>
                <a:lnTo>
                  <a:pt x="4899380" y="0"/>
                </a:lnTo>
                <a:close/>
              </a:path>
              <a:path w="5574665" h="448945">
                <a:moveTo>
                  <a:pt x="5153952" y="144907"/>
                </a:moveTo>
                <a:lnTo>
                  <a:pt x="5055641" y="144907"/>
                </a:lnTo>
                <a:lnTo>
                  <a:pt x="5055641" y="379018"/>
                </a:lnTo>
                <a:lnTo>
                  <a:pt x="5153952" y="379018"/>
                </a:lnTo>
                <a:lnTo>
                  <a:pt x="5153952" y="144907"/>
                </a:lnTo>
                <a:close/>
              </a:path>
              <a:path w="5574665" h="448945">
                <a:moveTo>
                  <a:pt x="5153952" y="0"/>
                </a:moveTo>
                <a:lnTo>
                  <a:pt x="5052809" y="0"/>
                </a:lnTo>
                <a:lnTo>
                  <a:pt x="4899380" y="223316"/>
                </a:lnTo>
                <a:lnTo>
                  <a:pt x="5002165" y="223316"/>
                </a:lnTo>
                <a:lnTo>
                  <a:pt x="5055641" y="144907"/>
                </a:lnTo>
                <a:lnTo>
                  <a:pt x="5153952" y="144907"/>
                </a:lnTo>
                <a:lnTo>
                  <a:pt x="5153952" y="0"/>
                </a:lnTo>
                <a:close/>
              </a:path>
              <a:path w="5574665" h="448945">
                <a:moveTo>
                  <a:pt x="4478312" y="0"/>
                </a:moveTo>
                <a:lnTo>
                  <a:pt x="4380572" y="0"/>
                </a:lnTo>
                <a:lnTo>
                  <a:pt x="4380572" y="379018"/>
                </a:lnTo>
                <a:lnTo>
                  <a:pt x="4478312" y="379018"/>
                </a:lnTo>
                <a:lnTo>
                  <a:pt x="4478312" y="226733"/>
                </a:lnTo>
                <a:lnTo>
                  <a:pt x="4733455" y="226733"/>
                </a:lnTo>
                <a:lnTo>
                  <a:pt x="4733455" y="141490"/>
                </a:lnTo>
                <a:lnTo>
                  <a:pt x="4478312" y="141490"/>
                </a:lnTo>
                <a:lnTo>
                  <a:pt x="4478312" y="0"/>
                </a:lnTo>
                <a:close/>
              </a:path>
              <a:path w="5574665" h="448945">
                <a:moveTo>
                  <a:pt x="4733455" y="226733"/>
                </a:moveTo>
                <a:lnTo>
                  <a:pt x="4635715" y="226733"/>
                </a:lnTo>
                <a:lnTo>
                  <a:pt x="4635715" y="379018"/>
                </a:lnTo>
                <a:lnTo>
                  <a:pt x="4733455" y="379018"/>
                </a:lnTo>
                <a:lnTo>
                  <a:pt x="4733455" y="226733"/>
                </a:lnTo>
                <a:close/>
              </a:path>
              <a:path w="5574665" h="448945">
                <a:moveTo>
                  <a:pt x="4733455" y="0"/>
                </a:moveTo>
                <a:lnTo>
                  <a:pt x="4635715" y="0"/>
                </a:lnTo>
                <a:lnTo>
                  <a:pt x="4635715" y="141490"/>
                </a:lnTo>
                <a:lnTo>
                  <a:pt x="4733455" y="141490"/>
                </a:lnTo>
                <a:lnTo>
                  <a:pt x="4733455" y="0"/>
                </a:lnTo>
                <a:close/>
              </a:path>
              <a:path w="5574665" h="448945">
                <a:moveTo>
                  <a:pt x="4323753" y="0"/>
                </a:moveTo>
                <a:lnTo>
                  <a:pt x="4045877" y="0"/>
                </a:lnTo>
                <a:lnTo>
                  <a:pt x="4045877" y="379018"/>
                </a:lnTo>
                <a:lnTo>
                  <a:pt x="4323753" y="379018"/>
                </a:lnTo>
                <a:lnTo>
                  <a:pt x="4323753" y="293776"/>
                </a:lnTo>
                <a:lnTo>
                  <a:pt x="4143616" y="293776"/>
                </a:lnTo>
                <a:lnTo>
                  <a:pt x="4143616" y="229565"/>
                </a:lnTo>
                <a:lnTo>
                  <a:pt x="4319778" y="229565"/>
                </a:lnTo>
                <a:lnTo>
                  <a:pt x="4319778" y="144335"/>
                </a:lnTo>
                <a:lnTo>
                  <a:pt x="4143616" y="144335"/>
                </a:lnTo>
                <a:lnTo>
                  <a:pt x="4143616" y="85242"/>
                </a:lnTo>
                <a:lnTo>
                  <a:pt x="4323753" y="85242"/>
                </a:lnTo>
                <a:lnTo>
                  <a:pt x="4323753" y="0"/>
                </a:lnTo>
                <a:close/>
              </a:path>
              <a:path w="5574665" h="448945">
                <a:moveTo>
                  <a:pt x="3582771" y="0"/>
                </a:moveTo>
                <a:lnTo>
                  <a:pt x="3462870" y="0"/>
                </a:lnTo>
                <a:lnTo>
                  <a:pt x="3610038" y="177292"/>
                </a:lnTo>
                <a:lnTo>
                  <a:pt x="3454907" y="379018"/>
                </a:lnTo>
                <a:lnTo>
                  <a:pt x="3574237" y="379018"/>
                </a:lnTo>
                <a:lnTo>
                  <a:pt x="3674249" y="236385"/>
                </a:lnTo>
                <a:lnTo>
                  <a:pt x="3907780" y="236385"/>
                </a:lnTo>
                <a:lnTo>
                  <a:pt x="3862336" y="177292"/>
                </a:lnTo>
                <a:lnTo>
                  <a:pt x="3893349" y="139788"/>
                </a:lnTo>
                <a:lnTo>
                  <a:pt x="3687318" y="139788"/>
                </a:lnTo>
                <a:lnTo>
                  <a:pt x="3582771" y="0"/>
                </a:lnTo>
                <a:close/>
              </a:path>
              <a:path w="5574665" h="448945">
                <a:moveTo>
                  <a:pt x="3797566" y="236385"/>
                </a:moveTo>
                <a:lnTo>
                  <a:pt x="3674249" y="236385"/>
                </a:lnTo>
                <a:lnTo>
                  <a:pt x="3687318" y="253441"/>
                </a:lnTo>
                <a:lnTo>
                  <a:pt x="3687318" y="379018"/>
                </a:lnTo>
                <a:lnTo>
                  <a:pt x="3785057" y="379018"/>
                </a:lnTo>
                <a:lnTo>
                  <a:pt x="3785057" y="252298"/>
                </a:lnTo>
                <a:lnTo>
                  <a:pt x="3797566" y="236385"/>
                </a:lnTo>
                <a:close/>
              </a:path>
              <a:path w="5574665" h="448945">
                <a:moveTo>
                  <a:pt x="3907780" y="236385"/>
                </a:moveTo>
                <a:lnTo>
                  <a:pt x="3797566" y="236385"/>
                </a:lnTo>
                <a:lnTo>
                  <a:pt x="3897566" y="379018"/>
                </a:lnTo>
                <a:lnTo>
                  <a:pt x="4017467" y="379018"/>
                </a:lnTo>
                <a:lnTo>
                  <a:pt x="3907780" y="236385"/>
                </a:lnTo>
                <a:close/>
              </a:path>
              <a:path w="5574665" h="448945">
                <a:moveTo>
                  <a:pt x="3785057" y="0"/>
                </a:moveTo>
                <a:lnTo>
                  <a:pt x="3687318" y="0"/>
                </a:lnTo>
                <a:lnTo>
                  <a:pt x="3687318" y="139788"/>
                </a:lnTo>
                <a:lnTo>
                  <a:pt x="3893349" y="139788"/>
                </a:lnTo>
                <a:lnTo>
                  <a:pt x="3893821" y="139217"/>
                </a:lnTo>
                <a:lnTo>
                  <a:pt x="3785057" y="139217"/>
                </a:lnTo>
                <a:lnTo>
                  <a:pt x="3785057" y="0"/>
                </a:lnTo>
                <a:close/>
              </a:path>
              <a:path w="5574665" h="448945">
                <a:moveTo>
                  <a:pt x="4008945" y="0"/>
                </a:moveTo>
                <a:lnTo>
                  <a:pt x="3889044" y="0"/>
                </a:lnTo>
                <a:lnTo>
                  <a:pt x="3785057" y="139217"/>
                </a:lnTo>
                <a:lnTo>
                  <a:pt x="3893821" y="139217"/>
                </a:lnTo>
                <a:lnTo>
                  <a:pt x="4008945" y="0"/>
                </a:lnTo>
                <a:close/>
              </a:path>
              <a:path w="5574665" h="448945">
                <a:moveTo>
                  <a:pt x="3171355" y="0"/>
                </a:moveTo>
                <a:lnTo>
                  <a:pt x="3073615" y="0"/>
                </a:lnTo>
                <a:lnTo>
                  <a:pt x="3073615" y="379018"/>
                </a:lnTo>
                <a:lnTo>
                  <a:pt x="3167938" y="379018"/>
                </a:lnTo>
                <a:lnTo>
                  <a:pt x="3274136" y="223316"/>
                </a:lnTo>
                <a:lnTo>
                  <a:pt x="3171355" y="223316"/>
                </a:lnTo>
                <a:lnTo>
                  <a:pt x="3171355" y="0"/>
                </a:lnTo>
                <a:close/>
              </a:path>
              <a:path w="5574665" h="448945">
                <a:moveTo>
                  <a:pt x="3425926" y="144907"/>
                </a:moveTo>
                <a:lnTo>
                  <a:pt x="3327615" y="144907"/>
                </a:lnTo>
                <a:lnTo>
                  <a:pt x="3327615" y="379018"/>
                </a:lnTo>
                <a:lnTo>
                  <a:pt x="3425926" y="379018"/>
                </a:lnTo>
                <a:lnTo>
                  <a:pt x="3425926" y="144907"/>
                </a:lnTo>
                <a:close/>
              </a:path>
              <a:path w="5574665" h="448945">
                <a:moveTo>
                  <a:pt x="3425926" y="0"/>
                </a:moveTo>
                <a:lnTo>
                  <a:pt x="3324783" y="0"/>
                </a:lnTo>
                <a:lnTo>
                  <a:pt x="3171355" y="223316"/>
                </a:lnTo>
                <a:lnTo>
                  <a:pt x="3274136" y="223316"/>
                </a:lnTo>
                <a:lnTo>
                  <a:pt x="3327615" y="144907"/>
                </a:lnTo>
                <a:lnTo>
                  <a:pt x="3425926" y="144907"/>
                </a:lnTo>
                <a:lnTo>
                  <a:pt x="3425926" y="0"/>
                </a:lnTo>
                <a:close/>
              </a:path>
              <a:path w="5574665" h="448945">
                <a:moveTo>
                  <a:pt x="2902013" y="0"/>
                </a:moveTo>
                <a:lnTo>
                  <a:pt x="2687218" y="0"/>
                </a:lnTo>
                <a:lnTo>
                  <a:pt x="2687218" y="379018"/>
                </a:lnTo>
                <a:lnTo>
                  <a:pt x="2908833" y="379018"/>
                </a:lnTo>
                <a:lnTo>
                  <a:pt x="2934007" y="377172"/>
                </a:lnTo>
                <a:lnTo>
                  <a:pt x="2975207" y="362398"/>
                </a:lnTo>
                <a:lnTo>
                  <a:pt x="3003908" y="333811"/>
                </a:lnTo>
                <a:lnTo>
                  <a:pt x="3018400" y="297159"/>
                </a:lnTo>
                <a:lnTo>
                  <a:pt x="3018446" y="296621"/>
                </a:lnTo>
                <a:lnTo>
                  <a:pt x="2784957" y="296621"/>
                </a:lnTo>
                <a:lnTo>
                  <a:pt x="2784957" y="228434"/>
                </a:lnTo>
                <a:lnTo>
                  <a:pt x="3008606" y="228434"/>
                </a:lnTo>
                <a:lnTo>
                  <a:pt x="3008537" y="228276"/>
                </a:lnTo>
                <a:lnTo>
                  <a:pt x="2976235" y="193560"/>
                </a:lnTo>
                <a:lnTo>
                  <a:pt x="2948038" y="183540"/>
                </a:lnTo>
                <a:lnTo>
                  <a:pt x="2961370" y="179351"/>
                </a:lnTo>
                <a:lnTo>
                  <a:pt x="2973535" y="173032"/>
                </a:lnTo>
                <a:lnTo>
                  <a:pt x="2984530" y="164582"/>
                </a:lnTo>
                <a:lnTo>
                  <a:pt x="2994355" y="154000"/>
                </a:lnTo>
                <a:lnTo>
                  <a:pt x="2999948" y="145465"/>
                </a:lnTo>
                <a:lnTo>
                  <a:pt x="2784957" y="145465"/>
                </a:lnTo>
                <a:lnTo>
                  <a:pt x="2784957" y="82397"/>
                </a:lnTo>
                <a:lnTo>
                  <a:pt x="3011463" y="82397"/>
                </a:lnTo>
                <a:lnTo>
                  <a:pt x="3011009" y="77650"/>
                </a:lnTo>
                <a:lnTo>
                  <a:pt x="2983839" y="28702"/>
                </a:lnTo>
                <a:lnTo>
                  <a:pt x="2948893" y="7178"/>
                </a:lnTo>
                <a:lnTo>
                  <a:pt x="2926944" y="1795"/>
                </a:lnTo>
                <a:lnTo>
                  <a:pt x="2902013" y="0"/>
                </a:lnTo>
                <a:close/>
              </a:path>
              <a:path w="5574665" h="448945">
                <a:moveTo>
                  <a:pt x="3008606" y="228434"/>
                </a:moveTo>
                <a:lnTo>
                  <a:pt x="2883255" y="228434"/>
                </a:lnTo>
                <a:lnTo>
                  <a:pt x="2891585" y="229039"/>
                </a:lnTo>
                <a:lnTo>
                  <a:pt x="2898954" y="230852"/>
                </a:lnTo>
                <a:lnTo>
                  <a:pt x="2920758" y="262534"/>
                </a:lnTo>
                <a:lnTo>
                  <a:pt x="2920137" y="269830"/>
                </a:lnTo>
                <a:lnTo>
                  <a:pt x="2891585" y="296035"/>
                </a:lnTo>
                <a:lnTo>
                  <a:pt x="2883255" y="296621"/>
                </a:lnTo>
                <a:lnTo>
                  <a:pt x="3018446" y="296621"/>
                </a:lnTo>
                <a:lnTo>
                  <a:pt x="3020212" y="276161"/>
                </a:lnTo>
                <a:lnTo>
                  <a:pt x="3018914" y="259099"/>
                </a:lnTo>
                <a:lnTo>
                  <a:pt x="3015022" y="243138"/>
                </a:lnTo>
                <a:lnTo>
                  <a:pt x="3008606" y="228434"/>
                </a:lnTo>
                <a:close/>
              </a:path>
              <a:path w="5574665" h="448945">
                <a:moveTo>
                  <a:pt x="3011463" y="82397"/>
                </a:moveTo>
                <a:lnTo>
                  <a:pt x="2879852" y="82397"/>
                </a:lnTo>
                <a:lnTo>
                  <a:pt x="2886897" y="82947"/>
                </a:lnTo>
                <a:lnTo>
                  <a:pt x="2893271" y="84597"/>
                </a:lnTo>
                <a:lnTo>
                  <a:pt x="2898970" y="87348"/>
                </a:lnTo>
                <a:lnTo>
                  <a:pt x="2903994" y="91198"/>
                </a:lnTo>
                <a:lnTo>
                  <a:pt x="2910255" y="97078"/>
                </a:lnTo>
                <a:lnTo>
                  <a:pt x="2913380" y="104559"/>
                </a:lnTo>
                <a:lnTo>
                  <a:pt x="2913380" y="123126"/>
                </a:lnTo>
                <a:lnTo>
                  <a:pt x="2879852" y="145465"/>
                </a:lnTo>
                <a:lnTo>
                  <a:pt x="2999948" y="145465"/>
                </a:lnTo>
                <a:lnTo>
                  <a:pt x="3002432" y="141675"/>
                </a:lnTo>
                <a:lnTo>
                  <a:pt x="3008202" y="127998"/>
                </a:lnTo>
                <a:lnTo>
                  <a:pt x="3011666" y="112971"/>
                </a:lnTo>
                <a:lnTo>
                  <a:pt x="3012821" y="96596"/>
                </a:lnTo>
                <a:lnTo>
                  <a:pt x="3011463" y="82397"/>
                </a:lnTo>
                <a:close/>
              </a:path>
              <a:path w="5574665" h="448945">
                <a:moveTo>
                  <a:pt x="2611069" y="0"/>
                </a:moveTo>
                <a:lnTo>
                  <a:pt x="2328646" y="0"/>
                </a:lnTo>
                <a:lnTo>
                  <a:pt x="2305926" y="192062"/>
                </a:lnTo>
                <a:lnTo>
                  <a:pt x="2301716" y="219985"/>
                </a:lnTo>
                <a:lnTo>
                  <a:pt x="2290210" y="260895"/>
                </a:lnTo>
                <a:lnTo>
                  <a:pt x="2263655" y="290801"/>
                </a:lnTo>
                <a:lnTo>
                  <a:pt x="2237168" y="299466"/>
                </a:lnTo>
                <a:lnTo>
                  <a:pt x="2237168" y="448906"/>
                </a:lnTo>
                <a:lnTo>
                  <a:pt x="2334907" y="448906"/>
                </a:lnTo>
                <a:lnTo>
                  <a:pt x="2334907" y="379018"/>
                </a:lnTo>
                <a:lnTo>
                  <a:pt x="2645168" y="379018"/>
                </a:lnTo>
                <a:lnTo>
                  <a:pt x="2645168" y="293776"/>
                </a:lnTo>
                <a:lnTo>
                  <a:pt x="2361615" y="293776"/>
                </a:lnTo>
                <a:lnTo>
                  <a:pt x="2376988" y="275100"/>
                </a:lnTo>
                <a:lnTo>
                  <a:pt x="2389027" y="253153"/>
                </a:lnTo>
                <a:lnTo>
                  <a:pt x="2397729" y="227937"/>
                </a:lnTo>
                <a:lnTo>
                  <a:pt x="2403094" y="199453"/>
                </a:lnTo>
                <a:lnTo>
                  <a:pt x="2416733" y="85242"/>
                </a:lnTo>
                <a:lnTo>
                  <a:pt x="2611069" y="85242"/>
                </a:lnTo>
                <a:lnTo>
                  <a:pt x="2611069" y="0"/>
                </a:lnTo>
                <a:close/>
              </a:path>
              <a:path w="5574665" h="448945">
                <a:moveTo>
                  <a:pt x="2645168" y="379018"/>
                </a:moveTo>
                <a:lnTo>
                  <a:pt x="2546858" y="379018"/>
                </a:lnTo>
                <a:lnTo>
                  <a:pt x="2546858" y="448906"/>
                </a:lnTo>
                <a:lnTo>
                  <a:pt x="2645168" y="448906"/>
                </a:lnTo>
                <a:lnTo>
                  <a:pt x="2645168" y="379018"/>
                </a:lnTo>
                <a:close/>
              </a:path>
              <a:path w="5574665" h="448945">
                <a:moveTo>
                  <a:pt x="2611069" y="85242"/>
                </a:moveTo>
                <a:lnTo>
                  <a:pt x="2513330" y="85242"/>
                </a:lnTo>
                <a:lnTo>
                  <a:pt x="2513330" y="293776"/>
                </a:lnTo>
                <a:lnTo>
                  <a:pt x="2611069" y="293776"/>
                </a:lnTo>
                <a:lnTo>
                  <a:pt x="2611069" y="85242"/>
                </a:lnTo>
                <a:close/>
              </a:path>
              <a:path w="5574665" h="448945">
                <a:moveTo>
                  <a:pt x="1941118" y="0"/>
                </a:moveTo>
                <a:lnTo>
                  <a:pt x="1726323" y="0"/>
                </a:lnTo>
                <a:lnTo>
                  <a:pt x="1726323" y="379018"/>
                </a:lnTo>
                <a:lnTo>
                  <a:pt x="1947938" y="379018"/>
                </a:lnTo>
                <a:lnTo>
                  <a:pt x="1973113" y="377172"/>
                </a:lnTo>
                <a:lnTo>
                  <a:pt x="2014313" y="362398"/>
                </a:lnTo>
                <a:lnTo>
                  <a:pt x="2043013" y="333811"/>
                </a:lnTo>
                <a:lnTo>
                  <a:pt x="2057505" y="297159"/>
                </a:lnTo>
                <a:lnTo>
                  <a:pt x="2057552" y="296621"/>
                </a:lnTo>
                <a:lnTo>
                  <a:pt x="1824062" y="296621"/>
                </a:lnTo>
                <a:lnTo>
                  <a:pt x="1824062" y="228434"/>
                </a:lnTo>
                <a:lnTo>
                  <a:pt x="2047711" y="228434"/>
                </a:lnTo>
                <a:lnTo>
                  <a:pt x="2047643" y="228276"/>
                </a:lnTo>
                <a:lnTo>
                  <a:pt x="2015340" y="193560"/>
                </a:lnTo>
                <a:lnTo>
                  <a:pt x="1987143" y="183540"/>
                </a:lnTo>
                <a:lnTo>
                  <a:pt x="2000476" y="179351"/>
                </a:lnTo>
                <a:lnTo>
                  <a:pt x="2012640" y="173032"/>
                </a:lnTo>
                <a:lnTo>
                  <a:pt x="2023635" y="164582"/>
                </a:lnTo>
                <a:lnTo>
                  <a:pt x="2033460" y="154000"/>
                </a:lnTo>
                <a:lnTo>
                  <a:pt x="2039053" y="145465"/>
                </a:lnTo>
                <a:lnTo>
                  <a:pt x="1824062" y="145465"/>
                </a:lnTo>
                <a:lnTo>
                  <a:pt x="1824062" y="82397"/>
                </a:lnTo>
                <a:lnTo>
                  <a:pt x="2050568" y="82397"/>
                </a:lnTo>
                <a:lnTo>
                  <a:pt x="2050114" y="77650"/>
                </a:lnTo>
                <a:lnTo>
                  <a:pt x="2022944" y="28702"/>
                </a:lnTo>
                <a:lnTo>
                  <a:pt x="1987999" y="7178"/>
                </a:lnTo>
                <a:lnTo>
                  <a:pt x="1966050" y="1795"/>
                </a:lnTo>
                <a:lnTo>
                  <a:pt x="1941118" y="0"/>
                </a:lnTo>
                <a:close/>
              </a:path>
              <a:path w="5574665" h="448945">
                <a:moveTo>
                  <a:pt x="2047711" y="228434"/>
                </a:moveTo>
                <a:lnTo>
                  <a:pt x="1922360" y="228434"/>
                </a:lnTo>
                <a:lnTo>
                  <a:pt x="1930690" y="229039"/>
                </a:lnTo>
                <a:lnTo>
                  <a:pt x="1938059" y="230852"/>
                </a:lnTo>
                <a:lnTo>
                  <a:pt x="1959864" y="262534"/>
                </a:lnTo>
                <a:lnTo>
                  <a:pt x="1959242" y="269830"/>
                </a:lnTo>
                <a:lnTo>
                  <a:pt x="1930690" y="296035"/>
                </a:lnTo>
                <a:lnTo>
                  <a:pt x="1922360" y="296621"/>
                </a:lnTo>
                <a:lnTo>
                  <a:pt x="2057552" y="296621"/>
                </a:lnTo>
                <a:lnTo>
                  <a:pt x="2059317" y="276161"/>
                </a:lnTo>
                <a:lnTo>
                  <a:pt x="2058020" y="259099"/>
                </a:lnTo>
                <a:lnTo>
                  <a:pt x="2054128" y="243138"/>
                </a:lnTo>
                <a:lnTo>
                  <a:pt x="2047711" y="228434"/>
                </a:lnTo>
                <a:close/>
              </a:path>
              <a:path w="5574665" h="448945">
                <a:moveTo>
                  <a:pt x="2050568" y="82397"/>
                </a:moveTo>
                <a:lnTo>
                  <a:pt x="1918957" y="82397"/>
                </a:lnTo>
                <a:lnTo>
                  <a:pt x="1926003" y="82947"/>
                </a:lnTo>
                <a:lnTo>
                  <a:pt x="1932376" y="84597"/>
                </a:lnTo>
                <a:lnTo>
                  <a:pt x="1938075" y="87348"/>
                </a:lnTo>
                <a:lnTo>
                  <a:pt x="1943100" y="91198"/>
                </a:lnTo>
                <a:lnTo>
                  <a:pt x="1949361" y="97078"/>
                </a:lnTo>
                <a:lnTo>
                  <a:pt x="1952485" y="104559"/>
                </a:lnTo>
                <a:lnTo>
                  <a:pt x="1952485" y="123126"/>
                </a:lnTo>
                <a:lnTo>
                  <a:pt x="1918957" y="145465"/>
                </a:lnTo>
                <a:lnTo>
                  <a:pt x="2039053" y="145465"/>
                </a:lnTo>
                <a:lnTo>
                  <a:pt x="2041537" y="141675"/>
                </a:lnTo>
                <a:lnTo>
                  <a:pt x="2047308" y="127998"/>
                </a:lnTo>
                <a:lnTo>
                  <a:pt x="2050771" y="112971"/>
                </a:lnTo>
                <a:lnTo>
                  <a:pt x="2051926" y="96596"/>
                </a:lnTo>
                <a:lnTo>
                  <a:pt x="2050568" y="82397"/>
                </a:lnTo>
                <a:close/>
              </a:path>
              <a:path w="5574665" h="448945">
                <a:moveTo>
                  <a:pt x="1313205" y="0"/>
                </a:moveTo>
                <a:lnTo>
                  <a:pt x="1215466" y="0"/>
                </a:lnTo>
                <a:lnTo>
                  <a:pt x="1215466" y="379018"/>
                </a:lnTo>
                <a:lnTo>
                  <a:pt x="1405267" y="379018"/>
                </a:lnTo>
                <a:lnTo>
                  <a:pt x="1434314" y="376763"/>
                </a:lnTo>
                <a:lnTo>
                  <a:pt x="1482611" y="358723"/>
                </a:lnTo>
                <a:lnTo>
                  <a:pt x="1517275" y="323778"/>
                </a:lnTo>
                <a:lnTo>
                  <a:pt x="1530689" y="293776"/>
                </a:lnTo>
                <a:lnTo>
                  <a:pt x="1313205" y="293776"/>
                </a:lnTo>
                <a:lnTo>
                  <a:pt x="1313205" y="212521"/>
                </a:lnTo>
                <a:lnTo>
                  <a:pt x="1530744" y="212521"/>
                </a:lnTo>
                <a:lnTo>
                  <a:pt x="1528284" y="203787"/>
                </a:lnTo>
                <a:lnTo>
                  <a:pt x="1501863" y="163372"/>
                </a:lnTo>
                <a:lnTo>
                  <a:pt x="1460095" y="136312"/>
                </a:lnTo>
                <a:lnTo>
                  <a:pt x="1405267" y="127292"/>
                </a:lnTo>
                <a:lnTo>
                  <a:pt x="1313205" y="127292"/>
                </a:lnTo>
                <a:lnTo>
                  <a:pt x="1313205" y="0"/>
                </a:lnTo>
                <a:close/>
              </a:path>
              <a:path w="5574665" h="448945">
                <a:moveTo>
                  <a:pt x="1530744" y="212521"/>
                </a:moveTo>
                <a:lnTo>
                  <a:pt x="1392199" y="212521"/>
                </a:lnTo>
                <a:lnTo>
                  <a:pt x="1401693" y="213197"/>
                </a:lnTo>
                <a:lnTo>
                  <a:pt x="1410303" y="215223"/>
                </a:lnTo>
                <a:lnTo>
                  <a:pt x="1436852" y="243992"/>
                </a:lnTo>
                <a:lnTo>
                  <a:pt x="1437652" y="252869"/>
                </a:lnTo>
                <a:lnTo>
                  <a:pt x="1436852" y="261996"/>
                </a:lnTo>
                <a:lnTo>
                  <a:pt x="1410303" y="291079"/>
                </a:lnTo>
                <a:lnTo>
                  <a:pt x="1392199" y="293776"/>
                </a:lnTo>
                <a:lnTo>
                  <a:pt x="1530689" y="293776"/>
                </a:lnTo>
                <a:lnTo>
                  <a:pt x="1534891" y="278744"/>
                </a:lnTo>
                <a:lnTo>
                  <a:pt x="1537093" y="252869"/>
                </a:lnTo>
                <a:lnTo>
                  <a:pt x="1534891" y="227245"/>
                </a:lnTo>
                <a:lnTo>
                  <a:pt x="1530744" y="212521"/>
                </a:lnTo>
                <a:close/>
              </a:path>
              <a:path w="5574665" h="448945">
                <a:moveTo>
                  <a:pt x="1063180" y="85242"/>
                </a:moveTo>
                <a:lnTo>
                  <a:pt x="965441" y="85242"/>
                </a:lnTo>
                <a:lnTo>
                  <a:pt x="965441" y="379018"/>
                </a:lnTo>
                <a:lnTo>
                  <a:pt x="1063180" y="379018"/>
                </a:lnTo>
                <a:lnTo>
                  <a:pt x="1063180" y="85242"/>
                </a:lnTo>
                <a:close/>
              </a:path>
              <a:path w="5574665" h="448945">
                <a:moveTo>
                  <a:pt x="1168869" y="0"/>
                </a:moveTo>
                <a:lnTo>
                  <a:pt x="859180" y="0"/>
                </a:lnTo>
                <a:lnTo>
                  <a:pt x="859180" y="85242"/>
                </a:lnTo>
                <a:lnTo>
                  <a:pt x="1168869" y="85242"/>
                </a:lnTo>
                <a:lnTo>
                  <a:pt x="1168869" y="0"/>
                </a:lnTo>
                <a:close/>
              </a:path>
              <a:path w="5574665" h="448945">
                <a:moveTo>
                  <a:pt x="812584" y="0"/>
                </a:moveTo>
                <a:lnTo>
                  <a:pt x="714844" y="0"/>
                </a:lnTo>
                <a:lnTo>
                  <a:pt x="714844" y="379018"/>
                </a:lnTo>
                <a:lnTo>
                  <a:pt x="812584" y="379018"/>
                </a:lnTo>
                <a:lnTo>
                  <a:pt x="812584" y="0"/>
                </a:lnTo>
                <a:close/>
              </a:path>
              <a:path w="5574665" h="448945">
                <a:moveTo>
                  <a:pt x="463118" y="0"/>
                </a:moveTo>
                <a:lnTo>
                  <a:pt x="365378" y="0"/>
                </a:lnTo>
                <a:lnTo>
                  <a:pt x="365378" y="379018"/>
                </a:lnTo>
                <a:lnTo>
                  <a:pt x="555167" y="379018"/>
                </a:lnTo>
                <a:lnTo>
                  <a:pt x="584221" y="376763"/>
                </a:lnTo>
                <a:lnTo>
                  <a:pt x="632523" y="358723"/>
                </a:lnTo>
                <a:lnTo>
                  <a:pt x="667187" y="323778"/>
                </a:lnTo>
                <a:lnTo>
                  <a:pt x="680602" y="293776"/>
                </a:lnTo>
                <a:lnTo>
                  <a:pt x="463118" y="293776"/>
                </a:lnTo>
                <a:lnTo>
                  <a:pt x="463118" y="212521"/>
                </a:lnTo>
                <a:lnTo>
                  <a:pt x="680657" y="212521"/>
                </a:lnTo>
                <a:lnTo>
                  <a:pt x="678197" y="203787"/>
                </a:lnTo>
                <a:lnTo>
                  <a:pt x="651776" y="163372"/>
                </a:lnTo>
                <a:lnTo>
                  <a:pt x="610006" y="136312"/>
                </a:lnTo>
                <a:lnTo>
                  <a:pt x="555167" y="127292"/>
                </a:lnTo>
                <a:lnTo>
                  <a:pt x="463118" y="127292"/>
                </a:lnTo>
                <a:lnTo>
                  <a:pt x="463118" y="0"/>
                </a:lnTo>
                <a:close/>
              </a:path>
              <a:path w="5574665" h="448945">
                <a:moveTo>
                  <a:pt x="680657" y="212521"/>
                </a:moveTo>
                <a:lnTo>
                  <a:pt x="542099" y="212521"/>
                </a:lnTo>
                <a:lnTo>
                  <a:pt x="551600" y="213197"/>
                </a:lnTo>
                <a:lnTo>
                  <a:pt x="560214" y="215223"/>
                </a:lnTo>
                <a:lnTo>
                  <a:pt x="586765" y="243992"/>
                </a:lnTo>
                <a:lnTo>
                  <a:pt x="587565" y="252869"/>
                </a:lnTo>
                <a:lnTo>
                  <a:pt x="586765" y="261996"/>
                </a:lnTo>
                <a:lnTo>
                  <a:pt x="560214" y="291079"/>
                </a:lnTo>
                <a:lnTo>
                  <a:pt x="542099" y="293776"/>
                </a:lnTo>
                <a:lnTo>
                  <a:pt x="680602" y="293776"/>
                </a:lnTo>
                <a:lnTo>
                  <a:pt x="684804" y="278744"/>
                </a:lnTo>
                <a:lnTo>
                  <a:pt x="687006" y="252869"/>
                </a:lnTo>
                <a:lnTo>
                  <a:pt x="684804" y="227245"/>
                </a:lnTo>
                <a:lnTo>
                  <a:pt x="680657" y="212521"/>
                </a:lnTo>
                <a:close/>
              </a:path>
              <a:path w="5574665" h="448945">
                <a:moveTo>
                  <a:pt x="296049" y="0"/>
                </a:moveTo>
                <a:lnTo>
                  <a:pt x="0" y="0"/>
                </a:lnTo>
                <a:lnTo>
                  <a:pt x="0" y="379018"/>
                </a:lnTo>
                <a:lnTo>
                  <a:pt x="193192" y="379018"/>
                </a:lnTo>
                <a:lnTo>
                  <a:pt x="221676" y="376818"/>
                </a:lnTo>
                <a:lnTo>
                  <a:pt x="268844" y="359205"/>
                </a:lnTo>
                <a:lnTo>
                  <a:pt x="302444" y="325110"/>
                </a:lnTo>
                <a:lnTo>
                  <a:pt x="316026" y="293776"/>
                </a:lnTo>
                <a:lnTo>
                  <a:pt x="97739" y="293776"/>
                </a:lnTo>
                <a:lnTo>
                  <a:pt x="97739" y="219341"/>
                </a:lnTo>
                <a:lnTo>
                  <a:pt x="316169" y="219341"/>
                </a:lnTo>
                <a:lnTo>
                  <a:pt x="313096" y="208332"/>
                </a:lnTo>
                <a:lnTo>
                  <a:pt x="287527" y="169049"/>
                </a:lnTo>
                <a:lnTo>
                  <a:pt x="246894" y="142846"/>
                </a:lnTo>
                <a:lnTo>
                  <a:pt x="193192" y="134112"/>
                </a:lnTo>
                <a:lnTo>
                  <a:pt x="97739" y="134112"/>
                </a:lnTo>
                <a:lnTo>
                  <a:pt x="97739" y="85242"/>
                </a:lnTo>
                <a:lnTo>
                  <a:pt x="296049" y="85242"/>
                </a:lnTo>
                <a:lnTo>
                  <a:pt x="296049" y="0"/>
                </a:lnTo>
                <a:close/>
              </a:path>
              <a:path w="5574665" h="448945">
                <a:moveTo>
                  <a:pt x="316169" y="219341"/>
                </a:moveTo>
                <a:lnTo>
                  <a:pt x="181267" y="219341"/>
                </a:lnTo>
                <a:lnTo>
                  <a:pt x="189927" y="219964"/>
                </a:lnTo>
                <a:lnTo>
                  <a:pt x="197737" y="221832"/>
                </a:lnTo>
                <a:lnTo>
                  <a:pt x="222173" y="256273"/>
                </a:lnTo>
                <a:lnTo>
                  <a:pt x="221463" y="264604"/>
                </a:lnTo>
                <a:lnTo>
                  <a:pt x="189927" y="293156"/>
                </a:lnTo>
                <a:lnTo>
                  <a:pt x="181267" y="293776"/>
                </a:lnTo>
                <a:lnTo>
                  <a:pt x="316026" y="293776"/>
                </a:lnTo>
                <a:lnTo>
                  <a:pt x="319485" y="281352"/>
                </a:lnTo>
                <a:lnTo>
                  <a:pt x="321614" y="256273"/>
                </a:lnTo>
                <a:lnTo>
                  <a:pt x="319485" y="231219"/>
                </a:lnTo>
                <a:lnTo>
                  <a:pt x="316169" y="219341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1713" y="5405920"/>
            <a:ext cx="4599940" cy="379095"/>
          </a:xfrm>
          <a:custGeom>
            <a:avLst/>
            <a:gdLst/>
            <a:ahLst/>
            <a:cxnLst/>
            <a:rect l="l" t="t" r="r" b="b"/>
            <a:pathLst>
              <a:path w="4599940" h="379095">
                <a:moveTo>
                  <a:pt x="4345343" y="0"/>
                </a:moveTo>
                <a:lnTo>
                  <a:pt x="4247616" y="0"/>
                </a:lnTo>
                <a:lnTo>
                  <a:pt x="4247616" y="379018"/>
                </a:lnTo>
                <a:lnTo>
                  <a:pt x="4341939" y="379018"/>
                </a:lnTo>
                <a:lnTo>
                  <a:pt x="4448136" y="223316"/>
                </a:lnTo>
                <a:lnTo>
                  <a:pt x="4345343" y="223316"/>
                </a:lnTo>
                <a:lnTo>
                  <a:pt x="4345343" y="0"/>
                </a:lnTo>
                <a:close/>
              </a:path>
              <a:path w="4599940" h="379095">
                <a:moveTo>
                  <a:pt x="4599927" y="144906"/>
                </a:moveTo>
                <a:lnTo>
                  <a:pt x="4501616" y="144906"/>
                </a:lnTo>
                <a:lnTo>
                  <a:pt x="4501616" y="379018"/>
                </a:lnTo>
                <a:lnTo>
                  <a:pt x="4599927" y="379018"/>
                </a:lnTo>
                <a:lnTo>
                  <a:pt x="4599927" y="144906"/>
                </a:lnTo>
                <a:close/>
              </a:path>
              <a:path w="4599940" h="379095">
                <a:moveTo>
                  <a:pt x="4599927" y="0"/>
                </a:moveTo>
                <a:lnTo>
                  <a:pt x="4498771" y="0"/>
                </a:lnTo>
                <a:lnTo>
                  <a:pt x="4345343" y="223316"/>
                </a:lnTo>
                <a:lnTo>
                  <a:pt x="4448136" y="223316"/>
                </a:lnTo>
                <a:lnTo>
                  <a:pt x="4501616" y="144906"/>
                </a:lnTo>
                <a:lnTo>
                  <a:pt x="4599927" y="144906"/>
                </a:lnTo>
                <a:lnTo>
                  <a:pt x="4599927" y="0"/>
                </a:lnTo>
                <a:close/>
              </a:path>
              <a:path w="4599940" h="379095">
                <a:moveTo>
                  <a:pt x="3885069" y="0"/>
                </a:moveTo>
                <a:lnTo>
                  <a:pt x="3749268" y="0"/>
                </a:lnTo>
                <a:lnTo>
                  <a:pt x="3749268" y="379018"/>
                </a:lnTo>
                <a:lnTo>
                  <a:pt x="3846995" y="379018"/>
                </a:lnTo>
                <a:lnTo>
                  <a:pt x="3846995" y="132397"/>
                </a:lnTo>
                <a:lnTo>
                  <a:pt x="3935913" y="132397"/>
                </a:lnTo>
                <a:lnTo>
                  <a:pt x="3885069" y="0"/>
                </a:lnTo>
                <a:close/>
              </a:path>
              <a:path w="4599940" h="379095">
                <a:moveTo>
                  <a:pt x="3935913" y="132397"/>
                </a:moveTo>
                <a:lnTo>
                  <a:pt x="3846995" y="132397"/>
                </a:lnTo>
                <a:lnTo>
                  <a:pt x="3942461" y="379018"/>
                </a:lnTo>
                <a:lnTo>
                  <a:pt x="3985653" y="379018"/>
                </a:lnTo>
                <a:lnTo>
                  <a:pt x="4053145" y="205701"/>
                </a:lnTo>
                <a:lnTo>
                  <a:pt x="3964063" y="205701"/>
                </a:lnTo>
                <a:lnTo>
                  <a:pt x="3935913" y="132397"/>
                </a:lnTo>
                <a:close/>
              </a:path>
              <a:path w="4599940" h="379095">
                <a:moveTo>
                  <a:pt x="4179417" y="132397"/>
                </a:moveTo>
                <a:lnTo>
                  <a:pt x="4081691" y="132397"/>
                </a:lnTo>
                <a:lnTo>
                  <a:pt x="4081691" y="379018"/>
                </a:lnTo>
                <a:lnTo>
                  <a:pt x="4179417" y="379018"/>
                </a:lnTo>
                <a:lnTo>
                  <a:pt x="4179417" y="132397"/>
                </a:lnTo>
                <a:close/>
              </a:path>
              <a:path w="4599940" h="379095">
                <a:moveTo>
                  <a:pt x="4179417" y="0"/>
                </a:moveTo>
                <a:lnTo>
                  <a:pt x="4043616" y="0"/>
                </a:lnTo>
                <a:lnTo>
                  <a:pt x="3964063" y="205701"/>
                </a:lnTo>
                <a:lnTo>
                  <a:pt x="4053145" y="205701"/>
                </a:lnTo>
                <a:lnTo>
                  <a:pt x="4081691" y="132397"/>
                </a:lnTo>
                <a:lnTo>
                  <a:pt x="4179417" y="132397"/>
                </a:lnTo>
                <a:lnTo>
                  <a:pt x="4179417" y="0"/>
                </a:lnTo>
                <a:close/>
              </a:path>
              <a:path w="4599940" h="379095">
                <a:moveTo>
                  <a:pt x="3681069" y="0"/>
                </a:moveTo>
                <a:lnTo>
                  <a:pt x="3583330" y="0"/>
                </a:lnTo>
                <a:lnTo>
                  <a:pt x="3583330" y="379018"/>
                </a:lnTo>
                <a:lnTo>
                  <a:pt x="3681069" y="379018"/>
                </a:lnTo>
                <a:lnTo>
                  <a:pt x="3681069" y="0"/>
                </a:lnTo>
                <a:close/>
              </a:path>
              <a:path w="4599940" h="379095">
                <a:moveTo>
                  <a:pt x="3331603" y="0"/>
                </a:moveTo>
                <a:lnTo>
                  <a:pt x="3233864" y="0"/>
                </a:lnTo>
                <a:lnTo>
                  <a:pt x="3233864" y="379018"/>
                </a:lnTo>
                <a:lnTo>
                  <a:pt x="3423666" y="379018"/>
                </a:lnTo>
                <a:lnTo>
                  <a:pt x="3452712" y="376763"/>
                </a:lnTo>
                <a:lnTo>
                  <a:pt x="3501009" y="358723"/>
                </a:lnTo>
                <a:lnTo>
                  <a:pt x="3535673" y="323778"/>
                </a:lnTo>
                <a:lnTo>
                  <a:pt x="3549087" y="293776"/>
                </a:lnTo>
                <a:lnTo>
                  <a:pt x="3331603" y="293776"/>
                </a:lnTo>
                <a:lnTo>
                  <a:pt x="3331603" y="212521"/>
                </a:lnTo>
                <a:lnTo>
                  <a:pt x="3549142" y="212521"/>
                </a:lnTo>
                <a:lnTo>
                  <a:pt x="3546682" y="203787"/>
                </a:lnTo>
                <a:lnTo>
                  <a:pt x="3520262" y="163372"/>
                </a:lnTo>
                <a:lnTo>
                  <a:pt x="3478493" y="136312"/>
                </a:lnTo>
                <a:lnTo>
                  <a:pt x="3423666" y="127292"/>
                </a:lnTo>
                <a:lnTo>
                  <a:pt x="3331603" y="127292"/>
                </a:lnTo>
                <a:lnTo>
                  <a:pt x="3331603" y="0"/>
                </a:lnTo>
                <a:close/>
              </a:path>
              <a:path w="4599940" h="379095">
                <a:moveTo>
                  <a:pt x="3549142" y="212521"/>
                </a:moveTo>
                <a:lnTo>
                  <a:pt x="3410597" y="212521"/>
                </a:lnTo>
                <a:lnTo>
                  <a:pt x="3420091" y="213197"/>
                </a:lnTo>
                <a:lnTo>
                  <a:pt x="3428701" y="215223"/>
                </a:lnTo>
                <a:lnTo>
                  <a:pt x="3455251" y="243992"/>
                </a:lnTo>
                <a:lnTo>
                  <a:pt x="3456051" y="252869"/>
                </a:lnTo>
                <a:lnTo>
                  <a:pt x="3455251" y="261996"/>
                </a:lnTo>
                <a:lnTo>
                  <a:pt x="3428701" y="291079"/>
                </a:lnTo>
                <a:lnTo>
                  <a:pt x="3410597" y="293776"/>
                </a:lnTo>
                <a:lnTo>
                  <a:pt x="3549087" y="293776"/>
                </a:lnTo>
                <a:lnTo>
                  <a:pt x="3553289" y="278744"/>
                </a:lnTo>
                <a:lnTo>
                  <a:pt x="3555491" y="252869"/>
                </a:lnTo>
                <a:lnTo>
                  <a:pt x="3553289" y="227245"/>
                </a:lnTo>
                <a:lnTo>
                  <a:pt x="3549142" y="212521"/>
                </a:lnTo>
                <a:close/>
              </a:path>
              <a:path w="4599940" h="379095">
                <a:moveTo>
                  <a:pt x="3062262" y="0"/>
                </a:moveTo>
                <a:lnTo>
                  <a:pt x="2847466" y="0"/>
                </a:lnTo>
                <a:lnTo>
                  <a:pt x="2847466" y="379018"/>
                </a:lnTo>
                <a:lnTo>
                  <a:pt x="3069082" y="379018"/>
                </a:lnTo>
                <a:lnTo>
                  <a:pt x="3094258" y="377172"/>
                </a:lnTo>
                <a:lnTo>
                  <a:pt x="3135461" y="362398"/>
                </a:lnTo>
                <a:lnTo>
                  <a:pt x="3164157" y="333811"/>
                </a:lnTo>
                <a:lnTo>
                  <a:pt x="3178649" y="297159"/>
                </a:lnTo>
                <a:lnTo>
                  <a:pt x="3178695" y="296621"/>
                </a:lnTo>
                <a:lnTo>
                  <a:pt x="2945206" y="296621"/>
                </a:lnTo>
                <a:lnTo>
                  <a:pt x="2945206" y="228434"/>
                </a:lnTo>
                <a:lnTo>
                  <a:pt x="3168860" y="228434"/>
                </a:lnTo>
                <a:lnTo>
                  <a:pt x="3168791" y="228276"/>
                </a:lnTo>
                <a:lnTo>
                  <a:pt x="3136485" y="193560"/>
                </a:lnTo>
                <a:lnTo>
                  <a:pt x="3108286" y="183540"/>
                </a:lnTo>
                <a:lnTo>
                  <a:pt x="3121619" y="179351"/>
                </a:lnTo>
                <a:lnTo>
                  <a:pt x="3133783" y="173032"/>
                </a:lnTo>
                <a:lnTo>
                  <a:pt x="3144778" y="164582"/>
                </a:lnTo>
                <a:lnTo>
                  <a:pt x="3154603" y="154000"/>
                </a:lnTo>
                <a:lnTo>
                  <a:pt x="3160196" y="145465"/>
                </a:lnTo>
                <a:lnTo>
                  <a:pt x="2945206" y="145465"/>
                </a:lnTo>
                <a:lnTo>
                  <a:pt x="2945206" y="82397"/>
                </a:lnTo>
                <a:lnTo>
                  <a:pt x="3171711" y="82397"/>
                </a:lnTo>
                <a:lnTo>
                  <a:pt x="3171257" y="77650"/>
                </a:lnTo>
                <a:lnTo>
                  <a:pt x="3144088" y="28701"/>
                </a:lnTo>
                <a:lnTo>
                  <a:pt x="3109142" y="7178"/>
                </a:lnTo>
                <a:lnTo>
                  <a:pt x="3087193" y="1795"/>
                </a:lnTo>
                <a:lnTo>
                  <a:pt x="3062262" y="0"/>
                </a:lnTo>
                <a:close/>
              </a:path>
              <a:path w="4599940" h="379095">
                <a:moveTo>
                  <a:pt x="3168860" y="228434"/>
                </a:moveTo>
                <a:lnTo>
                  <a:pt x="3043516" y="228434"/>
                </a:lnTo>
                <a:lnTo>
                  <a:pt x="3051839" y="229039"/>
                </a:lnTo>
                <a:lnTo>
                  <a:pt x="3059206" y="230852"/>
                </a:lnTo>
                <a:lnTo>
                  <a:pt x="3081020" y="262534"/>
                </a:lnTo>
                <a:lnTo>
                  <a:pt x="3080396" y="269830"/>
                </a:lnTo>
                <a:lnTo>
                  <a:pt x="3051839" y="296035"/>
                </a:lnTo>
                <a:lnTo>
                  <a:pt x="3043516" y="296621"/>
                </a:lnTo>
                <a:lnTo>
                  <a:pt x="3178695" y="296621"/>
                </a:lnTo>
                <a:lnTo>
                  <a:pt x="3180461" y="276161"/>
                </a:lnTo>
                <a:lnTo>
                  <a:pt x="3179163" y="259099"/>
                </a:lnTo>
                <a:lnTo>
                  <a:pt x="3175273" y="243138"/>
                </a:lnTo>
                <a:lnTo>
                  <a:pt x="3168860" y="228434"/>
                </a:lnTo>
                <a:close/>
              </a:path>
              <a:path w="4599940" h="379095">
                <a:moveTo>
                  <a:pt x="3171711" y="82397"/>
                </a:moveTo>
                <a:lnTo>
                  <a:pt x="3040100" y="82397"/>
                </a:lnTo>
                <a:lnTo>
                  <a:pt x="3047148" y="82947"/>
                </a:lnTo>
                <a:lnTo>
                  <a:pt x="3053526" y="84597"/>
                </a:lnTo>
                <a:lnTo>
                  <a:pt x="3059229" y="87348"/>
                </a:lnTo>
                <a:lnTo>
                  <a:pt x="3064255" y="91198"/>
                </a:lnTo>
                <a:lnTo>
                  <a:pt x="3070504" y="97078"/>
                </a:lnTo>
                <a:lnTo>
                  <a:pt x="3073628" y="104559"/>
                </a:lnTo>
                <a:lnTo>
                  <a:pt x="3073628" y="123126"/>
                </a:lnTo>
                <a:lnTo>
                  <a:pt x="3040100" y="145465"/>
                </a:lnTo>
                <a:lnTo>
                  <a:pt x="3160196" y="145465"/>
                </a:lnTo>
                <a:lnTo>
                  <a:pt x="3162680" y="141675"/>
                </a:lnTo>
                <a:lnTo>
                  <a:pt x="3168451" y="127998"/>
                </a:lnTo>
                <a:lnTo>
                  <a:pt x="3171914" y="112971"/>
                </a:lnTo>
                <a:lnTo>
                  <a:pt x="3173069" y="96596"/>
                </a:lnTo>
                <a:lnTo>
                  <a:pt x="3171711" y="82397"/>
                </a:lnTo>
                <a:close/>
              </a:path>
              <a:path w="4599940" h="379095">
                <a:moveTo>
                  <a:pt x="2671876" y="0"/>
                </a:moveTo>
                <a:lnTo>
                  <a:pt x="2482088" y="0"/>
                </a:lnTo>
                <a:lnTo>
                  <a:pt x="2482088" y="379018"/>
                </a:lnTo>
                <a:lnTo>
                  <a:pt x="2579827" y="379018"/>
                </a:lnTo>
                <a:lnTo>
                  <a:pt x="2579827" y="251726"/>
                </a:lnTo>
                <a:lnTo>
                  <a:pt x="2671876" y="251726"/>
                </a:lnTo>
                <a:lnTo>
                  <a:pt x="2726713" y="242711"/>
                </a:lnTo>
                <a:lnTo>
                  <a:pt x="2768473" y="215645"/>
                </a:lnTo>
                <a:lnTo>
                  <a:pt x="2794904" y="175231"/>
                </a:lnTo>
                <a:lnTo>
                  <a:pt x="2797365" y="166496"/>
                </a:lnTo>
                <a:lnTo>
                  <a:pt x="2579827" y="166496"/>
                </a:lnTo>
                <a:lnTo>
                  <a:pt x="2579827" y="85242"/>
                </a:lnTo>
                <a:lnTo>
                  <a:pt x="2797307" y="85242"/>
                </a:lnTo>
                <a:lnTo>
                  <a:pt x="2794904" y="76647"/>
                </a:lnTo>
                <a:lnTo>
                  <a:pt x="2768473" y="36080"/>
                </a:lnTo>
                <a:lnTo>
                  <a:pt x="2726713" y="9020"/>
                </a:lnTo>
                <a:lnTo>
                  <a:pt x="2700930" y="2255"/>
                </a:lnTo>
                <a:lnTo>
                  <a:pt x="2671876" y="0"/>
                </a:lnTo>
                <a:close/>
              </a:path>
              <a:path w="4599940" h="379095">
                <a:moveTo>
                  <a:pt x="2797307" y="85242"/>
                </a:moveTo>
                <a:lnTo>
                  <a:pt x="2658808" y="85242"/>
                </a:lnTo>
                <a:lnTo>
                  <a:pt x="2668309" y="85916"/>
                </a:lnTo>
                <a:lnTo>
                  <a:pt x="2676923" y="87939"/>
                </a:lnTo>
                <a:lnTo>
                  <a:pt x="2703463" y="117023"/>
                </a:lnTo>
                <a:lnTo>
                  <a:pt x="2704261" y="126149"/>
                </a:lnTo>
                <a:lnTo>
                  <a:pt x="2703463" y="135033"/>
                </a:lnTo>
                <a:lnTo>
                  <a:pt x="2676923" y="163799"/>
                </a:lnTo>
                <a:lnTo>
                  <a:pt x="2658808" y="166496"/>
                </a:lnTo>
                <a:lnTo>
                  <a:pt x="2797365" y="166496"/>
                </a:lnTo>
                <a:lnTo>
                  <a:pt x="2801512" y="151773"/>
                </a:lnTo>
                <a:lnTo>
                  <a:pt x="2803715" y="126149"/>
                </a:lnTo>
                <a:lnTo>
                  <a:pt x="2801512" y="100281"/>
                </a:lnTo>
                <a:lnTo>
                  <a:pt x="2797307" y="85242"/>
                </a:lnTo>
                <a:close/>
              </a:path>
              <a:path w="4599940" h="379095">
                <a:moveTo>
                  <a:pt x="2425255" y="0"/>
                </a:moveTo>
                <a:lnTo>
                  <a:pt x="2147392" y="0"/>
                </a:lnTo>
                <a:lnTo>
                  <a:pt x="2147392" y="379018"/>
                </a:lnTo>
                <a:lnTo>
                  <a:pt x="2425255" y="379018"/>
                </a:lnTo>
                <a:lnTo>
                  <a:pt x="2425255" y="293776"/>
                </a:lnTo>
                <a:lnTo>
                  <a:pt x="2245118" y="293776"/>
                </a:lnTo>
                <a:lnTo>
                  <a:pt x="2245118" y="229565"/>
                </a:lnTo>
                <a:lnTo>
                  <a:pt x="2421280" y="229565"/>
                </a:lnTo>
                <a:lnTo>
                  <a:pt x="2421280" y="144335"/>
                </a:lnTo>
                <a:lnTo>
                  <a:pt x="2245118" y="144335"/>
                </a:lnTo>
                <a:lnTo>
                  <a:pt x="2245118" y="85242"/>
                </a:lnTo>
                <a:lnTo>
                  <a:pt x="2425255" y="85242"/>
                </a:lnTo>
                <a:lnTo>
                  <a:pt x="2425255" y="0"/>
                </a:lnTo>
                <a:close/>
              </a:path>
              <a:path w="4599940" h="379095">
                <a:moveTo>
                  <a:pt x="2079205" y="0"/>
                </a:moveTo>
                <a:lnTo>
                  <a:pt x="1726323" y="0"/>
                </a:lnTo>
                <a:lnTo>
                  <a:pt x="1726323" y="379018"/>
                </a:lnTo>
                <a:lnTo>
                  <a:pt x="1824062" y="379018"/>
                </a:lnTo>
                <a:lnTo>
                  <a:pt x="1824062" y="85242"/>
                </a:lnTo>
                <a:lnTo>
                  <a:pt x="2079205" y="85242"/>
                </a:lnTo>
                <a:lnTo>
                  <a:pt x="2079205" y="0"/>
                </a:lnTo>
                <a:close/>
              </a:path>
              <a:path w="4599940" h="379095">
                <a:moveTo>
                  <a:pt x="2079205" y="85242"/>
                </a:moveTo>
                <a:lnTo>
                  <a:pt x="1981466" y="85242"/>
                </a:lnTo>
                <a:lnTo>
                  <a:pt x="1981466" y="379018"/>
                </a:lnTo>
                <a:lnTo>
                  <a:pt x="2079205" y="379018"/>
                </a:lnTo>
                <a:lnTo>
                  <a:pt x="2079205" y="85242"/>
                </a:lnTo>
                <a:close/>
              </a:path>
              <a:path w="4599940" h="379095">
                <a:moveTo>
                  <a:pt x="1313205" y="0"/>
                </a:moveTo>
                <a:lnTo>
                  <a:pt x="1215466" y="0"/>
                </a:lnTo>
                <a:lnTo>
                  <a:pt x="1215466" y="379018"/>
                </a:lnTo>
                <a:lnTo>
                  <a:pt x="1405267" y="379018"/>
                </a:lnTo>
                <a:lnTo>
                  <a:pt x="1434314" y="376763"/>
                </a:lnTo>
                <a:lnTo>
                  <a:pt x="1482611" y="358723"/>
                </a:lnTo>
                <a:lnTo>
                  <a:pt x="1517275" y="323778"/>
                </a:lnTo>
                <a:lnTo>
                  <a:pt x="1530689" y="293776"/>
                </a:lnTo>
                <a:lnTo>
                  <a:pt x="1313205" y="293776"/>
                </a:lnTo>
                <a:lnTo>
                  <a:pt x="1313205" y="212521"/>
                </a:lnTo>
                <a:lnTo>
                  <a:pt x="1530744" y="212521"/>
                </a:lnTo>
                <a:lnTo>
                  <a:pt x="1528284" y="203787"/>
                </a:lnTo>
                <a:lnTo>
                  <a:pt x="1501863" y="163372"/>
                </a:lnTo>
                <a:lnTo>
                  <a:pt x="1460095" y="136312"/>
                </a:lnTo>
                <a:lnTo>
                  <a:pt x="1405267" y="127292"/>
                </a:lnTo>
                <a:lnTo>
                  <a:pt x="1313205" y="127292"/>
                </a:lnTo>
                <a:lnTo>
                  <a:pt x="1313205" y="0"/>
                </a:lnTo>
                <a:close/>
              </a:path>
              <a:path w="4599940" h="379095">
                <a:moveTo>
                  <a:pt x="1530744" y="212521"/>
                </a:moveTo>
                <a:lnTo>
                  <a:pt x="1392199" y="212521"/>
                </a:lnTo>
                <a:lnTo>
                  <a:pt x="1401693" y="213197"/>
                </a:lnTo>
                <a:lnTo>
                  <a:pt x="1410303" y="215223"/>
                </a:lnTo>
                <a:lnTo>
                  <a:pt x="1436852" y="243992"/>
                </a:lnTo>
                <a:lnTo>
                  <a:pt x="1437652" y="252869"/>
                </a:lnTo>
                <a:lnTo>
                  <a:pt x="1436852" y="261996"/>
                </a:lnTo>
                <a:lnTo>
                  <a:pt x="1410303" y="291079"/>
                </a:lnTo>
                <a:lnTo>
                  <a:pt x="1392199" y="293776"/>
                </a:lnTo>
                <a:lnTo>
                  <a:pt x="1530689" y="293776"/>
                </a:lnTo>
                <a:lnTo>
                  <a:pt x="1534891" y="278744"/>
                </a:lnTo>
                <a:lnTo>
                  <a:pt x="1537093" y="252869"/>
                </a:lnTo>
                <a:lnTo>
                  <a:pt x="1534891" y="227245"/>
                </a:lnTo>
                <a:lnTo>
                  <a:pt x="1530744" y="212521"/>
                </a:lnTo>
                <a:close/>
              </a:path>
              <a:path w="4599940" h="379095">
                <a:moveTo>
                  <a:pt x="1063180" y="85242"/>
                </a:moveTo>
                <a:lnTo>
                  <a:pt x="965441" y="85242"/>
                </a:lnTo>
                <a:lnTo>
                  <a:pt x="965441" y="379018"/>
                </a:lnTo>
                <a:lnTo>
                  <a:pt x="1063180" y="379018"/>
                </a:lnTo>
                <a:lnTo>
                  <a:pt x="1063180" y="85242"/>
                </a:lnTo>
                <a:close/>
              </a:path>
              <a:path w="4599940" h="379095">
                <a:moveTo>
                  <a:pt x="1168869" y="0"/>
                </a:moveTo>
                <a:lnTo>
                  <a:pt x="859180" y="0"/>
                </a:lnTo>
                <a:lnTo>
                  <a:pt x="859180" y="85242"/>
                </a:lnTo>
                <a:lnTo>
                  <a:pt x="1168869" y="85242"/>
                </a:lnTo>
                <a:lnTo>
                  <a:pt x="1168869" y="0"/>
                </a:lnTo>
                <a:close/>
              </a:path>
              <a:path w="4599940" h="379095">
                <a:moveTo>
                  <a:pt x="812584" y="0"/>
                </a:moveTo>
                <a:lnTo>
                  <a:pt x="714844" y="0"/>
                </a:lnTo>
                <a:lnTo>
                  <a:pt x="714844" y="379018"/>
                </a:lnTo>
                <a:lnTo>
                  <a:pt x="812584" y="379018"/>
                </a:lnTo>
                <a:lnTo>
                  <a:pt x="812584" y="0"/>
                </a:lnTo>
                <a:close/>
              </a:path>
              <a:path w="4599940" h="379095">
                <a:moveTo>
                  <a:pt x="463118" y="0"/>
                </a:moveTo>
                <a:lnTo>
                  <a:pt x="365378" y="0"/>
                </a:lnTo>
                <a:lnTo>
                  <a:pt x="365378" y="379018"/>
                </a:lnTo>
                <a:lnTo>
                  <a:pt x="555167" y="379018"/>
                </a:lnTo>
                <a:lnTo>
                  <a:pt x="584221" y="376763"/>
                </a:lnTo>
                <a:lnTo>
                  <a:pt x="632523" y="358723"/>
                </a:lnTo>
                <a:lnTo>
                  <a:pt x="667187" y="323778"/>
                </a:lnTo>
                <a:lnTo>
                  <a:pt x="680602" y="293776"/>
                </a:lnTo>
                <a:lnTo>
                  <a:pt x="463118" y="293776"/>
                </a:lnTo>
                <a:lnTo>
                  <a:pt x="463118" y="212521"/>
                </a:lnTo>
                <a:lnTo>
                  <a:pt x="680657" y="212521"/>
                </a:lnTo>
                <a:lnTo>
                  <a:pt x="678197" y="203787"/>
                </a:lnTo>
                <a:lnTo>
                  <a:pt x="651776" y="163372"/>
                </a:lnTo>
                <a:lnTo>
                  <a:pt x="610006" y="136312"/>
                </a:lnTo>
                <a:lnTo>
                  <a:pt x="555167" y="127292"/>
                </a:lnTo>
                <a:lnTo>
                  <a:pt x="463118" y="127292"/>
                </a:lnTo>
                <a:lnTo>
                  <a:pt x="463118" y="0"/>
                </a:lnTo>
                <a:close/>
              </a:path>
              <a:path w="4599940" h="379095">
                <a:moveTo>
                  <a:pt x="680657" y="212521"/>
                </a:moveTo>
                <a:lnTo>
                  <a:pt x="542099" y="212521"/>
                </a:lnTo>
                <a:lnTo>
                  <a:pt x="551600" y="213197"/>
                </a:lnTo>
                <a:lnTo>
                  <a:pt x="560214" y="215223"/>
                </a:lnTo>
                <a:lnTo>
                  <a:pt x="586765" y="243992"/>
                </a:lnTo>
                <a:lnTo>
                  <a:pt x="587565" y="252869"/>
                </a:lnTo>
                <a:lnTo>
                  <a:pt x="586765" y="261996"/>
                </a:lnTo>
                <a:lnTo>
                  <a:pt x="560214" y="291079"/>
                </a:lnTo>
                <a:lnTo>
                  <a:pt x="542099" y="293776"/>
                </a:lnTo>
                <a:lnTo>
                  <a:pt x="680602" y="293776"/>
                </a:lnTo>
                <a:lnTo>
                  <a:pt x="684804" y="278744"/>
                </a:lnTo>
                <a:lnTo>
                  <a:pt x="687006" y="252869"/>
                </a:lnTo>
                <a:lnTo>
                  <a:pt x="684804" y="227245"/>
                </a:lnTo>
                <a:lnTo>
                  <a:pt x="680657" y="212521"/>
                </a:lnTo>
                <a:close/>
              </a:path>
              <a:path w="4599940" h="379095">
                <a:moveTo>
                  <a:pt x="296049" y="0"/>
                </a:moveTo>
                <a:lnTo>
                  <a:pt x="0" y="0"/>
                </a:lnTo>
                <a:lnTo>
                  <a:pt x="0" y="379018"/>
                </a:lnTo>
                <a:lnTo>
                  <a:pt x="193192" y="379018"/>
                </a:lnTo>
                <a:lnTo>
                  <a:pt x="221676" y="376818"/>
                </a:lnTo>
                <a:lnTo>
                  <a:pt x="268844" y="359205"/>
                </a:lnTo>
                <a:lnTo>
                  <a:pt x="302444" y="325110"/>
                </a:lnTo>
                <a:lnTo>
                  <a:pt x="316026" y="293776"/>
                </a:lnTo>
                <a:lnTo>
                  <a:pt x="97726" y="293776"/>
                </a:lnTo>
                <a:lnTo>
                  <a:pt x="97726" y="219341"/>
                </a:lnTo>
                <a:lnTo>
                  <a:pt x="316169" y="219341"/>
                </a:lnTo>
                <a:lnTo>
                  <a:pt x="313096" y="208332"/>
                </a:lnTo>
                <a:lnTo>
                  <a:pt x="287527" y="169049"/>
                </a:lnTo>
                <a:lnTo>
                  <a:pt x="246894" y="142846"/>
                </a:lnTo>
                <a:lnTo>
                  <a:pt x="193192" y="134111"/>
                </a:lnTo>
                <a:lnTo>
                  <a:pt x="97726" y="134111"/>
                </a:lnTo>
                <a:lnTo>
                  <a:pt x="97726" y="85242"/>
                </a:lnTo>
                <a:lnTo>
                  <a:pt x="296049" y="85242"/>
                </a:lnTo>
                <a:lnTo>
                  <a:pt x="296049" y="0"/>
                </a:lnTo>
                <a:close/>
              </a:path>
              <a:path w="4599940" h="379095">
                <a:moveTo>
                  <a:pt x="316169" y="219341"/>
                </a:moveTo>
                <a:lnTo>
                  <a:pt x="181267" y="219341"/>
                </a:lnTo>
                <a:lnTo>
                  <a:pt x="189927" y="219964"/>
                </a:lnTo>
                <a:lnTo>
                  <a:pt x="197737" y="221832"/>
                </a:lnTo>
                <a:lnTo>
                  <a:pt x="222173" y="256273"/>
                </a:lnTo>
                <a:lnTo>
                  <a:pt x="221463" y="264604"/>
                </a:lnTo>
                <a:lnTo>
                  <a:pt x="189927" y="293156"/>
                </a:lnTo>
                <a:lnTo>
                  <a:pt x="181267" y="293776"/>
                </a:lnTo>
                <a:lnTo>
                  <a:pt x="316026" y="293776"/>
                </a:lnTo>
                <a:lnTo>
                  <a:pt x="319485" y="281352"/>
                </a:lnTo>
                <a:lnTo>
                  <a:pt x="321614" y="256273"/>
                </a:lnTo>
                <a:lnTo>
                  <a:pt x="319485" y="231219"/>
                </a:lnTo>
                <a:lnTo>
                  <a:pt x="316169" y="219341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217" y="357421"/>
            <a:ext cx="2984500" cy="229870"/>
          </a:xfrm>
          <a:custGeom>
            <a:avLst/>
            <a:gdLst/>
            <a:ahLst/>
            <a:cxnLst/>
            <a:rect l="l" t="t" r="r" b="b"/>
            <a:pathLst>
              <a:path w="2984500" h="229870">
                <a:moveTo>
                  <a:pt x="2984411" y="3149"/>
                </a:moveTo>
                <a:lnTo>
                  <a:pt x="2888703" y="3149"/>
                </a:lnTo>
                <a:lnTo>
                  <a:pt x="2874042" y="4278"/>
                </a:lnTo>
                <a:lnTo>
                  <a:pt x="2839847" y="21209"/>
                </a:lnTo>
                <a:lnTo>
                  <a:pt x="2821940" y="66763"/>
                </a:lnTo>
                <a:lnTo>
                  <a:pt x="2822647" y="77701"/>
                </a:lnTo>
                <a:lnTo>
                  <a:pt x="2845684" y="116374"/>
                </a:lnTo>
                <a:lnTo>
                  <a:pt x="2860332" y="124079"/>
                </a:lnTo>
                <a:lnTo>
                  <a:pt x="2821368" y="194284"/>
                </a:lnTo>
                <a:lnTo>
                  <a:pt x="2877820" y="194284"/>
                </a:lnTo>
                <a:lnTo>
                  <a:pt x="2909620" y="130086"/>
                </a:lnTo>
                <a:lnTo>
                  <a:pt x="2984411" y="130086"/>
                </a:lnTo>
                <a:lnTo>
                  <a:pt x="2984411" y="87109"/>
                </a:lnTo>
                <a:lnTo>
                  <a:pt x="2889173" y="87109"/>
                </a:lnTo>
                <a:lnTo>
                  <a:pt x="2883585" y="85293"/>
                </a:lnTo>
                <a:lnTo>
                  <a:pt x="2874606" y="78041"/>
                </a:lnTo>
                <a:lnTo>
                  <a:pt x="2872371" y="72974"/>
                </a:lnTo>
                <a:lnTo>
                  <a:pt x="2872371" y="60172"/>
                </a:lnTo>
                <a:lnTo>
                  <a:pt x="2874606" y="55206"/>
                </a:lnTo>
                <a:lnTo>
                  <a:pt x="2883585" y="47955"/>
                </a:lnTo>
                <a:lnTo>
                  <a:pt x="2889173" y="46126"/>
                </a:lnTo>
                <a:lnTo>
                  <a:pt x="2984411" y="46126"/>
                </a:lnTo>
                <a:lnTo>
                  <a:pt x="2984411" y="3149"/>
                </a:lnTo>
                <a:close/>
              </a:path>
              <a:path w="2984500" h="229870">
                <a:moveTo>
                  <a:pt x="2984411" y="130086"/>
                </a:moveTo>
                <a:lnTo>
                  <a:pt x="2934842" y="130086"/>
                </a:lnTo>
                <a:lnTo>
                  <a:pt x="2934842" y="194284"/>
                </a:lnTo>
                <a:lnTo>
                  <a:pt x="2984411" y="194284"/>
                </a:lnTo>
                <a:lnTo>
                  <a:pt x="2984411" y="130086"/>
                </a:lnTo>
                <a:close/>
              </a:path>
              <a:path w="2984500" h="229870">
                <a:moveTo>
                  <a:pt x="2984411" y="46126"/>
                </a:moveTo>
                <a:lnTo>
                  <a:pt x="2934842" y="46126"/>
                </a:lnTo>
                <a:lnTo>
                  <a:pt x="2934842" y="87109"/>
                </a:lnTo>
                <a:lnTo>
                  <a:pt x="2984411" y="87109"/>
                </a:lnTo>
                <a:lnTo>
                  <a:pt x="2984411" y="46126"/>
                </a:lnTo>
                <a:close/>
              </a:path>
              <a:path w="2984500" h="229870">
                <a:moveTo>
                  <a:pt x="2666631" y="3149"/>
                </a:moveTo>
                <a:lnTo>
                  <a:pt x="2617342" y="3149"/>
                </a:lnTo>
                <a:lnTo>
                  <a:pt x="2617342" y="194284"/>
                </a:lnTo>
                <a:lnTo>
                  <a:pt x="2664904" y="194284"/>
                </a:lnTo>
                <a:lnTo>
                  <a:pt x="2718459" y="115760"/>
                </a:lnTo>
                <a:lnTo>
                  <a:pt x="2666631" y="115760"/>
                </a:lnTo>
                <a:lnTo>
                  <a:pt x="2666631" y="3149"/>
                </a:lnTo>
                <a:close/>
              </a:path>
              <a:path w="2984500" h="229870">
                <a:moveTo>
                  <a:pt x="2795003" y="76225"/>
                </a:moveTo>
                <a:lnTo>
                  <a:pt x="2745422" y="76225"/>
                </a:lnTo>
                <a:lnTo>
                  <a:pt x="2745422" y="194284"/>
                </a:lnTo>
                <a:lnTo>
                  <a:pt x="2795003" y="194284"/>
                </a:lnTo>
                <a:lnTo>
                  <a:pt x="2795003" y="76225"/>
                </a:lnTo>
                <a:close/>
              </a:path>
              <a:path w="2984500" h="229870">
                <a:moveTo>
                  <a:pt x="2795003" y="3149"/>
                </a:moveTo>
                <a:lnTo>
                  <a:pt x="2744000" y="3149"/>
                </a:lnTo>
                <a:lnTo>
                  <a:pt x="2666631" y="115760"/>
                </a:lnTo>
                <a:lnTo>
                  <a:pt x="2718459" y="115760"/>
                </a:lnTo>
                <a:lnTo>
                  <a:pt x="2745422" y="76225"/>
                </a:lnTo>
                <a:lnTo>
                  <a:pt x="2795003" y="76225"/>
                </a:lnTo>
                <a:lnTo>
                  <a:pt x="2795003" y="3149"/>
                </a:lnTo>
                <a:close/>
              </a:path>
              <a:path w="2984500" h="229870">
                <a:moveTo>
                  <a:pt x="2454287" y="3149"/>
                </a:moveTo>
                <a:lnTo>
                  <a:pt x="2405011" y="3149"/>
                </a:lnTo>
                <a:lnTo>
                  <a:pt x="2405011" y="194284"/>
                </a:lnTo>
                <a:lnTo>
                  <a:pt x="2454287" y="194284"/>
                </a:lnTo>
                <a:lnTo>
                  <a:pt x="2454287" y="117487"/>
                </a:lnTo>
                <a:lnTo>
                  <a:pt x="2582951" y="117487"/>
                </a:lnTo>
                <a:lnTo>
                  <a:pt x="2582951" y="74498"/>
                </a:lnTo>
                <a:lnTo>
                  <a:pt x="2454287" y="74498"/>
                </a:lnTo>
                <a:lnTo>
                  <a:pt x="2454287" y="3149"/>
                </a:lnTo>
                <a:close/>
              </a:path>
              <a:path w="2984500" h="229870">
                <a:moveTo>
                  <a:pt x="2582951" y="117487"/>
                </a:moveTo>
                <a:lnTo>
                  <a:pt x="2533662" y="117487"/>
                </a:lnTo>
                <a:lnTo>
                  <a:pt x="2533662" y="194284"/>
                </a:lnTo>
                <a:lnTo>
                  <a:pt x="2582951" y="194284"/>
                </a:lnTo>
                <a:lnTo>
                  <a:pt x="2582951" y="117487"/>
                </a:lnTo>
                <a:close/>
              </a:path>
              <a:path w="2984500" h="229870">
                <a:moveTo>
                  <a:pt x="2582951" y="3149"/>
                </a:moveTo>
                <a:lnTo>
                  <a:pt x="2533662" y="3149"/>
                </a:lnTo>
                <a:lnTo>
                  <a:pt x="2533662" y="74498"/>
                </a:lnTo>
                <a:lnTo>
                  <a:pt x="2582951" y="74498"/>
                </a:lnTo>
                <a:lnTo>
                  <a:pt x="2582951" y="3149"/>
                </a:lnTo>
                <a:close/>
              </a:path>
              <a:path w="2984500" h="229870">
                <a:moveTo>
                  <a:pt x="2376347" y="3149"/>
                </a:moveTo>
                <a:lnTo>
                  <a:pt x="2236228" y="3149"/>
                </a:lnTo>
                <a:lnTo>
                  <a:pt x="2236228" y="194284"/>
                </a:lnTo>
                <a:lnTo>
                  <a:pt x="2376347" y="194284"/>
                </a:lnTo>
                <a:lnTo>
                  <a:pt x="2376347" y="151295"/>
                </a:lnTo>
                <a:lnTo>
                  <a:pt x="2285517" y="151295"/>
                </a:lnTo>
                <a:lnTo>
                  <a:pt x="2285517" y="118922"/>
                </a:lnTo>
                <a:lnTo>
                  <a:pt x="2374341" y="118922"/>
                </a:lnTo>
                <a:lnTo>
                  <a:pt x="2374341" y="75933"/>
                </a:lnTo>
                <a:lnTo>
                  <a:pt x="2285517" y="75933"/>
                </a:lnTo>
                <a:lnTo>
                  <a:pt x="2285517" y="46126"/>
                </a:lnTo>
                <a:lnTo>
                  <a:pt x="2376347" y="46126"/>
                </a:lnTo>
                <a:lnTo>
                  <a:pt x="2376347" y="3149"/>
                </a:lnTo>
                <a:close/>
              </a:path>
              <a:path w="2984500" h="229870">
                <a:moveTo>
                  <a:pt x="2002688" y="3149"/>
                </a:moveTo>
                <a:lnTo>
                  <a:pt x="1942236" y="3149"/>
                </a:lnTo>
                <a:lnTo>
                  <a:pt x="2016442" y="92557"/>
                </a:lnTo>
                <a:lnTo>
                  <a:pt x="1938223" y="194284"/>
                </a:lnTo>
                <a:lnTo>
                  <a:pt x="1998395" y="194284"/>
                </a:lnTo>
                <a:lnTo>
                  <a:pt x="2048827" y="122351"/>
                </a:lnTo>
                <a:lnTo>
                  <a:pt x="2166583" y="122351"/>
                </a:lnTo>
                <a:lnTo>
                  <a:pt x="2143671" y="92557"/>
                </a:lnTo>
                <a:lnTo>
                  <a:pt x="2159309" y="73647"/>
                </a:lnTo>
                <a:lnTo>
                  <a:pt x="2055418" y="73647"/>
                </a:lnTo>
                <a:lnTo>
                  <a:pt x="2002688" y="3149"/>
                </a:lnTo>
                <a:close/>
              </a:path>
              <a:path w="2984500" h="229870">
                <a:moveTo>
                  <a:pt x="2111006" y="122351"/>
                </a:moveTo>
                <a:lnTo>
                  <a:pt x="2048827" y="122351"/>
                </a:lnTo>
                <a:lnTo>
                  <a:pt x="2055418" y="130949"/>
                </a:lnTo>
                <a:lnTo>
                  <a:pt x="2055418" y="194284"/>
                </a:lnTo>
                <a:lnTo>
                  <a:pt x="2104707" y="194284"/>
                </a:lnTo>
                <a:lnTo>
                  <a:pt x="2104707" y="130378"/>
                </a:lnTo>
                <a:lnTo>
                  <a:pt x="2111006" y="122351"/>
                </a:lnTo>
                <a:close/>
              </a:path>
              <a:path w="2984500" h="229870">
                <a:moveTo>
                  <a:pt x="2166583" y="122351"/>
                </a:moveTo>
                <a:lnTo>
                  <a:pt x="2111006" y="122351"/>
                </a:lnTo>
                <a:lnTo>
                  <a:pt x="2161438" y="194284"/>
                </a:lnTo>
                <a:lnTo>
                  <a:pt x="2221903" y="194284"/>
                </a:lnTo>
                <a:lnTo>
                  <a:pt x="2166583" y="122351"/>
                </a:lnTo>
                <a:close/>
              </a:path>
              <a:path w="2984500" h="229870">
                <a:moveTo>
                  <a:pt x="2104707" y="3149"/>
                </a:moveTo>
                <a:lnTo>
                  <a:pt x="2055418" y="3149"/>
                </a:lnTo>
                <a:lnTo>
                  <a:pt x="2055418" y="73647"/>
                </a:lnTo>
                <a:lnTo>
                  <a:pt x="2159309" y="73647"/>
                </a:lnTo>
                <a:lnTo>
                  <a:pt x="2159551" y="73355"/>
                </a:lnTo>
                <a:lnTo>
                  <a:pt x="2104707" y="73355"/>
                </a:lnTo>
                <a:lnTo>
                  <a:pt x="2104707" y="3149"/>
                </a:lnTo>
                <a:close/>
              </a:path>
              <a:path w="2984500" h="229870">
                <a:moveTo>
                  <a:pt x="2217610" y="3149"/>
                </a:moveTo>
                <a:lnTo>
                  <a:pt x="2157145" y="3149"/>
                </a:lnTo>
                <a:lnTo>
                  <a:pt x="2104707" y="73355"/>
                </a:lnTo>
                <a:lnTo>
                  <a:pt x="2159551" y="73355"/>
                </a:lnTo>
                <a:lnTo>
                  <a:pt x="2217610" y="3149"/>
                </a:lnTo>
                <a:close/>
              </a:path>
              <a:path w="2984500" h="229870">
                <a:moveTo>
                  <a:pt x="1795233" y="3149"/>
                </a:moveTo>
                <a:lnTo>
                  <a:pt x="1745945" y="3149"/>
                </a:lnTo>
                <a:lnTo>
                  <a:pt x="1745945" y="194284"/>
                </a:lnTo>
                <a:lnTo>
                  <a:pt x="1793506" y="194284"/>
                </a:lnTo>
                <a:lnTo>
                  <a:pt x="1847069" y="115760"/>
                </a:lnTo>
                <a:lnTo>
                  <a:pt x="1795233" y="115760"/>
                </a:lnTo>
                <a:lnTo>
                  <a:pt x="1795233" y="3149"/>
                </a:lnTo>
                <a:close/>
              </a:path>
              <a:path w="2984500" h="229870">
                <a:moveTo>
                  <a:pt x="1923605" y="76225"/>
                </a:moveTo>
                <a:lnTo>
                  <a:pt x="1874037" y="76225"/>
                </a:lnTo>
                <a:lnTo>
                  <a:pt x="1874037" y="194284"/>
                </a:lnTo>
                <a:lnTo>
                  <a:pt x="1923605" y="194284"/>
                </a:lnTo>
                <a:lnTo>
                  <a:pt x="1923605" y="76225"/>
                </a:lnTo>
                <a:close/>
              </a:path>
              <a:path w="2984500" h="229870">
                <a:moveTo>
                  <a:pt x="1923605" y="3149"/>
                </a:moveTo>
                <a:lnTo>
                  <a:pt x="1872602" y="3149"/>
                </a:lnTo>
                <a:lnTo>
                  <a:pt x="1795233" y="115760"/>
                </a:lnTo>
                <a:lnTo>
                  <a:pt x="1847069" y="115760"/>
                </a:lnTo>
                <a:lnTo>
                  <a:pt x="1874037" y="76225"/>
                </a:lnTo>
                <a:lnTo>
                  <a:pt x="1923605" y="76225"/>
                </a:lnTo>
                <a:lnTo>
                  <a:pt x="1923605" y="3149"/>
                </a:lnTo>
                <a:close/>
              </a:path>
              <a:path w="2984500" h="229870">
                <a:moveTo>
                  <a:pt x="1659407" y="3149"/>
                </a:moveTo>
                <a:lnTo>
                  <a:pt x="1551089" y="3149"/>
                </a:lnTo>
                <a:lnTo>
                  <a:pt x="1551089" y="194284"/>
                </a:lnTo>
                <a:lnTo>
                  <a:pt x="1662849" y="194284"/>
                </a:lnTo>
                <a:lnTo>
                  <a:pt x="1675546" y="193353"/>
                </a:lnTo>
                <a:lnTo>
                  <a:pt x="1710789" y="171478"/>
                </a:lnTo>
                <a:lnTo>
                  <a:pt x="1718119" y="152730"/>
                </a:lnTo>
                <a:lnTo>
                  <a:pt x="1600377" y="152730"/>
                </a:lnTo>
                <a:lnTo>
                  <a:pt x="1600377" y="118338"/>
                </a:lnTo>
                <a:lnTo>
                  <a:pt x="1713163" y="118338"/>
                </a:lnTo>
                <a:lnTo>
                  <a:pt x="1682622" y="95707"/>
                </a:lnTo>
                <a:lnTo>
                  <a:pt x="1689347" y="93597"/>
                </a:lnTo>
                <a:lnTo>
                  <a:pt x="1695481" y="90411"/>
                </a:lnTo>
                <a:lnTo>
                  <a:pt x="1701025" y="86148"/>
                </a:lnTo>
                <a:lnTo>
                  <a:pt x="1705978" y="80810"/>
                </a:lnTo>
                <a:lnTo>
                  <a:pt x="1708796" y="76504"/>
                </a:lnTo>
                <a:lnTo>
                  <a:pt x="1600377" y="76504"/>
                </a:lnTo>
                <a:lnTo>
                  <a:pt x="1600377" y="44704"/>
                </a:lnTo>
                <a:lnTo>
                  <a:pt x="1714602" y="44704"/>
                </a:lnTo>
                <a:lnTo>
                  <a:pt x="1714373" y="42311"/>
                </a:lnTo>
                <a:lnTo>
                  <a:pt x="1683048" y="6769"/>
                </a:lnTo>
                <a:lnTo>
                  <a:pt x="1671980" y="4054"/>
                </a:lnTo>
                <a:lnTo>
                  <a:pt x="1659407" y="3149"/>
                </a:lnTo>
                <a:close/>
              </a:path>
              <a:path w="2984500" h="229870">
                <a:moveTo>
                  <a:pt x="1713163" y="118338"/>
                </a:moveTo>
                <a:lnTo>
                  <a:pt x="1655876" y="118338"/>
                </a:lnTo>
                <a:lnTo>
                  <a:pt x="1660499" y="119964"/>
                </a:lnTo>
                <a:lnTo>
                  <a:pt x="1667192" y="126466"/>
                </a:lnTo>
                <a:lnTo>
                  <a:pt x="1668868" y="130568"/>
                </a:lnTo>
                <a:lnTo>
                  <a:pt x="1668868" y="140690"/>
                </a:lnTo>
                <a:lnTo>
                  <a:pt x="1667192" y="144843"/>
                </a:lnTo>
                <a:lnTo>
                  <a:pt x="1660499" y="151155"/>
                </a:lnTo>
                <a:lnTo>
                  <a:pt x="1655876" y="152730"/>
                </a:lnTo>
                <a:lnTo>
                  <a:pt x="1718119" y="152730"/>
                </a:lnTo>
                <a:lnTo>
                  <a:pt x="1719008" y="142417"/>
                </a:lnTo>
                <a:lnTo>
                  <a:pt x="1718355" y="133809"/>
                </a:lnTo>
                <a:lnTo>
                  <a:pt x="1716397" y="125758"/>
                </a:lnTo>
                <a:lnTo>
                  <a:pt x="1713163" y="118338"/>
                </a:lnTo>
                <a:close/>
              </a:path>
              <a:path w="2984500" h="229870">
                <a:moveTo>
                  <a:pt x="1714602" y="44704"/>
                </a:moveTo>
                <a:lnTo>
                  <a:pt x="1653197" y="44704"/>
                </a:lnTo>
                <a:lnTo>
                  <a:pt x="1657261" y="46177"/>
                </a:lnTo>
                <a:lnTo>
                  <a:pt x="1663560" y="52108"/>
                </a:lnTo>
                <a:lnTo>
                  <a:pt x="1665135" y="55880"/>
                </a:lnTo>
                <a:lnTo>
                  <a:pt x="1665135" y="65239"/>
                </a:lnTo>
                <a:lnTo>
                  <a:pt x="1663560" y="69100"/>
                </a:lnTo>
                <a:lnTo>
                  <a:pt x="1657261" y="75031"/>
                </a:lnTo>
                <a:lnTo>
                  <a:pt x="1653197" y="76504"/>
                </a:lnTo>
                <a:lnTo>
                  <a:pt x="1708796" y="76504"/>
                </a:lnTo>
                <a:lnTo>
                  <a:pt x="1710047" y="74592"/>
                </a:lnTo>
                <a:lnTo>
                  <a:pt x="1712956" y="67695"/>
                </a:lnTo>
                <a:lnTo>
                  <a:pt x="1714704" y="60120"/>
                </a:lnTo>
                <a:lnTo>
                  <a:pt x="1715287" y="51866"/>
                </a:lnTo>
                <a:lnTo>
                  <a:pt x="1714602" y="44704"/>
                </a:lnTo>
                <a:close/>
              </a:path>
              <a:path w="2984500" h="229870">
                <a:moveTo>
                  <a:pt x="1512696" y="3149"/>
                </a:moveTo>
                <a:lnTo>
                  <a:pt x="1370279" y="3149"/>
                </a:lnTo>
                <a:lnTo>
                  <a:pt x="1358823" y="99999"/>
                </a:lnTo>
                <a:lnTo>
                  <a:pt x="1356697" y="114080"/>
                </a:lnTo>
                <a:lnTo>
                  <a:pt x="1337506" y="149790"/>
                </a:lnTo>
                <a:lnTo>
                  <a:pt x="1324140" y="154165"/>
                </a:lnTo>
                <a:lnTo>
                  <a:pt x="1324140" y="229527"/>
                </a:lnTo>
                <a:lnTo>
                  <a:pt x="1373428" y="229527"/>
                </a:lnTo>
                <a:lnTo>
                  <a:pt x="1373428" y="194284"/>
                </a:lnTo>
                <a:lnTo>
                  <a:pt x="1529892" y="194284"/>
                </a:lnTo>
                <a:lnTo>
                  <a:pt x="1529892" y="151295"/>
                </a:lnTo>
                <a:lnTo>
                  <a:pt x="1386903" y="151295"/>
                </a:lnTo>
                <a:lnTo>
                  <a:pt x="1394654" y="141877"/>
                </a:lnTo>
                <a:lnTo>
                  <a:pt x="1400724" y="130810"/>
                </a:lnTo>
                <a:lnTo>
                  <a:pt x="1405112" y="118094"/>
                </a:lnTo>
                <a:lnTo>
                  <a:pt x="1407820" y="103733"/>
                </a:lnTo>
                <a:lnTo>
                  <a:pt x="1414691" y="46126"/>
                </a:lnTo>
                <a:lnTo>
                  <a:pt x="1512696" y="46126"/>
                </a:lnTo>
                <a:lnTo>
                  <a:pt x="1512696" y="3149"/>
                </a:lnTo>
                <a:close/>
              </a:path>
              <a:path w="2984500" h="229870">
                <a:moveTo>
                  <a:pt x="1529892" y="194284"/>
                </a:moveTo>
                <a:lnTo>
                  <a:pt x="1480311" y="194284"/>
                </a:lnTo>
                <a:lnTo>
                  <a:pt x="1480311" y="229527"/>
                </a:lnTo>
                <a:lnTo>
                  <a:pt x="1529892" y="229527"/>
                </a:lnTo>
                <a:lnTo>
                  <a:pt x="1529892" y="194284"/>
                </a:lnTo>
                <a:close/>
              </a:path>
              <a:path w="2984500" h="229870">
                <a:moveTo>
                  <a:pt x="1512696" y="46126"/>
                </a:moveTo>
                <a:lnTo>
                  <a:pt x="1463408" y="46126"/>
                </a:lnTo>
                <a:lnTo>
                  <a:pt x="1463408" y="151295"/>
                </a:lnTo>
                <a:lnTo>
                  <a:pt x="1512696" y="151295"/>
                </a:lnTo>
                <a:lnTo>
                  <a:pt x="1512696" y="46126"/>
                </a:lnTo>
                <a:close/>
              </a:path>
              <a:path w="2984500" h="229870">
                <a:moveTo>
                  <a:pt x="1227010" y="3149"/>
                </a:moveTo>
                <a:lnTo>
                  <a:pt x="1131303" y="3149"/>
                </a:lnTo>
                <a:lnTo>
                  <a:pt x="1116641" y="4278"/>
                </a:lnTo>
                <a:lnTo>
                  <a:pt x="1082446" y="21209"/>
                </a:lnTo>
                <a:lnTo>
                  <a:pt x="1064539" y="66763"/>
                </a:lnTo>
                <a:lnTo>
                  <a:pt x="1065244" y="77701"/>
                </a:lnTo>
                <a:lnTo>
                  <a:pt x="1088283" y="116374"/>
                </a:lnTo>
                <a:lnTo>
                  <a:pt x="1102931" y="124079"/>
                </a:lnTo>
                <a:lnTo>
                  <a:pt x="1063955" y="194284"/>
                </a:lnTo>
                <a:lnTo>
                  <a:pt x="1120406" y="194284"/>
                </a:lnTo>
                <a:lnTo>
                  <a:pt x="1152220" y="130086"/>
                </a:lnTo>
                <a:lnTo>
                  <a:pt x="1227010" y="130086"/>
                </a:lnTo>
                <a:lnTo>
                  <a:pt x="1227010" y="87109"/>
                </a:lnTo>
                <a:lnTo>
                  <a:pt x="1131773" y="87109"/>
                </a:lnTo>
                <a:lnTo>
                  <a:pt x="1126185" y="85293"/>
                </a:lnTo>
                <a:lnTo>
                  <a:pt x="1117206" y="78041"/>
                </a:lnTo>
                <a:lnTo>
                  <a:pt x="1114971" y="72974"/>
                </a:lnTo>
                <a:lnTo>
                  <a:pt x="1114971" y="60172"/>
                </a:lnTo>
                <a:lnTo>
                  <a:pt x="1117206" y="55206"/>
                </a:lnTo>
                <a:lnTo>
                  <a:pt x="1126185" y="47955"/>
                </a:lnTo>
                <a:lnTo>
                  <a:pt x="1131773" y="46126"/>
                </a:lnTo>
                <a:lnTo>
                  <a:pt x="1227010" y="46126"/>
                </a:lnTo>
                <a:lnTo>
                  <a:pt x="1227010" y="3149"/>
                </a:lnTo>
                <a:close/>
              </a:path>
              <a:path w="2984500" h="229870">
                <a:moveTo>
                  <a:pt x="1227010" y="130086"/>
                </a:moveTo>
                <a:lnTo>
                  <a:pt x="1177429" y="130086"/>
                </a:lnTo>
                <a:lnTo>
                  <a:pt x="1177429" y="194284"/>
                </a:lnTo>
                <a:lnTo>
                  <a:pt x="1227010" y="194284"/>
                </a:lnTo>
                <a:lnTo>
                  <a:pt x="1227010" y="130086"/>
                </a:lnTo>
                <a:close/>
              </a:path>
              <a:path w="2984500" h="229870">
                <a:moveTo>
                  <a:pt x="1227010" y="46126"/>
                </a:moveTo>
                <a:lnTo>
                  <a:pt x="1177429" y="46126"/>
                </a:lnTo>
                <a:lnTo>
                  <a:pt x="1177429" y="87109"/>
                </a:lnTo>
                <a:lnTo>
                  <a:pt x="1227010" y="87109"/>
                </a:lnTo>
                <a:lnTo>
                  <a:pt x="1227010" y="46126"/>
                </a:lnTo>
                <a:close/>
              </a:path>
              <a:path w="2984500" h="229870">
                <a:moveTo>
                  <a:pt x="909218" y="3149"/>
                </a:moveTo>
                <a:lnTo>
                  <a:pt x="859942" y="3149"/>
                </a:lnTo>
                <a:lnTo>
                  <a:pt x="859942" y="194284"/>
                </a:lnTo>
                <a:lnTo>
                  <a:pt x="907503" y="194284"/>
                </a:lnTo>
                <a:lnTo>
                  <a:pt x="961058" y="115760"/>
                </a:lnTo>
                <a:lnTo>
                  <a:pt x="909218" y="115760"/>
                </a:lnTo>
                <a:lnTo>
                  <a:pt x="909218" y="3149"/>
                </a:lnTo>
                <a:close/>
              </a:path>
              <a:path w="2984500" h="229870">
                <a:moveTo>
                  <a:pt x="1037602" y="76225"/>
                </a:moveTo>
                <a:lnTo>
                  <a:pt x="988021" y="76225"/>
                </a:lnTo>
                <a:lnTo>
                  <a:pt x="988021" y="194284"/>
                </a:lnTo>
                <a:lnTo>
                  <a:pt x="1037602" y="194284"/>
                </a:lnTo>
                <a:lnTo>
                  <a:pt x="1037602" y="76225"/>
                </a:lnTo>
                <a:close/>
              </a:path>
              <a:path w="2984500" h="229870">
                <a:moveTo>
                  <a:pt x="1037602" y="3149"/>
                </a:moveTo>
                <a:lnTo>
                  <a:pt x="986586" y="3149"/>
                </a:lnTo>
                <a:lnTo>
                  <a:pt x="909218" y="115760"/>
                </a:lnTo>
                <a:lnTo>
                  <a:pt x="961058" y="115760"/>
                </a:lnTo>
                <a:lnTo>
                  <a:pt x="988021" y="76225"/>
                </a:lnTo>
                <a:lnTo>
                  <a:pt x="1037602" y="76225"/>
                </a:lnTo>
                <a:lnTo>
                  <a:pt x="1037602" y="3149"/>
                </a:lnTo>
                <a:close/>
              </a:path>
              <a:path w="2984500" h="229870">
                <a:moveTo>
                  <a:pt x="755345" y="0"/>
                </a:moveTo>
                <a:lnTo>
                  <a:pt x="714478" y="6877"/>
                </a:lnTo>
                <a:lnTo>
                  <a:pt x="681278" y="27508"/>
                </a:lnTo>
                <a:lnTo>
                  <a:pt x="659247" y="59101"/>
                </a:lnTo>
                <a:lnTo>
                  <a:pt x="651903" y="98856"/>
                </a:lnTo>
                <a:lnTo>
                  <a:pt x="653747" y="119645"/>
                </a:lnTo>
                <a:lnTo>
                  <a:pt x="668502" y="155249"/>
                </a:lnTo>
                <a:lnTo>
                  <a:pt x="697103" y="182165"/>
                </a:lnTo>
                <a:lnTo>
                  <a:pt x="734066" y="195986"/>
                </a:lnTo>
                <a:lnTo>
                  <a:pt x="755345" y="197713"/>
                </a:lnTo>
                <a:lnTo>
                  <a:pt x="770418" y="196791"/>
                </a:lnTo>
                <a:lnTo>
                  <a:pt x="807351" y="182956"/>
                </a:lnTo>
                <a:lnTo>
                  <a:pt x="834257" y="154165"/>
                </a:lnTo>
                <a:lnTo>
                  <a:pt x="755345" y="154165"/>
                </a:lnTo>
                <a:lnTo>
                  <a:pt x="744253" y="153170"/>
                </a:lnTo>
                <a:lnTo>
                  <a:pt x="710508" y="129832"/>
                </a:lnTo>
                <a:lnTo>
                  <a:pt x="702043" y="98856"/>
                </a:lnTo>
                <a:lnTo>
                  <a:pt x="702983" y="87586"/>
                </a:lnTo>
                <a:lnTo>
                  <a:pt x="725127" y="52501"/>
                </a:lnTo>
                <a:lnTo>
                  <a:pt x="755345" y="43548"/>
                </a:lnTo>
                <a:lnTo>
                  <a:pt x="833596" y="43548"/>
                </a:lnTo>
                <a:lnTo>
                  <a:pt x="823850" y="28851"/>
                </a:lnTo>
                <a:lnTo>
                  <a:pt x="804992" y="12822"/>
                </a:lnTo>
                <a:lnTo>
                  <a:pt x="782158" y="3205"/>
                </a:lnTo>
                <a:lnTo>
                  <a:pt x="755345" y="0"/>
                </a:lnTo>
                <a:close/>
              </a:path>
              <a:path w="2984500" h="229870">
                <a:moveTo>
                  <a:pt x="796328" y="126365"/>
                </a:moveTo>
                <a:lnTo>
                  <a:pt x="768273" y="152157"/>
                </a:lnTo>
                <a:lnTo>
                  <a:pt x="755345" y="154165"/>
                </a:lnTo>
                <a:lnTo>
                  <a:pt x="834257" y="154165"/>
                </a:lnTo>
                <a:lnTo>
                  <a:pt x="838733" y="146431"/>
                </a:lnTo>
                <a:lnTo>
                  <a:pt x="796328" y="126365"/>
                </a:lnTo>
                <a:close/>
              </a:path>
              <a:path w="2984500" h="229870">
                <a:moveTo>
                  <a:pt x="833596" y="43548"/>
                </a:moveTo>
                <a:lnTo>
                  <a:pt x="755345" y="43548"/>
                </a:lnTo>
                <a:lnTo>
                  <a:pt x="761944" y="44050"/>
                </a:lnTo>
                <a:lnTo>
                  <a:pt x="768273" y="45556"/>
                </a:lnTo>
                <a:lnTo>
                  <a:pt x="796328" y="71348"/>
                </a:lnTo>
                <a:lnTo>
                  <a:pt x="838733" y="51295"/>
                </a:lnTo>
                <a:lnTo>
                  <a:pt x="833596" y="43548"/>
                </a:lnTo>
                <a:close/>
              </a:path>
              <a:path w="2984500" h="229870">
                <a:moveTo>
                  <a:pt x="557060" y="0"/>
                </a:moveTo>
                <a:lnTo>
                  <a:pt x="516186" y="6877"/>
                </a:lnTo>
                <a:lnTo>
                  <a:pt x="482980" y="27508"/>
                </a:lnTo>
                <a:lnTo>
                  <a:pt x="460949" y="59101"/>
                </a:lnTo>
                <a:lnTo>
                  <a:pt x="453605" y="98856"/>
                </a:lnTo>
                <a:lnTo>
                  <a:pt x="455451" y="119645"/>
                </a:lnTo>
                <a:lnTo>
                  <a:pt x="470209" y="155249"/>
                </a:lnTo>
                <a:lnTo>
                  <a:pt x="498808" y="182165"/>
                </a:lnTo>
                <a:lnTo>
                  <a:pt x="535779" y="195986"/>
                </a:lnTo>
                <a:lnTo>
                  <a:pt x="557060" y="197713"/>
                </a:lnTo>
                <a:lnTo>
                  <a:pt x="572126" y="196791"/>
                </a:lnTo>
                <a:lnTo>
                  <a:pt x="609066" y="182956"/>
                </a:lnTo>
                <a:lnTo>
                  <a:pt x="635960" y="154165"/>
                </a:lnTo>
                <a:lnTo>
                  <a:pt x="557060" y="154165"/>
                </a:lnTo>
                <a:lnTo>
                  <a:pt x="545960" y="153170"/>
                </a:lnTo>
                <a:lnTo>
                  <a:pt x="512218" y="129832"/>
                </a:lnTo>
                <a:lnTo>
                  <a:pt x="503758" y="98856"/>
                </a:lnTo>
                <a:lnTo>
                  <a:pt x="504698" y="87586"/>
                </a:lnTo>
                <a:lnTo>
                  <a:pt x="526829" y="52501"/>
                </a:lnTo>
                <a:lnTo>
                  <a:pt x="557060" y="43548"/>
                </a:lnTo>
                <a:lnTo>
                  <a:pt x="635300" y="43548"/>
                </a:lnTo>
                <a:lnTo>
                  <a:pt x="625557" y="28851"/>
                </a:lnTo>
                <a:lnTo>
                  <a:pt x="606701" y="12822"/>
                </a:lnTo>
                <a:lnTo>
                  <a:pt x="583867" y="3205"/>
                </a:lnTo>
                <a:lnTo>
                  <a:pt x="557060" y="0"/>
                </a:lnTo>
                <a:close/>
              </a:path>
              <a:path w="2984500" h="229870">
                <a:moveTo>
                  <a:pt x="598030" y="126365"/>
                </a:moveTo>
                <a:lnTo>
                  <a:pt x="569982" y="152157"/>
                </a:lnTo>
                <a:lnTo>
                  <a:pt x="557060" y="154165"/>
                </a:lnTo>
                <a:lnTo>
                  <a:pt x="635960" y="154165"/>
                </a:lnTo>
                <a:lnTo>
                  <a:pt x="640435" y="146431"/>
                </a:lnTo>
                <a:lnTo>
                  <a:pt x="598030" y="126365"/>
                </a:lnTo>
                <a:close/>
              </a:path>
              <a:path w="2984500" h="229870">
                <a:moveTo>
                  <a:pt x="635300" y="43548"/>
                </a:moveTo>
                <a:lnTo>
                  <a:pt x="557060" y="43548"/>
                </a:lnTo>
                <a:lnTo>
                  <a:pt x="563653" y="44050"/>
                </a:lnTo>
                <a:lnTo>
                  <a:pt x="569982" y="45556"/>
                </a:lnTo>
                <a:lnTo>
                  <a:pt x="598030" y="71348"/>
                </a:lnTo>
                <a:lnTo>
                  <a:pt x="640435" y="51295"/>
                </a:lnTo>
                <a:lnTo>
                  <a:pt x="635300" y="43548"/>
                </a:lnTo>
                <a:close/>
              </a:path>
              <a:path w="2984500" h="229870">
                <a:moveTo>
                  <a:pt x="300596" y="3149"/>
                </a:moveTo>
                <a:lnTo>
                  <a:pt x="251307" y="3149"/>
                </a:lnTo>
                <a:lnTo>
                  <a:pt x="251307" y="194284"/>
                </a:lnTo>
                <a:lnTo>
                  <a:pt x="298869" y="194284"/>
                </a:lnTo>
                <a:lnTo>
                  <a:pt x="352423" y="115760"/>
                </a:lnTo>
                <a:lnTo>
                  <a:pt x="300596" y="115760"/>
                </a:lnTo>
                <a:lnTo>
                  <a:pt x="300596" y="3149"/>
                </a:lnTo>
                <a:close/>
              </a:path>
              <a:path w="2984500" h="229870">
                <a:moveTo>
                  <a:pt x="428967" y="76225"/>
                </a:moveTo>
                <a:lnTo>
                  <a:pt x="379387" y="76225"/>
                </a:lnTo>
                <a:lnTo>
                  <a:pt x="379387" y="194284"/>
                </a:lnTo>
                <a:lnTo>
                  <a:pt x="428967" y="194284"/>
                </a:lnTo>
                <a:lnTo>
                  <a:pt x="428967" y="76225"/>
                </a:lnTo>
                <a:close/>
              </a:path>
              <a:path w="2984500" h="229870">
                <a:moveTo>
                  <a:pt x="428967" y="3149"/>
                </a:moveTo>
                <a:lnTo>
                  <a:pt x="377964" y="3149"/>
                </a:lnTo>
                <a:lnTo>
                  <a:pt x="300596" y="115760"/>
                </a:lnTo>
                <a:lnTo>
                  <a:pt x="352423" y="115760"/>
                </a:lnTo>
                <a:lnTo>
                  <a:pt x="379387" y="76225"/>
                </a:lnTo>
                <a:lnTo>
                  <a:pt x="428967" y="76225"/>
                </a:lnTo>
                <a:lnTo>
                  <a:pt x="428967" y="3149"/>
                </a:lnTo>
                <a:close/>
              </a:path>
              <a:path w="2984500" h="229870">
                <a:moveTo>
                  <a:pt x="68491" y="3149"/>
                </a:moveTo>
                <a:lnTo>
                  <a:pt x="0" y="3149"/>
                </a:lnTo>
                <a:lnTo>
                  <a:pt x="0" y="194284"/>
                </a:lnTo>
                <a:lnTo>
                  <a:pt x="49288" y="194284"/>
                </a:lnTo>
                <a:lnTo>
                  <a:pt x="49288" y="69913"/>
                </a:lnTo>
                <a:lnTo>
                  <a:pt x="94124" y="69913"/>
                </a:lnTo>
                <a:lnTo>
                  <a:pt x="68491" y="3149"/>
                </a:lnTo>
                <a:close/>
              </a:path>
              <a:path w="2984500" h="229870">
                <a:moveTo>
                  <a:pt x="94124" y="69913"/>
                </a:moveTo>
                <a:lnTo>
                  <a:pt x="49288" y="69913"/>
                </a:lnTo>
                <a:lnTo>
                  <a:pt x="97434" y="194284"/>
                </a:lnTo>
                <a:lnTo>
                  <a:pt x="119202" y="194284"/>
                </a:lnTo>
                <a:lnTo>
                  <a:pt x="153232" y="106883"/>
                </a:lnTo>
                <a:lnTo>
                  <a:pt x="108318" y="106883"/>
                </a:lnTo>
                <a:lnTo>
                  <a:pt x="94124" y="69913"/>
                </a:lnTo>
                <a:close/>
              </a:path>
              <a:path w="2984500" h="229870">
                <a:moveTo>
                  <a:pt x="216915" y="69913"/>
                </a:moveTo>
                <a:lnTo>
                  <a:pt x="167627" y="69913"/>
                </a:lnTo>
                <a:lnTo>
                  <a:pt x="167627" y="194284"/>
                </a:lnTo>
                <a:lnTo>
                  <a:pt x="216915" y="194284"/>
                </a:lnTo>
                <a:lnTo>
                  <a:pt x="216915" y="69913"/>
                </a:lnTo>
                <a:close/>
              </a:path>
              <a:path w="2984500" h="229870">
                <a:moveTo>
                  <a:pt x="216915" y="3149"/>
                </a:moveTo>
                <a:lnTo>
                  <a:pt x="148437" y="3149"/>
                </a:lnTo>
                <a:lnTo>
                  <a:pt x="108318" y="106883"/>
                </a:lnTo>
                <a:lnTo>
                  <a:pt x="153232" y="106883"/>
                </a:lnTo>
                <a:lnTo>
                  <a:pt x="167627" y="69913"/>
                </a:lnTo>
                <a:lnTo>
                  <a:pt x="216915" y="69913"/>
                </a:lnTo>
                <a:lnTo>
                  <a:pt x="216915" y="3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7718" y="12"/>
            <a:ext cx="3604246" cy="13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110" y="1397274"/>
            <a:ext cx="5892800" cy="477520"/>
          </a:xfrm>
          <a:custGeom>
            <a:avLst/>
            <a:gdLst/>
            <a:ahLst/>
            <a:cxnLst/>
            <a:rect l="l" t="t" r="r" b="b"/>
            <a:pathLst>
              <a:path w="5892800" h="477519">
                <a:moveTo>
                  <a:pt x="5659374" y="0"/>
                </a:moveTo>
                <a:lnTo>
                  <a:pt x="233032" y="0"/>
                </a:lnTo>
                <a:lnTo>
                  <a:pt x="186067" y="4733"/>
                </a:lnTo>
                <a:lnTo>
                  <a:pt x="142324" y="18310"/>
                </a:lnTo>
                <a:lnTo>
                  <a:pt x="102741" y="39793"/>
                </a:lnTo>
                <a:lnTo>
                  <a:pt x="68252" y="68245"/>
                </a:lnTo>
                <a:lnTo>
                  <a:pt x="39797" y="102729"/>
                </a:lnTo>
                <a:lnTo>
                  <a:pt x="18312" y="142308"/>
                </a:lnTo>
                <a:lnTo>
                  <a:pt x="4734" y="186047"/>
                </a:lnTo>
                <a:lnTo>
                  <a:pt x="0" y="233006"/>
                </a:lnTo>
                <a:lnTo>
                  <a:pt x="0" y="244030"/>
                </a:lnTo>
                <a:lnTo>
                  <a:pt x="4734" y="290990"/>
                </a:lnTo>
                <a:lnTo>
                  <a:pt x="18312" y="334730"/>
                </a:lnTo>
                <a:lnTo>
                  <a:pt x="39797" y="374312"/>
                </a:lnTo>
                <a:lnTo>
                  <a:pt x="68252" y="408798"/>
                </a:lnTo>
                <a:lnTo>
                  <a:pt x="102741" y="437252"/>
                </a:lnTo>
                <a:lnTo>
                  <a:pt x="142324" y="458737"/>
                </a:lnTo>
                <a:lnTo>
                  <a:pt x="186067" y="472315"/>
                </a:lnTo>
                <a:lnTo>
                  <a:pt x="233032" y="477050"/>
                </a:lnTo>
                <a:lnTo>
                  <a:pt x="5659374" y="477050"/>
                </a:lnTo>
                <a:lnTo>
                  <a:pt x="5706334" y="472315"/>
                </a:lnTo>
                <a:lnTo>
                  <a:pt x="5750074" y="458737"/>
                </a:lnTo>
                <a:lnTo>
                  <a:pt x="5789655" y="437252"/>
                </a:lnTo>
                <a:lnTo>
                  <a:pt x="5824142" y="408798"/>
                </a:lnTo>
                <a:lnTo>
                  <a:pt x="5852596" y="374312"/>
                </a:lnTo>
                <a:lnTo>
                  <a:pt x="5874081" y="334730"/>
                </a:lnTo>
                <a:lnTo>
                  <a:pt x="5887659" y="290990"/>
                </a:lnTo>
                <a:lnTo>
                  <a:pt x="5892393" y="244030"/>
                </a:lnTo>
                <a:lnTo>
                  <a:pt x="5892393" y="233006"/>
                </a:lnTo>
                <a:lnTo>
                  <a:pt x="5887659" y="186047"/>
                </a:lnTo>
                <a:lnTo>
                  <a:pt x="5874081" y="142308"/>
                </a:lnTo>
                <a:lnTo>
                  <a:pt x="5852596" y="102729"/>
                </a:lnTo>
                <a:lnTo>
                  <a:pt x="5824142" y="68245"/>
                </a:lnTo>
                <a:lnTo>
                  <a:pt x="5789655" y="39793"/>
                </a:lnTo>
                <a:lnTo>
                  <a:pt x="5750074" y="18310"/>
                </a:lnTo>
                <a:lnTo>
                  <a:pt x="5706334" y="4733"/>
                </a:lnTo>
                <a:lnTo>
                  <a:pt x="5659374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256" y="3318136"/>
            <a:ext cx="4618990" cy="477520"/>
          </a:xfrm>
          <a:custGeom>
            <a:avLst/>
            <a:gdLst/>
            <a:ahLst/>
            <a:cxnLst/>
            <a:rect l="l" t="t" r="r" b="b"/>
            <a:pathLst>
              <a:path w="4618990" h="477520">
                <a:moveTo>
                  <a:pt x="4385906" y="0"/>
                </a:moveTo>
                <a:lnTo>
                  <a:pt x="233032" y="0"/>
                </a:lnTo>
                <a:lnTo>
                  <a:pt x="186067" y="4733"/>
                </a:lnTo>
                <a:lnTo>
                  <a:pt x="142324" y="18310"/>
                </a:lnTo>
                <a:lnTo>
                  <a:pt x="102741" y="39793"/>
                </a:lnTo>
                <a:lnTo>
                  <a:pt x="68252" y="68246"/>
                </a:lnTo>
                <a:lnTo>
                  <a:pt x="39797" y="102732"/>
                </a:lnTo>
                <a:lnTo>
                  <a:pt x="18312" y="142314"/>
                </a:lnTo>
                <a:lnTo>
                  <a:pt x="4734" y="186055"/>
                </a:lnTo>
                <a:lnTo>
                  <a:pt x="0" y="233019"/>
                </a:lnTo>
                <a:lnTo>
                  <a:pt x="0" y="244030"/>
                </a:lnTo>
                <a:lnTo>
                  <a:pt x="4734" y="290990"/>
                </a:lnTo>
                <a:lnTo>
                  <a:pt x="18312" y="334730"/>
                </a:lnTo>
                <a:lnTo>
                  <a:pt x="39797" y="374312"/>
                </a:lnTo>
                <a:lnTo>
                  <a:pt x="68252" y="408798"/>
                </a:lnTo>
                <a:lnTo>
                  <a:pt x="102741" y="437252"/>
                </a:lnTo>
                <a:lnTo>
                  <a:pt x="142324" y="458737"/>
                </a:lnTo>
                <a:lnTo>
                  <a:pt x="186067" y="472315"/>
                </a:lnTo>
                <a:lnTo>
                  <a:pt x="233032" y="477050"/>
                </a:lnTo>
                <a:lnTo>
                  <a:pt x="4385906" y="477050"/>
                </a:lnTo>
                <a:lnTo>
                  <a:pt x="4432867" y="472315"/>
                </a:lnTo>
                <a:lnTo>
                  <a:pt x="4476606" y="458737"/>
                </a:lnTo>
                <a:lnTo>
                  <a:pt x="4516188" y="437252"/>
                </a:lnTo>
                <a:lnTo>
                  <a:pt x="4550675" y="408798"/>
                </a:lnTo>
                <a:lnTo>
                  <a:pt x="4579129" y="374312"/>
                </a:lnTo>
                <a:lnTo>
                  <a:pt x="4600614" y="334730"/>
                </a:lnTo>
                <a:lnTo>
                  <a:pt x="4614192" y="290990"/>
                </a:lnTo>
                <a:lnTo>
                  <a:pt x="4618926" y="244030"/>
                </a:lnTo>
                <a:lnTo>
                  <a:pt x="4618926" y="233019"/>
                </a:lnTo>
                <a:lnTo>
                  <a:pt x="4614192" y="186055"/>
                </a:lnTo>
                <a:lnTo>
                  <a:pt x="4600614" y="142314"/>
                </a:lnTo>
                <a:lnTo>
                  <a:pt x="4579129" y="102732"/>
                </a:lnTo>
                <a:lnTo>
                  <a:pt x="4550675" y="68246"/>
                </a:lnTo>
                <a:lnTo>
                  <a:pt x="4516188" y="39793"/>
                </a:lnTo>
                <a:lnTo>
                  <a:pt x="4476606" y="18310"/>
                </a:lnTo>
                <a:lnTo>
                  <a:pt x="4432867" y="4733"/>
                </a:lnTo>
                <a:lnTo>
                  <a:pt x="4385906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020" y="5227552"/>
            <a:ext cx="3679190" cy="477520"/>
          </a:xfrm>
          <a:custGeom>
            <a:avLst/>
            <a:gdLst/>
            <a:ahLst/>
            <a:cxnLst/>
            <a:rect l="l" t="t" r="r" b="b"/>
            <a:pathLst>
              <a:path w="3679190" h="477520">
                <a:moveTo>
                  <a:pt x="3445916" y="0"/>
                </a:moveTo>
                <a:lnTo>
                  <a:pt x="233032" y="0"/>
                </a:lnTo>
                <a:lnTo>
                  <a:pt x="186067" y="4733"/>
                </a:lnTo>
                <a:lnTo>
                  <a:pt x="142324" y="18310"/>
                </a:lnTo>
                <a:lnTo>
                  <a:pt x="102741" y="39793"/>
                </a:lnTo>
                <a:lnTo>
                  <a:pt x="68252" y="68246"/>
                </a:lnTo>
                <a:lnTo>
                  <a:pt x="39797" y="102732"/>
                </a:lnTo>
                <a:lnTo>
                  <a:pt x="18312" y="142314"/>
                </a:lnTo>
                <a:lnTo>
                  <a:pt x="4734" y="186055"/>
                </a:lnTo>
                <a:lnTo>
                  <a:pt x="0" y="233019"/>
                </a:lnTo>
                <a:lnTo>
                  <a:pt x="0" y="244030"/>
                </a:lnTo>
                <a:lnTo>
                  <a:pt x="4734" y="290990"/>
                </a:lnTo>
                <a:lnTo>
                  <a:pt x="18312" y="334730"/>
                </a:lnTo>
                <a:lnTo>
                  <a:pt x="39797" y="374312"/>
                </a:lnTo>
                <a:lnTo>
                  <a:pt x="68252" y="408798"/>
                </a:lnTo>
                <a:lnTo>
                  <a:pt x="102741" y="437252"/>
                </a:lnTo>
                <a:lnTo>
                  <a:pt x="142324" y="458737"/>
                </a:lnTo>
                <a:lnTo>
                  <a:pt x="186067" y="472315"/>
                </a:lnTo>
                <a:lnTo>
                  <a:pt x="233032" y="477050"/>
                </a:lnTo>
                <a:lnTo>
                  <a:pt x="3445916" y="477050"/>
                </a:lnTo>
                <a:lnTo>
                  <a:pt x="3492880" y="472315"/>
                </a:lnTo>
                <a:lnTo>
                  <a:pt x="3536623" y="458737"/>
                </a:lnTo>
                <a:lnTo>
                  <a:pt x="3576207" y="437252"/>
                </a:lnTo>
                <a:lnTo>
                  <a:pt x="3610695" y="408798"/>
                </a:lnTo>
                <a:lnTo>
                  <a:pt x="3639150" y="374312"/>
                </a:lnTo>
                <a:lnTo>
                  <a:pt x="3660636" y="334730"/>
                </a:lnTo>
                <a:lnTo>
                  <a:pt x="3674214" y="290990"/>
                </a:lnTo>
                <a:lnTo>
                  <a:pt x="3678948" y="244030"/>
                </a:lnTo>
                <a:lnTo>
                  <a:pt x="3678948" y="233019"/>
                </a:lnTo>
                <a:lnTo>
                  <a:pt x="3674214" y="186055"/>
                </a:lnTo>
                <a:lnTo>
                  <a:pt x="3660636" y="142314"/>
                </a:lnTo>
                <a:lnTo>
                  <a:pt x="3639150" y="102732"/>
                </a:lnTo>
                <a:lnTo>
                  <a:pt x="3610695" y="68246"/>
                </a:lnTo>
                <a:lnTo>
                  <a:pt x="3576207" y="39793"/>
                </a:lnTo>
                <a:lnTo>
                  <a:pt x="3536623" y="18310"/>
                </a:lnTo>
                <a:lnTo>
                  <a:pt x="3492880" y="4733"/>
                </a:lnTo>
                <a:lnTo>
                  <a:pt x="3445916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541352" y="4974683"/>
            <a:ext cx="3188970" cy="2623820"/>
            <a:chOff x="7541352" y="4974683"/>
            <a:chExt cx="3188970" cy="2623820"/>
          </a:xfrm>
        </p:grpSpPr>
        <p:sp>
          <p:nvSpPr>
            <p:cNvPr id="6" name="object 6"/>
            <p:cNvSpPr/>
            <p:nvPr/>
          </p:nvSpPr>
          <p:spPr>
            <a:xfrm>
              <a:off x="8574182" y="4974683"/>
              <a:ext cx="2118360" cy="2585720"/>
            </a:xfrm>
            <a:custGeom>
              <a:avLst/>
              <a:gdLst/>
              <a:ahLst/>
              <a:cxnLst/>
              <a:rect l="l" t="t" r="r" b="b"/>
              <a:pathLst>
                <a:path w="2118359" h="2585720">
                  <a:moveTo>
                    <a:pt x="2117820" y="0"/>
                  </a:moveTo>
                  <a:lnTo>
                    <a:pt x="574522" y="551419"/>
                  </a:lnTo>
                  <a:lnTo>
                    <a:pt x="523265" y="571051"/>
                  </a:lnTo>
                  <a:lnTo>
                    <a:pt x="474155" y="592523"/>
                  </a:lnTo>
                  <a:lnTo>
                    <a:pt x="427231" y="615779"/>
                  </a:lnTo>
                  <a:lnTo>
                    <a:pt x="382530" y="640764"/>
                  </a:lnTo>
                  <a:lnTo>
                    <a:pt x="340092" y="667423"/>
                  </a:lnTo>
                  <a:lnTo>
                    <a:pt x="299955" y="695700"/>
                  </a:lnTo>
                  <a:lnTo>
                    <a:pt x="262156" y="725539"/>
                  </a:lnTo>
                  <a:lnTo>
                    <a:pt x="226734" y="756885"/>
                  </a:lnTo>
                  <a:lnTo>
                    <a:pt x="193728" y="789683"/>
                  </a:lnTo>
                  <a:lnTo>
                    <a:pt x="163176" y="823876"/>
                  </a:lnTo>
                  <a:lnTo>
                    <a:pt x="135115" y="859410"/>
                  </a:lnTo>
                  <a:lnTo>
                    <a:pt x="109585" y="896229"/>
                  </a:lnTo>
                  <a:lnTo>
                    <a:pt x="86624" y="934277"/>
                  </a:lnTo>
                  <a:lnTo>
                    <a:pt x="66269" y="973498"/>
                  </a:lnTo>
                  <a:lnTo>
                    <a:pt x="48560" y="1013838"/>
                  </a:lnTo>
                  <a:lnTo>
                    <a:pt x="33534" y="1055241"/>
                  </a:lnTo>
                  <a:lnTo>
                    <a:pt x="21230" y="1097651"/>
                  </a:lnTo>
                  <a:lnTo>
                    <a:pt x="11687" y="1141013"/>
                  </a:lnTo>
                  <a:lnTo>
                    <a:pt x="4941" y="1185271"/>
                  </a:lnTo>
                  <a:lnTo>
                    <a:pt x="1033" y="1230370"/>
                  </a:lnTo>
                  <a:lnTo>
                    <a:pt x="0" y="1276254"/>
                  </a:lnTo>
                  <a:lnTo>
                    <a:pt x="1879" y="1322868"/>
                  </a:lnTo>
                  <a:lnTo>
                    <a:pt x="91932" y="2585321"/>
                  </a:lnTo>
                  <a:lnTo>
                    <a:pt x="2117820" y="2585321"/>
                  </a:lnTo>
                  <a:lnTo>
                    <a:pt x="2117820" y="0"/>
                  </a:lnTo>
                  <a:close/>
                </a:path>
              </a:pathLst>
            </a:custGeom>
            <a:solidFill>
              <a:srgbClr val="4E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79452" y="6235183"/>
              <a:ext cx="3112770" cy="1325245"/>
            </a:xfrm>
            <a:custGeom>
              <a:avLst/>
              <a:gdLst/>
              <a:ahLst/>
              <a:cxnLst/>
              <a:rect l="l" t="t" r="r" b="b"/>
              <a:pathLst>
                <a:path w="3112770" h="1325245">
                  <a:moveTo>
                    <a:pt x="0" y="1324821"/>
                  </a:moveTo>
                  <a:lnTo>
                    <a:pt x="564130" y="350466"/>
                  </a:lnTo>
                  <a:lnTo>
                    <a:pt x="588596" y="311070"/>
                  </a:lnTo>
                  <a:lnTo>
                    <a:pt x="615051" y="273901"/>
                  </a:lnTo>
                  <a:lnTo>
                    <a:pt x="643434" y="238982"/>
                  </a:lnTo>
                  <a:lnTo>
                    <a:pt x="673681" y="206337"/>
                  </a:lnTo>
                  <a:lnTo>
                    <a:pt x="705729" y="175991"/>
                  </a:lnTo>
                  <a:lnTo>
                    <a:pt x="739518" y="147968"/>
                  </a:lnTo>
                  <a:lnTo>
                    <a:pt x="774983" y="122293"/>
                  </a:lnTo>
                  <a:lnTo>
                    <a:pt x="812063" y="98989"/>
                  </a:lnTo>
                  <a:lnTo>
                    <a:pt x="850695" y="78082"/>
                  </a:lnTo>
                  <a:lnTo>
                    <a:pt x="890816" y="59595"/>
                  </a:lnTo>
                  <a:lnTo>
                    <a:pt x="932365" y="43553"/>
                  </a:lnTo>
                  <a:lnTo>
                    <a:pt x="975278" y="29980"/>
                  </a:lnTo>
                  <a:lnTo>
                    <a:pt x="1019493" y="18900"/>
                  </a:lnTo>
                  <a:lnTo>
                    <a:pt x="1064948" y="10337"/>
                  </a:lnTo>
                  <a:lnTo>
                    <a:pt x="1111580" y="4317"/>
                  </a:lnTo>
                  <a:lnTo>
                    <a:pt x="1159326" y="863"/>
                  </a:lnTo>
                  <a:lnTo>
                    <a:pt x="1208125" y="0"/>
                  </a:lnTo>
                  <a:lnTo>
                    <a:pt x="1257914" y="1751"/>
                  </a:lnTo>
                  <a:lnTo>
                    <a:pt x="1308630" y="6141"/>
                  </a:lnTo>
                  <a:lnTo>
                    <a:pt x="1360210" y="13196"/>
                  </a:lnTo>
                  <a:lnTo>
                    <a:pt x="1412593" y="22937"/>
                  </a:lnTo>
                  <a:lnTo>
                    <a:pt x="1465715" y="35391"/>
                  </a:lnTo>
                  <a:lnTo>
                    <a:pt x="3112550" y="460921"/>
                  </a:lnTo>
                </a:path>
              </a:pathLst>
            </a:custGeom>
            <a:ln w="76199">
              <a:solidFill>
                <a:srgbClr val="EB4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10692130" cy="1600200"/>
            <a:chOff x="0" y="0"/>
            <a:chExt cx="10692130" cy="1600200"/>
          </a:xfrm>
        </p:grpSpPr>
        <p:sp>
          <p:nvSpPr>
            <p:cNvPr id="9" name="object 9"/>
            <p:cNvSpPr/>
            <p:nvPr/>
          </p:nvSpPr>
          <p:spPr>
            <a:xfrm>
              <a:off x="0" y="12"/>
              <a:ext cx="10692130" cy="940435"/>
            </a:xfrm>
            <a:custGeom>
              <a:avLst/>
              <a:gdLst/>
              <a:ahLst/>
              <a:cxnLst/>
              <a:rect l="l" t="t" r="r" b="b"/>
              <a:pathLst>
                <a:path w="10692130" h="940435">
                  <a:moveTo>
                    <a:pt x="10692003" y="0"/>
                  </a:moveTo>
                  <a:lnTo>
                    <a:pt x="0" y="0"/>
                  </a:lnTo>
                  <a:lnTo>
                    <a:pt x="0" y="940092"/>
                  </a:lnTo>
                  <a:lnTo>
                    <a:pt x="10692003" y="94009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5097" y="0"/>
              <a:ext cx="4086905" cy="160009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0108" y="1454725"/>
            <a:ext cx="8422640" cy="519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150" b="1" spc="90" dirty="0">
                <a:solidFill>
                  <a:srgbClr val="FFFFFF"/>
                </a:solidFill>
                <a:latin typeface="Trebuchet MS"/>
                <a:cs typeface="Trebuchet MS"/>
              </a:rPr>
              <a:t>ВЗАИМОПОМОЩЬ</a:t>
            </a:r>
            <a:r>
              <a:rPr sz="21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3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5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65" dirty="0">
                <a:solidFill>
                  <a:srgbClr val="FFFFFF"/>
                </a:solidFill>
                <a:latin typeface="Trebuchet MS"/>
                <a:cs typeface="Trebuchet MS"/>
              </a:rPr>
              <a:t>ВЗАИМОУВАЖЕНИЕ</a:t>
            </a:r>
            <a:endParaRPr sz="2150">
              <a:latin typeface="Trebuchet MS"/>
              <a:cs typeface="Trebuchet MS"/>
            </a:endParaRPr>
          </a:p>
          <a:p>
            <a:pPr marL="80645" marR="871855">
              <a:lnSpc>
                <a:spcPct val="100000"/>
              </a:lnSpc>
              <a:spcBef>
                <a:spcPts val="1530"/>
              </a:spcBef>
            </a:pP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Участники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Движения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действуют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как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одна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команда,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помогая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друг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другу </a:t>
            </a:r>
            <a:r>
              <a:rPr sz="1700" b="1" spc="-50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95" dirty="0">
                <a:solidFill>
                  <a:srgbClr val="43469C"/>
                </a:solidFill>
                <a:latin typeface="Trebuchet MS"/>
                <a:cs typeface="Trebuchet MS"/>
              </a:rPr>
              <a:t>в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0" dirty="0">
                <a:solidFill>
                  <a:srgbClr val="43469C"/>
                </a:solidFill>
                <a:latin typeface="Trebuchet MS"/>
                <a:cs typeface="Trebuchet MS"/>
              </a:rPr>
              <a:t>учебе,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60" dirty="0">
                <a:solidFill>
                  <a:srgbClr val="43469C"/>
                </a:solidFill>
                <a:latin typeface="Trebuchet MS"/>
                <a:cs typeface="Trebuchet MS"/>
              </a:rPr>
              <a:t>труде,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поиске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раскрытии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таланта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43469C"/>
                </a:solidFill>
                <a:latin typeface="Trebuchet MS"/>
                <a:cs typeface="Trebuchet MS"/>
              </a:rPr>
              <a:t>каждого.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5" dirty="0">
                <a:solidFill>
                  <a:srgbClr val="43469C"/>
                </a:solidFill>
                <a:latin typeface="Trebuchet MS"/>
                <a:cs typeface="Trebuchet MS"/>
              </a:rPr>
              <a:t>Плечом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к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плечу</a:t>
            </a:r>
            <a:endParaRPr sz="1700">
              <a:latin typeface="Trebuchet MS"/>
              <a:cs typeface="Trebuchet MS"/>
            </a:endParaRPr>
          </a:p>
          <a:p>
            <a:pPr marL="80645" marR="17780">
              <a:lnSpc>
                <a:spcPct val="100000"/>
              </a:lnSpc>
            </a:pP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преодолевают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43469C"/>
                </a:solidFill>
                <a:latin typeface="Trebuchet MS"/>
                <a:cs typeface="Trebuchet MS"/>
              </a:rPr>
              <a:t>трудности.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35" dirty="0">
                <a:solidFill>
                  <a:srgbClr val="43469C"/>
                </a:solidFill>
                <a:latin typeface="Trebuchet MS"/>
                <a:cs typeface="Trebuchet MS"/>
              </a:rPr>
              <a:t>Уважают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особенности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каждого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участника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Движения, </a:t>
            </a:r>
            <a:r>
              <a:rPr sz="1700" b="1" spc="-49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0" dirty="0">
                <a:solidFill>
                  <a:srgbClr val="43469C"/>
                </a:solidFill>
                <a:latin typeface="Trebuchet MS"/>
                <a:cs typeface="Trebuchet MS"/>
              </a:rPr>
              <a:t>создавая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пространство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5" dirty="0">
                <a:solidFill>
                  <a:srgbClr val="43469C"/>
                </a:solidFill>
                <a:latin typeface="Trebuchet MS"/>
                <a:cs typeface="Trebuchet MS"/>
              </a:rPr>
              <a:t>равных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возможностей.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rebuchet MS"/>
              <a:cs typeface="Trebuchet MS"/>
            </a:endParaRPr>
          </a:p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sz="2150" b="1" spc="45" dirty="0">
                <a:solidFill>
                  <a:srgbClr val="FFFFFF"/>
                </a:solidFill>
                <a:latin typeface="Trebuchet MS"/>
                <a:cs typeface="Trebuchet MS"/>
              </a:rPr>
              <a:t>ЕДИНСТВО</a:t>
            </a:r>
            <a:r>
              <a:rPr sz="215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80" dirty="0">
                <a:solidFill>
                  <a:srgbClr val="FFFFFF"/>
                </a:solidFill>
                <a:latin typeface="Trebuchet MS"/>
                <a:cs typeface="Trebuchet MS"/>
              </a:rPr>
              <a:t>НАРОДОВ</a:t>
            </a:r>
            <a:r>
              <a:rPr sz="215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90" dirty="0">
                <a:solidFill>
                  <a:srgbClr val="FFFFFF"/>
                </a:solidFill>
                <a:latin typeface="Trebuchet MS"/>
                <a:cs typeface="Trebuchet MS"/>
              </a:rPr>
              <a:t>РОССИИ</a:t>
            </a:r>
            <a:endParaRPr sz="2150">
              <a:latin typeface="Trebuchet MS"/>
              <a:cs typeface="Trebuchet MS"/>
            </a:endParaRPr>
          </a:p>
          <a:p>
            <a:pPr marL="50800" marR="496570">
              <a:lnSpc>
                <a:spcPct val="100000"/>
              </a:lnSpc>
              <a:spcBef>
                <a:spcPts val="1880"/>
              </a:spcBef>
            </a:pP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Участники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Движения,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35" dirty="0">
                <a:solidFill>
                  <a:srgbClr val="43469C"/>
                </a:solidFill>
                <a:latin typeface="Trebuchet MS"/>
                <a:cs typeface="Trebuchet MS"/>
              </a:rPr>
              <a:t>являясь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30" dirty="0">
                <a:solidFill>
                  <a:srgbClr val="43469C"/>
                </a:solidFill>
                <a:latin typeface="Trebuchet MS"/>
                <a:cs typeface="Trebuchet MS"/>
              </a:rPr>
              <a:t>новыми</a:t>
            </a:r>
            <a:r>
              <a:rPr sz="1700" b="1" spc="-6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поколениями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многонационального </a:t>
            </a:r>
            <a:r>
              <a:rPr sz="1700" b="1" spc="-50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многоконфессионального 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народа </a:t>
            </a:r>
            <a:r>
              <a:rPr sz="1700" b="1" spc="-25" dirty="0">
                <a:solidFill>
                  <a:srgbClr val="43469C"/>
                </a:solidFill>
                <a:latin typeface="Trebuchet MS"/>
                <a:cs typeface="Trebuchet MS"/>
              </a:rPr>
              <a:t>России, </a:t>
            </a:r>
            <a:r>
              <a:rPr sz="1700" b="1" spc="20" dirty="0">
                <a:solidFill>
                  <a:srgbClr val="43469C"/>
                </a:solidFill>
                <a:latin typeface="Trebuchet MS"/>
                <a:cs typeface="Trebuchet MS"/>
              </a:rPr>
              <a:t>уважают </a:t>
            </a:r>
            <a:r>
              <a:rPr sz="1700" b="1" spc="-35" dirty="0">
                <a:solidFill>
                  <a:srgbClr val="43469C"/>
                </a:solidFill>
                <a:latin typeface="Trebuchet MS"/>
                <a:cs typeface="Trebuchet MS"/>
              </a:rPr>
              <a:t>культуру, </a:t>
            </a:r>
            <a:r>
              <a:rPr sz="1700" b="1" spc="-30" dirty="0">
                <a:solidFill>
                  <a:srgbClr val="43469C"/>
                </a:solidFill>
                <a:latin typeface="Trebuchet MS"/>
                <a:cs typeface="Trebuchet MS"/>
              </a:rPr>
              <a:t>традиции, </a:t>
            </a:r>
            <a:r>
              <a:rPr sz="1700" b="1" spc="-2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0" dirty="0">
                <a:solidFill>
                  <a:srgbClr val="43469C"/>
                </a:solidFill>
                <a:latin typeface="Trebuchet MS"/>
                <a:cs typeface="Trebuchet MS"/>
              </a:rPr>
              <a:t>обычаи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0" dirty="0">
                <a:solidFill>
                  <a:srgbClr val="43469C"/>
                </a:solidFill>
                <a:latin typeface="Trebuchet MS"/>
                <a:cs typeface="Trebuchet MS"/>
              </a:rPr>
              <a:t>верования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друг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43469C"/>
                </a:solidFill>
                <a:latin typeface="Trebuchet MS"/>
                <a:cs typeface="Trebuchet MS"/>
              </a:rPr>
              <a:t>друга.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0" dirty="0">
                <a:solidFill>
                  <a:srgbClr val="43469C"/>
                </a:solidFill>
                <a:latin typeface="Trebuchet MS"/>
                <a:cs typeface="Trebuchet MS"/>
              </a:rPr>
              <a:t>Это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уникальное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достояние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нашей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страны: </a:t>
            </a:r>
            <a:r>
              <a:rPr sz="1700" b="1" spc="-49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5" dirty="0">
                <a:solidFill>
                  <a:srgbClr val="43469C"/>
                </a:solidFill>
                <a:latin typeface="Trebuchet MS"/>
                <a:cs typeface="Trebuchet MS"/>
              </a:rPr>
              <a:t>народов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43469C"/>
                </a:solidFill>
                <a:latin typeface="Trebuchet MS"/>
                <a:cs typeface="Trebuchet MS"/>
              </a:rPr>
              <a:t>много,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Родина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380" dirty="0">
                <a:solidFill>
                  <a:srgbClr val="43469C"/>
                </a:solidFill>
                <a:latin typeface="Trebuchet MS"/>
                <a:cs typeface="Trebuchet MS"/>
              </a:rPr>
              <a:t>–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43469C"/>
                </a:solidFill>
                <a:latin typeface="Trebuchet MS"/>
                <a:cs typeface="Trebuchet MS"/>
              </a:rPr>
              <a:t>одна.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rebuchet MS"/>
              <a:cs typeface="Trebuchet MS"/>
            </a:endParaRPr>
          </a:p>
          <a:p>
            <a:pPr marL="163830">
              <a:lnSpc>
                <a:spcPct val="100000"/>
              </a:lnSpc>
            </a:pPr>
            <a:r>
              <a:rPr sz="2150" b="1" spc="30" dirty="0">
                <a:solidFill>
                  <a:srgbClr val="FFFFFF"/>
                </a:solidFill>
                <a:latin typeface="Trebuchet MS"/>
                <a:cs typeface="Trebuchet MS"/>
              </a:rPr>
              <a:t>ИСТОРИЧЕСКАЯ</a:t>
            </a:r>
            <a:r>
              <a:rPr sz="215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20" dirty="0">
                <a:solidFill>
                  <a:srgbClr val="FFFFFF"/>
                </a:solidFill>
                <a:latin typeface="Trebuchet MS"/>
                <a:cs typeface="Trebuchet MS"/>
              </a:rPr>
              <a:t>ПАМЯТЬ</a:t>
            </a:r>
            <a:endParaRPr sz="2150">
              <a:latin typeface="Trebuchet MS"/>
              <a:cs typeface="Trebuchet MS"/>
            </a:endParaRPr>
          </a:p>
          <a:p>
            <a:pPr marL="85725" marR="1261110">
              <a:lnSpc>
                <a:spcPct val="100000"/>
              </a:lnSpc>
              <a:spcBef>
                <a:spcPts val="1920"/>
              </a:spcBef>
            </a:pP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Участники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Движения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изучают,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0" dirty="0">
                <a:solidFill>
                  <a:srgbClr val="43469C"/>
                </a:solidFill>
                <a:latin typeface="Trebuchet MS"/>
                <a:cs typeface="Trebuchet MS"/>
              </a:rPr>
              <a:t>знают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35" dirty="0">
                <a:solidFill>
                  <a:srgbClr val="43469C"/>
                </a:solidFill>
                <a:latin typeface="Trebuchet MS"/>
                <a:cs typeface="Trebuchet MS"/>
              </a:rPr>
              <a:t>защищают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историю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43469C"/>
                </a:solidFill>
                <a:latin typeface="Trebuchet MS"/>
                <a:cs typeface="Trebuchet MS"/>
              </a:rPr>
              <a:t>России, </a:t>
            </a:r>
            <a:r>
              <a:rPr sz="1700" b="1" spc="-50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400" dirty="0">
                <a:solidFill>
                  <a:srgbClr val="43469C"/>
                </a:solidFill>
                <a:latin typeface="Trebuchet MS"/>
                <a:cs typeface="Trebuchet MS"/>
              </a:rPr>
              <a:t>п</a:t>
            </a:r>
            <a:r>
              <a:rPr sz="2550" b="1" spc="-600" baseline="29411" dirty="0">
                <a:solidFill>
                  <a:srgbClr val="FFFFFF"/>
                </a:solidFill>
                <a:latin typeface="Trebuchet MS"/>
                <a:cs typeface="Trebuchet MS"/>
              </a:rPr>
              <a:t>Д</a:t>
            </a:r>
            <a:r>
              <a:rPr sz="1700" b="1" spc="-400" dirty="0">
                <a:solidFill>
                  <a:srgbClr val="43469C"/>
                </a:solidFill>
                <a:latin typeface="Trebuchet MS"/>
                <a:cs typeface="Trebuchet MS"/>
              </a:rPr>
              <a:t>р</a:t>
            </a:r>
            <a:r>
              <a:rPr sz="2550" b="1" spc="-600" baseline="29411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700" b="1" spc="-400" dirty="0">
                <a:solidFill>
                  <a:srgbClr val="43469C"/>
                </a:solidFill>
                <a:latin typeface="Trebuchet MS"/>
                <a:cs typeface="Trebuchet MS"/>
              </a:rPr>
              <a:t>о</a:t>
            </a:r>
            <a:r>
              <a:rPr sz="2550" b="1" spc="-600" baseline="29411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1700" b="1" spc="-400" dirty="0">
                <a:solidFill>
                  <a:srgbClr val="43469C"/>
                </a:solidFill>
                <a:latin typeface="Trebuchet MS"/>
                <a:cs typeface="Trebuchet MS"/>
              </a:rPr>
              <a:t>т</a:t>
            </a:r>
            <a:r>
              <a:rPr sz="2550" b="1" spc="-600" baseline="29411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700" b="1" spc="-400" dirty="0">
                <a:solidFill>
                  <a:srgbClr val="43469C"/>
                </a:solidFill>
                <a:latin typeface="Trebuchet MS"/>
                <a:cs typeface="Trebuchet MS"/>
              </a:rPr>
              <a:t>ив</a:t>
            </a:r>
            <a:r>
              <a:rPr sz="2550" b="1" spc="-600" baseline="29411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700" b="1" spc="-400" dirty="0">
                <a:solidFill>
                  <a:srgbClr val="43469C"/>
                </a:solidFill>
                <a:latin typeface="Trebuchet MS"/>
                <a:cs typeface="Trebuchet MS"/>
              </a:rPr>
              <a:t>о</a:t>
            </a:r>
            <a:r>
              <a:rPr sz="2550" b="1" spc="-600" baseline="29411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700" b="1" spc="-400" dirty="0">
                <a:solidFill>
                  <a:srgbClr val="43469C"/>
                </a:solidFill>
                <a:latin typeface="Trebuchet MS"/>
                <a:cs typeface="Trebuchet MS"/>
              </a:rPr>
              <a:t>с</a:t>
            </a:r>
            <a:r>
              <a:rPr sz="2550" b="1" spc="-600" baseline="29411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1700" b="1" spc="-400" dirty="0">
                <a:solidFill>
                  <a:srgbClr val="43469C"/>
                </a:solidFill>
                <a:latin typeface="Trebuchet MS"/>
                <a:cs typeface="Trebuchet MS"/>
              </a:rPr>
              <a:t>тоят</a:t>
            </a:r>
            <a:r>
              <a:rPr sz="1700" b="1" spc="-30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35" dirty="0">
                <a:solidFill>
                  <a:srgbClr val="43469C"/>
                </a:solidFill>
                <a:latin typeface="Trebuchet MS"/>
                <a:cs typeface="Trebuchet MS"/>
              </a:rPr>
              <a:t>любым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попыткам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5" dirty="0">
                <a:solidFill>
                  <a:srgbClr val="43469C"/>
                </a:solidFill>
                <a:latin typeface="Trebuchet MS"/>
                <a:cs typeface="Trebuchet MS"/>
              </a:rPr>
              <a:t>её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искажения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очернения.</a:t>
            </a:r>
            <a:endParaRPr sz="1700">
              <a:latin typeface="Trebuchet MS"/>
              <a:cs typeface="Trebuchet MS"/>
            </a:endParaRPr>
          </a:p>
          <a:p>
            <a:pPr marL="85725">
              <a:lnSpc>
                <a:spcPct val="100000"/>
              </a:lnSpc>
            </a:pP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Берегут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память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о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защитниках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Отечества.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1477" y="252451"/>
            <a:ext cx="33915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90" dirty="0"/>
              <a:t>ЦЕННОСТИ</a:t>
            </a:r>
            <a:r>
              <a:rPr sz="2250" spc="-140" dirty="0"/>
              <a:t> </a:t>
            </a:r>
            <a:r>
              <a:rPr sz="2250" spc="90" dirty="0"/>
              <a:t>ДВИЖЕНИЯ</a:t>
            </a:r>
            <a:endParaRPr sz="22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889" y="1490960"/>
            <a:ext cx="4255770" cy="477520"/>
          </a:xfrm>
          <a:custGeom>
            <a:avLst/>
            <a:gdLst/>
            <a:ahLst/>
            <a:cxnLst/>
            <a:rect l="l" t="t" r="r" b="b"/>
            <a:pathLst>
              <a:path w="4255770" h="477519">
                <a:moveTo>
                  <a:pt x="4022280" y="0"/>
                </a:moveTo>
                <a:lnTo>
                  <a:pt x="233032" y="0"/>
                </a:lnTo>
                <a:lnTo>
                  <a:pt x="186067" y="4733"/>
                </a:lnTo>
                <a:lnTo>
                  <a:pt x="142324" y="18310"/>
                </a:lnTo>
                <a:lnTo>
                  <a:pt x="102741" y="39793"/>
                </a:lnTo>
                <a:lnTo>
                  <a:pt x="68252" y="68246"/>
                </a:lnTo>
                <a:lnTo>
                  <a:pt x="39797" y="102732"/>
                </a:lnTo>
                <a:lnTo>
                  <a:pt x="18312" y="142314"/>
                </a:lnTo>
                <a:lnTo>
                  <a:pt x="4734" y="186055"/>
                </a:lnTo>
                <a:lnTo>
                  <a:pt x="0" y="233019"/>
                </a:lnTo>
                <a:lnTo>
                  <a:pt x="0" y="244030"/>
                </a:lnTo>
                <a:lnTo>
                  <a:pt x="4734" y="290994"/>
                </a:lnTo>
                <a:lnTo>
                  <a:pt x="18312" y="334735"/>
                </a:lnTo>
                <a:lnTo>
                  <a:pt x="39797" y="374317"/>
                </a:lnTo>
                <a:lnTo>
                  <a:pt x="68252" y="408803"/>
                </a:lnTo>
                <a:lnTo>
                  <a:pt x="102741" y="437256"/>
                </a:lnTo>
                <a:lnTo>
                  <a:pt x="142324" y="458739"/>
                </a:lnTo>
                <a:lnTo>
                  <a:pt x="186067" y="472316"/>
                </a:lnTo>
                <a:lnTo>
                  <a:pt x="233032" y="477050"/>
                </a:lnTo>
                <a:lnTo>
                  <a:pt x="4022280" y="477050"/>
                </a:lnTo>
                <a:lnTo>
                  <a:pt x="4069240" y="472316"/>
                </a:lnTo>
                <a:lnTo>
                  <a:pt x="4112980" y="458739"/>
                </a:lnTo>
                <a:lnTo>
                  <a:pt x="4152562" y="437256"/>
                </a:lnTo>
                <a:lnTo>
                  <a:pt x="4187048" y="408803"/>
                </a:lnTo>
                <a:lnTo>
                  <a:pt x="4215502" y="374317"/>
                </a:lnTo>
                <a:lnTo>
                  <a:pt x="4236987" y="334735"/>
                </a:lnTo>
                <a:lnTo>
                  <a:pt x="4250565" y="290994"/>
                </a:lnTo>
                <a:lnTo>
                  <a:pt x="4255300" y="244030"/>
                </a:lnTo>
                <a:lnTo>
                  <a:pt x="4255300" y="233019"/>
                </a:lnTo>
                <a:lnTo>
                  <a:pt x="4250565" y="186055"/>
                </a:lnTo>
                <a:lnTo>
                  <a:pt x="4236987" y="142314"/>
                </a:lnTo>
                <a:lnTo>
                  <a:pt x="4215502" y="102732"/>
                </a:lnTo>
                <a:lnTo>
                  <a:pt x="4187048" y="68246"/>
                </a:lnTo>
                <a:lnTo>
                  <a:pt x="4152562" y="39793"/>
                </a:lnTo>
                <a:lnTo>
                  <a:pt x="4112980" y="18310"/>
                </a:lnTo>
                <a:lnTo>
                  <a:pt x="4069240" y="4733"/>
                </a:lnTo>
                <a:lnTo>
                  <a:pt x="4022280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442" y="3240559"/>
            <a:ext cx="1435100" cy="477520"/>
          </a:xfrm>
          <a:custGeom>
            <a:avLst/>
            <a:gdLst/>
            <a:ahLst/>
            <a:cxnLst/>
            <a:rect l="l" t="t" r="r" b="b"/>
            <a:pathLst>
              <a:path w="1435100" h="477520">
                <a:moveTo>
                  <a:pt x="1202004" y="0"/>
                </a:moveTo>
                <a:lnTo>
                  <a:pt x="233006" y="0"/>
                </a:lnTo>
                <a:lnTo>
                  <a:pt x="186043" y="4733"/>
                </a:lnTo>
                <a:lnTo>
                  <a:pt x="142303" y="18310"/>
                </a:lnTo>
                <a:lnTo>
                  <a:pt x="102723" y="39793"/>
                </a:lnTo>
                <a:lnTo>
                  <a:pt x="68240" y="68246"/>
                </a:lnTo>
                <a:lnTo>
                  <a:pt x="39789" y="102732"/>
                </a:lnTo>
                <a:lnTo>
                  <a:pt x="18308" y="142314"/>
                </a:lnTo>
                <a:lnTo>
                  <a:pt x="4733" y="186055"/>
                </a:lnTo>
                <a:lnTo>
                  <a:pt x="0" y="233019"/>
                </a:lnTo>
                <a:lnTo>
                  <a:pt x="0" y="244030"/>
                </a:lnTo>
                <a:lnTo>
                  <a:pt x="4733" y="290994"/>
                </a:lnTo>
                <a:lnTo>
                  <a:pt x="18308" y="334735"/>
                </a:lnTo>
                <a:lnTo>
                  <a:pt x="39789" y="374317"/>
                </a:lnTo>
                <a:lnTo>
                  <a:pt x="68240" y="408803"/>
                </a:lnTo>
                <a:lnTo>
                  <a:pt x="102723" y="437256"/>
                </a:lnTo>
                <a:lnTo>
                  <a:pt x="142303" y="458739"/>
                </a:lnTo>
                <a:lnTo>
                  <a:pt x="186043" y="472316"/>
                </a:lnTo>
                <a:lnTo>
                  <a:pt x="233006" y="477050"/>
                </a:lnTo>
                <a:lnTo>
                  <a:pt x="1202004" y="477050"/>
                </a:lnTo>
                <a:lnTo>
                  <a:pt x="1248968" y="472316"/>
                </a:lnTo>
                <a:lnTo>
                  <a:pt x="1292711" y="458739"/>
                </a:lnTo>
                <a:lnTo>
                  <a:pt x="1332295" y="437256"/>
                </a:lnTo>
                <a:lnTo>
                  <a:pt x="1366783" y="408803"/>
                </a:lnTo>
                <a:lnTo>
                  <a:pt x="1395238" y="374317"/>
                </a:lnTo>
                <a:lnTo>
                  <a:pt x="1416723" y="334735"/>
                </a:lnTo>
                <a:lnTo>
                  <a:pt x="1430302" y="290994"/>
                </a:lnTo>
                <a:lnTo>
                  <a:pt x="1435036" y="244030"/>
                </a:lnTo>
                <a:lnTo>
                  <a:pt x="1435036" y="233019"/>
                </a:lnTo>
                <a:lnTo>
                  <a:pt x="1430302" y="186055"/>
                </a:lnTo>
                <a:lnTo>
                  <a:pt x="1416723" y="142314"/>
                </a:lnTo>
                <a:lnTo>
                  <a:pt x="1395238" y="102732"/>
                </a:lnTo>
                <a:lnTo>
                  <a:pt x="1366783" y="68246"/>
                </a:lnTo>
                <a:lnTo>
                  <a:pt x="1332295" y="39793"/>
                </a:lnTo>
                <a:lnTo>
                  <a:pt x="1292711" y="18310"/>
                </a:lnTo>
                <a:lnTo>
                  <a:pt x="1248968" y="4733"/>
                </a:lnTo>
                <a:lnTo>
                  <a:pt x="1202004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661" y="4923918"/>
            <a:ext cx="3679825" cy="477520"/>
          </a:xfrm>
          <a:custGeom>
            <a:avLst/>
            <a:gdLst/>
            <a:ahLst/>
            <a:cxnLst/>
            <a:rect l="l" t="t" r="r" b="b"/>
            <a:pathLst>
              <a:path w="3679825" h="477520">
                <a:moveTo>
                  <a:pt x="3446640" y="0"/>
                </a:moveTo>
                <a:lnTo>
                  <a:pt x="233032" y="0"/>
                </a:lnTo>
                <a:lnTo>
                  <a:pt x="186067" y="4733"/>
                </a:lnTo>
                <a:lnTo>
                  <a:pt x="142324" y="18308"/>
                </a:lnTo>
                <a:lnTo>
                  <a:pt x="102741" y="39789"/>
                </a:lnTo>
                <a:lnTo>
                  <a:pt x="68252" y="68240"/>
                </a:lnTo>
                <a:lnTo>
                  <a:pt x="39797" y="102723"/>
                </a:lnTo>
                <a:lnTo>
                  <a:pt x="18312" y="142303"/>
                </a:lnTo>
                <a:lnTo>
                  <a:pt x="4734" y="186043"/>
                </a:lnTo>
                <a:lnTo>
                  <a:pt x="0" y="233006"/>
                </a:lnTo>
                <a:lnTo>
                  <a:pt x="0" y="244017"/>
                </a:lnTo>
                <a:lnTo>
                  <a:pt x="4734" y="290986"/>
                </a:lnTo>
                <a:lnTo>
                  <a:pt x="18312" y="334730"/>
                </a:lnTo>
                <a:lnTo>
                  <a:pt x="39797" y="374314"/>
                </a:lnTo>
                <a:lnTo>
                  <a:pt x="68252" y="408801"/>
                </a:lnTo>
                <a:lnTo>
                  <a:pt x="102741" y="437255"/>
                </a:lnTo>
                <a:lnTo>
                  <a:pt x="142324" y="458739"/>
                </a:lnTo>
                <a:lnTo>
                  <a:pt x="186067" y="472316"/>
                </a:lnTo>
                <a:lnTo>
                  <a:pt x="233032" y="477050"/>
                </a:lnTo>
                <a:lnTo>
                  <a:pt x="3446640" y="477050"/>
                </a:lnTo>
                <a:lnTo>
                  <a:pt x="3493600" y="472316"/>
                </a:lnTo>
                <a:lnTo>
                  <a:pt x="3537340" y="458739"/>
                </a:lnTo>
                <a:lnTo>
                  <a:pt x="3576921" y="437255"/>
                </a:lnTo>
                <a:lnTo>
                  <a:pt x="3611408" y="408801"/>
                </a:lnTo>
                <a:lnTo>
                  <a:pt x="3639862" y="374314"/>
                </a:lnTo>
                <a:lnTo>
                  <a:pt x="3661347" y="334730"/>
                </a:lnTo>
                <a:lnTo>
                  <a:pt x="3674925" y="290986"/>
                </a:lnTo>
                <a:lnTo>
                  <a:pt x="3679659" y="244017"/>
                </a:lnTo>
                <a:lnTo>
                  <a:pt x="3679659" y="233006"/>
                </a:lnTo>
                <a:lnTo>
                  <a:pt x="3674925" y="186043"/>
                </a:lnTo>
                <a:lnTo>
                  <a:pt x="3661347" y="142303"/>
                </a:lnTo>
                <a:lnTo>
                  <a:pt x="3639862" y="102723"/>
                </a:lnTo>
                <a:lnTo>
                  <a:pt x="3611408" y="68240"/>
                </a:lnTo>
                <a:lnTo>
                  <a:pt x="3576921" y="39789"/>
                </a:lnTo>
                <a:lnTo>
                  <a:pt x="3537340" y="18308"/>
                </a:lnTo>
                <a:lnTo>
                  <a:pt x="3493600" y="4733"/>
                </a:lnTo>
                <a:lnTo>
                  <a:pt x="3446640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375439" y="5010687"/>
            <a:ext cx="3354704" cy="2587625"/>
            <a:chOff x="7375439" y="5010687"/>
            <a:chExt cx="3354704" cy="2587625"/>
          </a:xfrm>
        </p:grpSpPr>
        <p:sp>
          <p:nvSpPr>
            <p:cNvPr id="6" name="object 6"/>
            <p:cNvSpPr/>
            <p:nvPr/>
          </p:nvSpPr>
          <p:spPr>
            <a:xfrm>
              <a:off x="8574177" y="5010687"/>
              <a:ext cx="2118360" cy="2549525"/>
            </a:xfrm>
            <a:custGeom>
              <a:avLst/>
              <a:gdLst/>
              <a:ahLst/>
              <a:cxnLst/>
              <a:rect l="l" t="t" r="r" b="b"/>
              <a:pathLst>
                <a:path w="2118359" h="2549525">
                  <a:moveTo>
                    <a:pt x="2117825" y="0"/>
                  </a:moveTo>
                  <a:lnTo>
                    <a:pt x="574535" y="551419"/>
                  </a:lnTo>
                  <a:lnTo>
                    <a:pt x="523278" y="571051"/>
                  </a:lnTo>
                  <a:lnTo>
                    <a:pt x="474167" y="592523"/>
                  </a:lnTo>
                  <a:lnTo>
                    <a:pt x="427243" y="615779"/>
                  </a:lnTo>
                  <a:lnTo>
                    <a:pt x="382542" y="640765"/>
                  </a:lnTo>
                  <a:lnTo>
                    <a:pt x="340103" y="667423"/>
                  </a:lnTo>
                  <a:lnTo>
                    <a:pt x="299965" y="695700"/>
                  </a:lnTo>
                  <a:lnTo>
                    <a:pt x="262165" y="725539"/>
                  </a:lnTo>
                  <a:lnTo>
                    <a:pt x="226743" y="756886"/>
                  </a:lnTo>
                  <a:lnTo>
                    <a:pt x="193736" y="789683"/>
                  </a:lnTo>
                  <a:lnTo>
                    <a:pt x="163183" y="823876"/>
                  </a:lnTo>
                  <a:lnTo>
                    <a:pt x="135121" y="859410"/>
                  </a:lnTo>
                  <a:lnTo>
                    <a:pt x="109590" y="896229"/>
                  </a:lnTo>
                  <a:lnTo>
                    <a:pt x="86628" y="934277"/>
                  </a:lnTo>
                  <a:lnTo>
                    <a:pt x="66273" y="973499"/>
                  </a:lnTo>
                  <a:lnTo>
                    <a:pt x="48563" y="1013839"/>
                  </a:lnTo>
                  <a:lnTo>
                    <a:pt x="33536" y="1055242"/>
                  </a:lnTo>
                  <a:lnTo>
                    <a:pt x="21232" y="1097652"/>
                  </a:lnTo>
                  <a:lnTo>
                    <a:pt x="11688" y="1141014"/>
                  </a:lnTo>
                  <a:lnTo>
                    <a:pt x="4942" y="1185272"/>
                  </a:lnTo>
                  <a:lnTo>
                    <a:pt x="1033" y="1230371"/>
                  </a:lnTo>
                  <a:lnTo>
                    <a:pt x="0" y="1276255"/>
                  </a:lnTo>
                  <a:lnTo>
                    <a:pt x="1879" y="1322868"/>
                  </a:lnTo>
                  <a:lnTo>
                    <a:pt x="89364" y="2549317"/>
                  </a:lnTo>
                  <a:lnTo>
                    <a:pt x="2117825" y="2549317"/>
                  </a:lnTo>
                  <a:lnTo>
                    <a:pt x="2117825" y="0"/>
                  </a:lnTo>
                  <a:close/>
                </a:path>
              </a:pathLst>
            </a:custGeom>
            <a:solidFill>
              <a:srgbClr val="4E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13539" y="6271187"/>
              <a:ext cx="3278504" cy="1289050"/>
            </a:xfrm>
            <a:custGeom>
              <a:avLst/>
              <a:gdLst/>
              <a:ahLst/>
              <a:cxnLst/>
              <a:rect l="l" t="t" r="r" b="b"/>
              <a:pathLst>
                <a:path w="3278504" h="1289050">
                  <a:moveTo>
                    <a:pt x="0" y="1288817"/>
                  </a:moveTo>
                  <a:lnTo>
                    <a:pt x="543284" y="350466"/>
                  </a:lnTo>
                  <a:lnTo>
                    <a:pt x="567750" y="311070"/>
                  </a:lnTo>
                  <a:lnTo>
                    <a:pt x="594206" y="273901"/>
                  </a:lnTo>
                  <a:lnTo>
                    <a:pt x="622588" y="238982"/>
                  </a:lnTo>
                  <a:lnTo>
                    <a:pt x="652835" y="206337"/>
                  </a:lnTo>
                  <a:lnTo>
                    <a:pt x="684884" y="175991"/>
                  </a:lnTo>
                  <a:lnTo>
                    <a:pt x="718672" y="147968"/>
                  </a:lnTo>
                  <a:lnTo>
                    <a:pt x="754137" y="122293"/>
                  </a:lnTo>
                  <a:lnTo>
                    <a:pt x="791217" y="98989"/>
                  </a:lnTo>
                  <a:lnTo>
                    <a:pt x="829849" y="78082"/>
                  </a:lnTo>
                  <a:lnTo>
                    <a:pt x="869970" y="59595"/>
                  </a:lnTo>
                  <a:lnTo>
                    <a:pt x="911519" y="43553"/>
                  </a:lnTo>
                  <a:lnTo>
                    <a:pt x="954432" y="29980"/>
                  </a:lnTo>
                  <a:lnTo>
                    <a:pt x="998647" y="18900"/>
                  </a:lnTo>
                  <a:lnTo>
                    <a:pt x="1044102" y="10337"/>
                  </a:lnTo>
                  <a:lnTo>
                    <a:pt x="1090734" y="4317"/>
                  </a:lnTo>
                  <a:lnTo>
                    <a:pt x="1138481" y="863"/>
                  </a:lnTo>
                  <a:lnTo>
                    <a:pt x="1187279" y="0"/>
                  </a:lnTo>
                  <a:lnTo>
                    <a:pt x="1237068" y="1751"/>
                  </a:lnTo>
                  <a:lnTo>
                    <a:pt x="1287784" y="6141"/>
                  </a:lnTo>
                  <a:lnTo>
                    <a:pt x="1339364" y="13196"/>
                  </a:lnTo>
                  <a:lnTo>
                    <a:pt x="1391747" y="22937"/>
                  </a:lnTo>
                  <a:lnTo>
                    <a:pt x="1444870" y="35391"/>
                  </a:lnTo>
                  <a:lnTo>
                    <a:pt x="3278463" y="509181"/>
                  </a:lnTo>
                </a:path>
              </a:pathLst>
            </a:custGeom>
            <a:ln w="76200">
              <a:solidFill>
                <a:srgbClr val="EB4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10692130" cy="1600200"/>
            <a:chOff x="0" y="0"/>
            <a:chExt cx="10692130" cy="1600200"/>
          </a:xfrm>
        </p:grpSpPr>
        <p:sp>
          <p:nvSpPr>
            <p:cNvPr id="9" name="object 9"/>
            <p:cNvSpPr/>
            <p:nvPr/>
          </p:nvSpPr>
          <p:spPr>
            <a:xfrm>
              <a:off x="0" y="12"/>
              <a:ext cx="10692130" cy="940435"/>
            </a:xfrm>
            <a:custGeom>
              <a:avLst/>
              <a:gdLst/>
              <a:ahLst/>
              <a:cxnLst/>
              <a:rect l="l" t="t" r="r" b="b"/>
              <a:pathLst>
                <a:path w="10692130" h="940435">
                  <a:moveTo>
                    <a:pt x="10692003" y="0"/>
                  </a:moveTo>
                  <a:lnTo>
                    <a:pt x="0" y="0"/>
                  </a:lnTo>
                  <a:lnTo>
                    <a:pt x="0" y="940092"/>
                  </a:lnTo>
                  <a:lnTo>
                    <a:pt x="10692003" y="94009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3188" y="0"/>
              <a:ext cx="4038814" cy="160009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4131" y="1535414"/>
            <a:ext cx="8968740" cy="489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2150" b="1" spc="65" dirty="0">
                <a:solidFill>
                  <a:srgbClr val="FFFFFF"/>
                </a:solidFill>
                <a:latin typeface="Trebuchet MS"/>
                <a:cs typeface="Trebuchet MS"/>
              </a:rPr>
              <a:t>ДОБРО</a:t>
            </a:r>
            <a:r>
              <a:rPr sz="215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3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50" b="1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60" dirty="0">
                <a:solidFill>
                  <a:srgbClr val="FFFFFF"/>
                </a:solidFill>
                <a:latin typeface="Trebuchet MS"/>
                <a:cs typeface="Trebuchet MS"/>
              </a:rPr>
              <a:t>СПРАВЕДЛИВОСТЬ</a:t>
            </a: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Trebuchet MS"/>
              <a:cs typeface="Trebuchet MS"/>
            </a:endParaRPr>
          </a:p>
          <a:p>
            <a:pPr marL="29209" marR="5080">
              <a:lnSpc>
                <a:spcPct val="100000"/>
              </a:lnSpc>
            </a:pP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Участники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Движения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действуют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 по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справедливости,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 распространяют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43469C"/>
                </a:solidFill>
                <a:latin typeface="Trebuchet MS"/>
                <a:cs typeface="Trebuchet MS"/>
              </a:rPr>
              <a:t>добро, </a:t>
            </a:r>
            <a:r>
              <a:rPr sz="1700" b="1" spc="-3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считают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доброту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качеством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сильных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43469C"/>
                </a:solidFill>
                <a:latin typeface="Trebuchet MS"/>
                <a:cs typeface="Trebuchet MS"/>
              </a:rPr>
              <a:t>людей.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Внутренний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голос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каждого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говорит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43469C"/>
                </a:solidFill>
                <a:latin typeface="Trebuchet MS"/>
                <a:cs typeface="Trebuchet MS"/>
              </a:rPr>
              <a:t>нам, </a:t>
            </a:r>
            <a:r>
              <a:rPr sz="1700" b="1" spc="-49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что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только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добрые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дела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меняют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жизнь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к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лучшему.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rebuchet MS"/>
              <a:cs typeface="Trebuchet MS"/>
            </a:endParaRPr>
          </a:p>
          <a:p>
            <a:pPr marL="61594">
              <a:lnSpc>
                <a:spcPct val="100000"/>
              </a:lnSpc>
            </a:pPr>
            <a:r>
              <a:rPr sz="2150" b="1" spc="5" dirty="0">
                <a:solidFill>
                  <a:srgbClr val="FFFFFF"/>
                </a:solidFill>
                <a:latin typeface="Trebuchet MS"/>
                <a:cs typeface="Trebuchet MS"/>
              </a:rPr>
              <a:t>МЕЧТА</a:t>
            </a:r>
            <a:endParaRPr sz="2150">
              <a:latin typeface="Trebuchet MS"/>
              <a:cs typeface="Trebuchet MS"/>
            </a:endParaRPr>
          </a:p>
          <a:p>
            <a:pPr marL="14604" marR="1475740">
              <a:lnSpc>
                <a:spcPct val="100000"/>
              </a:lnSpc>
              <a:spcBef>
                <a:spcPts val="2290"/>
              </a:spcBef>
            </a:pP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Участники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Движения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умеют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мечтать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5" dirty="0">
                <a:solidFill>
                  <a:srgbClr val="43469C"/>
                </a:solidFill>
                <a:latin typeface="Trebuchet MS"/>
                <a:cs typeface="Trebuchet MS"/>
              </a:rPr>
              <a:t>воплощать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5" dirty="0">
                <a:solidFill>
                  <a:srgbClr val="43469C"/>
                </a:solidFill>
                <a:latin typeface="Trebuchet MS"/>
                <a:cs typeface="Trebuchet MS"/>
              </a:rPr>
              <a:t>свои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мечты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95" dirty="0">
                <a:solidFill>
                  <a:srgbClr val="43469C"/>
                </a:solidFill>
                <a:latin typeface="Trebuchet MS"/>
                <a:cs typeface="Trebuchet MS"/>
              </a:rPr>
              <a:t>в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жизнь. </a:t>
            </a:r>
            <a:r>
              <a:rPr sz="1700" b="1" spc="-50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0" dirty="0">
                <a:solidFill>
                  <a:srgbClr val="43469C"/>
                </a:solidFill>
                <a:latin typeface="Trebuchet MS"/>
                <a:cs typeface="Trebuchet MS"/>
              </a:rPr>
              <a:t>Смелые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мечты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5" dirty="0">
                <a:solidFill>
                  <a:srgbClr val="43469C"/>
                </a:solidFill>
                <a:latin typeface="Trebuchet MS"/>
                <a:cs typeface="Trebuchet MS"/>
              </a:rPr>
              <a:t>открывают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человеку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30" dirty="0">
                <a:solidFill>
                  <a:srgbClr val="43469C"/>
                </a:solidFill>
                <a:latin typeface="Trebuchet MS"/>
                <a:cs typeface="Trebuchet MS"/>
              </a:rPr>
              <a:t>новые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возможности,</a:t>
            </a:r>
            <a:endParaRPr sz="1700">
              <a:latin typeface="Trebuchet MS"/>
              <a:cs typeface="Trebuchet MS"/>
            </a:endParaRPr>
          </a:p>
          <a:p>
            <a:pPr marL="14604">
              <a:lnSpc>
                <a:spcPct val="100000"/>
              </a:lnSpc>
            </a:pPr>
            <a:r>
              <a:rPr sz="1700" b="1" spc="25" dirty="0">
                <a:solidFill>
                  <a:srgbClr val="43469C"/>
                </a:solidFill>
                <a:latin typeface="Trebuchet MS"/>
                <a:cs typeface="Trebuchet MS"/>
              </a:rPr>
              <a:t>а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человечеству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380" dirty="0">
                <a:solidFill>
                  <a:srgbClr val="43469C"/>
                </a:solidFill>
                <a:latin typeface="Trebuchet MS"/>
                <a:cs typeface="Trebuchet MS"/>
              </a:rPr>
              <a:t>–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неизведанные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горизонты.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rebuchet MS"/>
              <a:cs typeface="Trebuchet MS"/>
            </a:endParaRPr>
          </a:p>
          <a:p>
            <a:pPr marL="19685">
              <a:lnSpc>
                <a:spcPct val="100000"/>
              </a:lnSpc>
            </a:pPr>
            <a:r>
              <a:rPr sz="2150" b="1" spc="35" dirty="0">
                <a:solidFill>
                  <a:srgbClr val="FFFFFF"/>
                </a:solidFill>
                <a:latin typeface="Trebuchet MS"/>
                <a:cs typeface="Trebuchet MS"/>
              </a:rPr>
              <a:t>СОЗИДАТЕЛЬНЫЙ</a:t>
            </a:r>
            <a:r>
              <a:rPr sz="215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-20" dirty="0">
                <a:solidFill>
                  <a:srgbClr val="FFFFFF"/>
                </a:solidFill>
                <a:latin typeface="Trebuchet MS"/>
                <a:cs typeface="Trebuchet MS"/>
              </a:rPr>
              <a:t>ТРУД</a:t>
            </a: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rebuchet MS"/>
              <a:cs typeface="Trebuchet MS"/>
            </a:endParaRPr>
          </a:p>
          <a:p>
            <a:pPr marL="12700" marR="2423795">
              <a:lnSpc>
                <a:spcPct val="100000"/>
              </a:lnSpc>
            </a:pPr>
            <a:r>
              <a:rPr sz="1700" b="1" spc="15" dirty="0">
                <a:solidFill>
                  <a:srgbClr val="43469C"/>
                </a:solidFill>
                <a:latin typeface="Trebuchet MS"/>
                <a:cs typeface="Trebuchet MS"/>
              </a:rPr>
              <a:t>Каждый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участник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Движения своим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трудом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приносит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пользу: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создаёт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новое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качество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своих </a:t>
            </a:r>
            <a:r>
              <a:rPr sz="1700" b="1" spc="-25" dirty="0">
                <a:solidFill>
                  <a:srgbClr val="43469C"/>
                </a:solidFill>
                <a:latin typeface="Trebuchet MS"/>
                <a:cs typeface="Trebuchet MS"/>
              </a:rPr>
              <a:t>знаний,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умений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 </a:t>
            </a:r>
            <a:r>
              <a:rPr sz="1700" b="1" spc="20" dirty="0">
                <a:solidFill>
                  <a:srgbClr val="43469C"/>
                </a:solidFill>
                <a:latin typeface="Trebuchet MS"/>
                <a:cs typeface="Trebuchet MS"/>
              </a:rPr>
              <a:t>навыков, </a:t>
            </a:r>
            <a:r>
              <a:rPr sz="1700" b="1" spc="2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применяет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0" dirty="0">
                <a:solidFill>
                  <a:srgbClr val="43469C"/>
                </a:solidFill>
                <a:latin typeface="Trebuchet MS"/>
                <a:cs typeface="Trebuchet MS"/>
              </a:rPr>
              <a:t>их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50" dirty="0">
                <a:solidFill>
                  <a:srgbClr val="43469C"/>
                </a:solidFill>
                <a:latin typeface="Trebuchet MS"/>
                <a:cs typeface="Trebuchet MS"/>
              </a:rPr>
              <a:t>во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благо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своей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43469C"/>
                </a:solidFill>
                <a:latin typeface="Trebuchet MS"/>
                <a:cs typeface="Trebuchet MS"/>
              </a:rPr>
              <a:t>семьи,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Движения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всей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страны.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0498" y="252451"/>
            <a:ext cx="33915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90" dirty="0"/>
              <a:t>ЦЕННОСТИ</a:t>
            </a:r>
            <a:r>
              <a:rPr sz="2250" spc="-140" dirty="0"/>
              <a:t> </a:t>
            </a:r>
            <a:r>
              <a:rPr sz="2250" spc="90" dirty="0"/>
              <a:t>ДВИЖЕНИЯ</a:t>
            </a:r>
            <a:endParaRPr sz="22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48875" y="5010685"/>
            <a:ext cx="3081655" cy="2587625"/>
            <a:chOff x="7648875" y="5010685"/>
            <a:chExt cx="3081655" cy="2587625"/>
          </a:xfrm>
        </p:grpSpPr>
        <p:sp>
          <p:nvSpPr>
            <p:cNvPr id="3" name="object 3"/>
            <p:cNvSpPr/>
            <p:nvPr/>
          </p:nvSpPr>
          <p:spPr>
            <a:xfrm>
              <a:off x="8574183" y="5010685"/>
              <a:ext cx="2118360" cy="2549525"/>
            </a:xfrm>
            <a:custGeom>
              <a:avLst/>
              <a:gdLst/>
              <a:ahLst/>
              <a:cxnLst/>
              <a:rect l="l" t="t" r="r" b="b"/>
              <a:pathLst>
                <a:path w="2118359" h="2549525">
                  <a:moveTo>
                    <a:pt x="2117819" y="0"/>
                  </a:moveTo>
                  <a:lnTo>
                    <a:pt x="574524" y="551421"/>
                  </a:lnTo>
                  <a:lnTo>
                    <a:pt x="523267" y="571053"/>
                  </a:lnTo>
                  <a:lnTo>
                    <a:pt x="474156" y="592525"/>
                  </a:lnTo>
                  <a:lnTo>
                    <a:pt x="427232" y="615781"/>
                  </a:lnTo>
                  <a:lnTo>
                    <a:pt x="382531" y="640767"/>
                  </a:lnTo>
                  <a:lnTo>
                    <a:pt x="340092" y="667425"/>
                  </a:lnTo>
                  <a:lnTo>
                    <a:pt x="299954" y="695702"/>
                  </a:lnTo>
                  <a:lnTo>
                    <a:pt x="262155" y="725541"/>
                  </a:lnTo>
                  <a:lnTo>
                    <a:pt x="226733" y="756888"/>
                  </a:lnTo>
                  <a:lnTo>
                    <a:pt x="193726" y="789685"/>
                  </a:lnTo>
                  <a:lnTo>
                    <a:pt x="163173" y="823879"/>
                  </a:lnTo>
                  <a:lnTo>
                    <a:pt x="135112" y="859412"/>
                  </a:lnTo>
                  <a:lnTo>
                    <a:pt x="109581" y="896231"/>
                  </a:lnTo>
                  <a:lnTo>
                    <a:pt x="86620" y="934279"/>
                  </a:lnTo>
                  <a:lnTo>
                    <a:pt x="66265" y="973501"/>
                  </a:lnTo>
                  <a:lnTo>
                    <a:pt x="48556" y="1013841"/>
                  </a:lnTo>
                  <a:lnTo>
                    <a:pt x="33530" y="1055244"/>
                  </a:lnTo>
                  <a:lnTo>
                    <a:pt x="21227" y="1097654"/>
                  </a:lnTo>
                  <a:lnTo>
                    <a:pt x="11684" y="1141016"/>
                  </a:lnTo>
                  <a:lnTo>
                    <a:pt x="4939" y="1185274"/>
                  </a:lnTo>
                  <a:lnTo>
                    <a:pt x="1032" y="1230373"/>
                  </a:lnTo>
                  <a:lnTo>
                    <a:pt x="0" y="1276257"/>
                  </a:lnTo>
                  <a:lnTo>
                    <a:pt x="1881" y="1322870"/>
                  </a:lnTo>
                  <a:lnTo>
                    <a:pt x="89366" y="2549319"/>
                  </a:lnTo>
                  <a:lnTo>
                    <a:pt x="2117819" y="2549319"/>
                  </a:lnTo>
                  <a:lnTo>
                    <a:pt x="2117819" y="0"/>
                  </a:lnTo>
                  <a:close/>
                </a:path>
              </a:pathLst>
            </a:custGeom>
            <a:solidFill>
              <a:srgbClr val="4E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86975" y="6356073"/>
              <a:ext cx="3005455" cy="1203960"/>
            </a:xfrm>
            <a:custGeom>
              <a:avLst/>
              <a:gdLst/>
              <a:ahLst/>
              <a:cxnLst/>
              <a:rect l="l" t="t" r="r" b="b"/>
              <a:pathLst>
                <a:path w="3005454" h="1203959">
                  <a:moveTo>
                    <a:pt x="0" y="1203931"/>
                  </a:moveTo>
                  <a:lnTo>
                    <a:pt x="494140" y="350473"/>
                  </a:lnTo>
                  <a:lnTo>
                    <a:pt x="518606" y="311076"/>
                  </a:lnTo>
                  <a:lnTo>
                    <a:pt x="545062" y="273905"/>
                  </a:lnTo>
                  <a:lnTo>
                    <a:pt x="573444" y="238985"/>
                  </a:lnTo>
                  <a:lnTo>
                    <a:pt x="603690" y="206339"/>
                  </a:lnTo>
                  <a:lnTo>
                    <a:pt x="635738" y="175993"/>
                  </a:lnTo>
                  <a:lnTo>
                    <a:pt x="669526" y="147970"/>
                  </a:lnTo>
                  <a:lnTo>
                    <a:pt x="704991" y="122294"/>
                  </a:lnTo>
                  <a:lnTo>
                    <a:pt x="742070" y="98991"/>
                  </a:lnTo>
                  <a:lnTo>
                    <a:pt x="780701" y="78083"/>
                  </a:lnTo>
                  <a:lnTo>
                    <a:pt x="820821" y="59596"/>
                  </a:lnTo>
                  <a:lnTo>
                    <a:pt x="862369" y="43554"/>
                  </a:lnTo>
                  <a:lnTo>
                    <a:pt x="905281" y="29981"/>
                  </a:lnTo>
                  <a:lnTo>
                    <a:pt x="949496" y="18901"/>
                  </a:lnTo>
                  <a:lnTo>
                    <a:pt x="994950" y="10338"/>
                  </a:lnTo>
                  <a:lnTo>
                    <a:pt x="1041581" y="4318"/>
                  </a:lnTo>
                  <a:lnTo>
                    <a:pt x="1089327" y="863"/>
                  </a:lnTo>
                  <a:lnTo>
                    <a:pt x="1138125" y="0"/>
                  </a:lnTo>
                  <a:lnTo>
                    <a:pt x="1187913" y="1750"/>
                  </a:lnTo>
                  <a:lnTo>
                    <a:pt x="1238628" y="6140"/>
                  </a:lnTo>
                  <a:lnTo>
                    <a:pt x="1290208" y="13193"/>
                  </a:lnTo>
                  <a:lnTo>
                    <a:pt x="1342591" y="22934"/>
                  </a:lnTo>
                  <a:lnTo>
                    <a:pt x="1395713" y="35386"/>
                  </a:lnTo>
                  <a:lnTo>
                    <a:pt x="3005027" y="451230"/>
                  </a:lnTo>
                </a:path>
              </a:pathLst>
            </a:custGeom>
            <a:ln w="76200">
              <a:solidFill>
                <a:srgbClr val="EB4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" y="12"/>
            <a:ext cx="10692130" cy="2058670"/>
            <a:chOff x="12" y="12"/>
            <a:chExt cx="10692130" cy="2058670"/>
          </a:xfrm>
        </p:grpSpPr>
        <p:sp>
          <p:nvSpPr>
            <p:cNvPr id="6" name="object 6"/>
            <p:cNvSpPr/>
            <p:nvPr/>
          </p:nvSpPr>
          <p:spPr>
            <a:xfrm>
              <a:off x="12" y="12"/>
              <a:ext cx="10692130" cy="940435"/>
            </a:xfrm>
            <a:custGeom>
              <a:avLst/>
              <a:gdLst/>
              <a:ahLst/>
              <a:cxnLst/>
              <a:rect l="l" t="t" r="r" b="b"/>
              <a:pathLst>
                <a:path w="10692130" h="940435">
                  <a:moveTo>
                    <a:pt x="10691990" y="0"/>
                  </a:moveTo>
                  <a:lnTo>
                    <a:pt x="0" y="0"/>
                  </a:lnTo>
                  <a:lnTo>
                    <a:pt x="0" y="940092"/>
                  </a:lnTo>
                  <a:lnTo>
                    <a:pt x="10691990" y="940092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7118" y="75"/>
              <a:ext cx="4134884" cy="160783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7280" y="1581015"/>
              <a:ext cx="3884295" cy="477520"/>
            </a:xfrm>
            <a:custGeom>
              <a:avLst/>
              <a:gdLst/>
              <a:ahLst/>
              <a:cxnLst/>
              <a:rect l="l" t="t" r="r" b="b"/>
              <a:pathLst>
                <a:path w="3884295" h="477519">
                  <a:moveTo>
                    <a:pt x="3650996" y="0"/>
                  </a:moveTo>
                  <a:lnTo>
                    <a:pt x="233006" y="0"/>
                  </a:lnTo>
                  <a:lnTo>
                    <a:pt x="186043" y="4733"/>
                  </a:lnTo>
                  <a:lnTo>
                    <a:pt x="142303" y="18308"/>
                  </a:lnTo>
                  <a:lnTo>
                    <a:pt x="102723" y="39789"/>
                  </a:lnTo>
                  <a:lnTo>
                    <a:pt x="68240" y="68240"/>
                  </a:lnTo>
                  <a:lnTo>
                    <a:pt x="39789" y="102723"/>
                  </a:lnTo>
                  <a:lnTo>
                    <a:pt x="18308" y="142303"/>
                  </a:lnTo>
                  <a:lnTo>
                    <a:pt x="4733" y="186043"/>
                  </a:lnTo>
                  <a:lnTo>
                    <a:pt x="0" y="233006"/>
                  </a:lnTo>
                  <a:lnTo>
                    <a:pt x="0" y="244017"/>
                  </a:lnTo>
                  <a:lnTo>
                    <a:pt x="4733" y="290982"/>
                  </a:lnTo>
                  <a:lnTo>
                    <a:pt x="18308" y="334725"/>
                  </a:lnTo>
                  <a:lnTo>
                    <a:pt x="39789" y="374309"/>
                  </a:lnTo>
                  <a:lnTo>
                    <a:pt x="68240" y="408797"/>
                  </a:lnTo>
                  <a:lnTo>
                    <a:pt x="102723" y="437252"/>
                  </a:lnTo>
                  <a:lnTo>
                    <a:pt x="142303" y="458737"/>
                  </a:lnTo>
                  <a:lnTo>
                    <a:pt x="186043" y="472315"/>
                  </a:lnTo>
                  <a:lnTo>
                    <a:pt x="233006" y="477050"/>
                  </a:lnTo>
                  <a:lnTo>
                    <a:pt x="3650996" y="477050"/>
                  </a:lnTo>
                  <a:lnTo>
                    <a:pt x="3697956" y="472315"/>
                  </a:lnTo>
                  <a:lnTo>
                    <a:pt x="3741698" y="458737"/>
                  </a:lnTo>
                  <a:lnTo>
                    <a:pt x="3781281" y="437252"/>
                  </a:lnTo>
                  <a:lnTo>
                    <a:pt x="3815770" y="408797"/>
                  </a:lnTo>
                  <a:lnTo>
                    <a:pt x="3844227" y="374309"/>
                  </a:lnTo>
                  <a:lnTo>
                    <a:pt x="3865713" y="334725"/>
                  </a:lnTo>
                  <a:lnTo>
                    <a:pt x="3879293" y="290982"/>
                  </a:lnTo>
                  <a:lnTo>
                    <a:pt x="3884028" y="244017"/>
                  </a:lnTo>
                  <a:lnTo>
                    <a:pt x="3884028" y="233006"/>
                  </a:lnTo>
                  <a:lnTo>
                    <a:pt x="3879293" y="186043"/>
                  </a:lnTo>
                  <a:lnTo>
                    <a:pt x="3865713" y="142303"/>
                  </a:lnTo>
                  <a:lnTo>
                    <a:pt x="3844227" y="102723"/>
                  </a:lnTo>
                  <a:lnTo>
                    <a:pt x="3815770" y="68240"/>
                  </a:lnTo>
                  <a:lnTo>
                    <a:pt x="3781281" y="39789"/>
                  </a:lnTo>
                  <a:lnTo>
                    <a:pt x="3741698" y="18308"/>
                  </a:lnTo>
                  <a:lnTo>
                    <a:pt x="3697956" y="4733"/>
                  </a:lnTo>
                  <a:lnTo>
                    <a:pt x="3650996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98589" y="2999322"/>
            <a:ext cx="2341880" cy="477520"/>
          </a:xfrm>
          <a:custGeom>
            <a:avLst/>
            <a:gdLst/>
            <a:ahLst/>
            <a:cxnLst/>
            <a:rect l="l" t="t" r="r" b="b"/>
            <a:pathLst>
              <a:path w="2341880" h="477520">
                <a:moveTo>
                  <a:pt x="2108327" y="0"/>
                </a:moveTo>
                <a:lnTo>
                  <a:pt x="233019" y="0"/>
                </a:lnTo>
                <a:lnTo>
                  <a:pt x="186059" y="4733"/>
                </a:lnTo>
                <a:lnTo>
                  <a:pt x="142319" y="18310"/>
                </a:lnTo>
                <a:lnTo>
                  <a:pt x="102737" y="39793"/>
                </a:lnTo>
                <a:lnTo>
                  <a:pt x="68251" y="68246"/>
                </a:lnTo>
                <a:lnTo>
                  <a:pt x="39797" y="102732"/>
                </a:lnTo>
                <a:lnTo>
                  <a:pt x="18312" y="142314"/>
                </a:lnTo>
                <a:lnTo>
                  <a:pt x="4734" y="186055"/>
                </a:lnTo>
                <a:lnTo>
                  <a:pt x="0" y="233019"/>
                </a:lnTo>
                <a:lnTo>
                  <a:pt x="0" y="244030"/>
                </a:lnTo>
                <a:lnTo>
                  <a:pt x="4734" y="290994"/>
                </a:lnTo>
                <a:lnTo>
                  <a:pt x="18312" y="334735"/>
                </a:lnTo>
                <a:lnTo>
                  <a:pt x="39797" y="374317"/>
                </a:lnTo>
                <a:lnTo>
                  <a:pt x="68251" y="408803"/>
                </a:lnTo>
                <a:lnTo>
                  <a:pt x="102737" y="437256"/>
                </a:lnTo>
                <a:lnTo>
                  <a:pt x="142319" y="458739"/>
                </a:lnTo>
                <a:lnTo>
                  <a:pt x="186059" y="472316"/>
                </a:lnTo>
                <a:lnTo>
                  <a:pt x="233019" y="477050"/>
                </a:lnTo>
                <a:lnTo>
                  <a:pt x="2108327" y="477050"/>
                </a:lnTo>
                <a:lnTo>
                  <a:pt x="2155287" y="472316"/>
                </a:lnTo>
                <a:lnTo>
                  <a:pt x="2199027" y="458739"/>
                </a:lnTo>
                <a:lnTo>
                  <a:pt x="2238608" y="437256"/>
                </a:lnTo>
                <a:lnTo>
                  <a:pt x="2273095" y="408803"/>
                </a:lnTo>
                <a:lnTo>
                  <a:pt x="2301549" y="374317"/>
                </a:lnTo>
                <a:lnTo>
                  <a:pt x="2323034" y="334735"/>
                </a:lnTo>
                <a:lnTo>
                  <a:pt x="2336612" y="290994"/>
                </a:lnTo>
                <a:lnTo>
                  <a:pt x="2341346" y="244030"/>
                </a:lnTo>
                <a:lnTo>
                  <a:pt x="2341346" y="233019"/>
                </a:lnTo>
                <a:lnTo>
                  <a:pt x="2336612" y="186055"/>
                </a:lnTo>
                <a:lnTo>
                  <a:pt x="2323034" y="142314"/>
                </a:lnTo>
                <a:lnTo>
                  <a:pt x="2301549" y="102732"/>
                </a:lnTo>
                <a:lnTo>
                  <a:pt x="2273095" y="68246"/>
                </a:lnTo>
                <a:lnTo>
                  <a:pt x="2238608" y="39793"/>
                </a:lnTo>
                <a:lnTo>
                  <a:pt x="2199027" y="18310"/>
                </a:lnTo>
                <a:lnTo>
                  <a:pt x="2155287" y="4733"/>
                </a:lnTo>
                <a:lnTo>
                  <a:pt x="2108327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740" y="4494895"/>
            <a:ext cx="1722755" cy="477520"/>
          </a:xfrm>
          <a:custGeom>
            <a:avLst/>
            <a:gdLst/>
            <a:ahLst/>
            <a:cxnLst/>
            <a:rect l="l" t="t" r="r" b="b"/>
            <a:pathLst>
              <a:path w="1722755" h="477520">
                <a:moveTo>
                  <a:pt x="1489202" y="0"/>
                </a:moveTo>
                <a:lnTo>
                  <a:pt x="233019" y="0"/>
                </a:lnTo>
                <a:lnTo>
                  <a:pt x="186059" y="4733"/>
                </a:lnTo>
                <a:lnTo>
                  <a:pt x="142319" y="18308"/>
                </a:lnTo>
                <a:lnTo>
                  <a:pt x="102737" y="39789"/>
                </a:lnTo>
                <a:lnTo>
                  <a:pt x="68251" y="68240"/>
                </a:lnTo>
                <a:lnTo>
                  <a:pt x="39797" y="102723"/>
                </a:lnTo>
                <a:lnTo>
                  <a:pt x="18312" y="142303"/>
                </a:lnTo>
                <a:lnTo>
                  <a:pt x="4734" y="186043"/>
                </a:lnTo>
                <a:lnTo>
                  <a:pt x="0" y="233006"/>
                </a:lnTo>
                <a:lnTo>
                  <a:pt x="0" y="244017"/>
                </a:lnTo>
                <a:lnTo>
                  <a:pt x="4734" y="290978"/>
                </a:lnTo>
                <a:lnTo>
                  <a:pt x="18312" y="334719"/>
                </a:lnTo>
                <a:lnTo>
                  <a:pt x="39797" y="374303"/>
                </a:lnTo>
                <a:lnTo>
                  <a:pt x="68251" y="408792"/>
                </a:lnTo>
                <a:lnTo>
                  <a:pt x="102737" y="437248"/>
                </a:lnTo>
                <a:lnTo>
                  <a:pt x="142319" y="458735"/>
                </a:lnTo>
                <a:lnTo>
                  <a:pt x="186059" y="472315"/>
                </a:lnTo>
                <a:lnTo>
                  <a:pt x="233019" y="477050"/>
                </a:lnTo>
                <a:lnTo>
                  <a:pt x="1489202" y="477050"/>
                </a:lnTo>
                <a:lnTo>
                  <a:pt x="1536162" y="472315"/>
                </a:lnTo>
                <a:lnTo>
                  <a:pt x="1579902" y="458735"/>
                </a:lnTo>
                <a:lnTo>
                  <a:pt x="1619483" y="437248"/>
                </a:lnTo>
                <a:lnTo>
                  <a:pt x="1653970" y="408792"/>
                </a:lnTo>
                <a:lnTo>
                  <a:pt x="1682424" y="374303"/>
                </a:lnTo>
                <a:lnTo>
                  <a:pt x="1703909" y="334719"/>
                </a:lnTo>
                <a:lnTo>
                  <a:pt x="1717487" y="290978"/>
                </a:lnTo>
                <a:lnTo>
                  <a:pt x="1722221" y="244017"/>
                </a:lnTo>
                <a:lnTo>
                  <a:pt x="1722221" y="233006"/>
                </a:lnTo>
                <a:lnTo>
                  <a:pt x="1717487" y="186043"/>
                </a:lnTo>
                <a:lnTo>
                  <a:pt x="1703909" y="142303"/>
                </a:lnTo>
                <a:lnTo>
                  <a:pt x="1682424" y="102723"/>
                </a:lnTo>
                <a:lnTo>
                  <a:pt x="1653970" y="68240"/>
                </a:lnTo>
                <a:lnTo>
                  <a:pt x="1619483" y="39789"/>
                </a:lnTo>
                <a:lnTo>
                  <a:pt x="1579902" y="18308"/>
                </a:lnTo>
                <a:lnTo>
                  <a:pt x="1536162" y="4733"/>
                </a:lnTo>
                <a:lnTo>
                  <a:pt x="1489202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1168" y="1638453"/>
            <a:ext cx="9250045" cy="464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sz="2150" b="1" spc="40" dirty="0">
                <a:solidFill>
                  <a:srgbClr val="FFFFFF"/>
                </a:solidFill>
                <a:latin typeface="Trebuchet MS"/>
                <a:cs typeface="Trebuchet MS"/>
              </a:rPr>
              <a:t>ЖИЗНЬ</a:t>
            </a:r>
            <a:r>
              <a:rPr sz="215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3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15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55" dirty="0">
                <a:solidFill>
                  <a:srgbClr val="FFFFFF"/>
                </a:solidFill>
                <a:latin typeface="Trebuchet MS"/>
                <a:cs typeface="Trebuchet MS"/>
              </a:rPr>
              <a:t>ДОСТОИНСТВО</a:t>
            </a:r>
            <a:endParaRPr sz="2150">
              <a:latin typeface="Trebuchet MS"/>
              <a:cs typeface="Trebuchet MS"/>
            </a:endParaRPr>
          </a:p>
          <a:p>
            <a:pPr marL="29845">
              <a:lnSpc>
                <a:spcPct val="100000"/>
              </a:lnSpc>
              <a:spcBef>
                <a:spcPts val="1880"/>
              </a:spcBef>
            </a:pP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Участники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Движения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95" dirty="0">
                <a:solidFill>
                  <a:srgbClr val="43469C"/>
                </a:solidFill>
                <a:latin typeface="Trebuchet MS"/>
                <a:cs typeface="Trebuchet MS"/>
              </a:rPr>
              <a:t>в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5" dirty="0">
                <a:solidFill>
                  <a:srgbClr val="43469C"/>
                </a:solidFill>
                <a:latin typeface="Trebuchet MS"/>
                <a:cs typeface="Trebuchet MS"/>
              </a:rPr>
              <a:t>первую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очередь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ценят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жизнь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каждого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человека.</a:t>
            </a:r>
            <a:endParaRPr sz="1700">
              <a:latin typeface="Trebuchet MS"/>
              <a:cs typeface="Trebuchet MS"/>
            </a:endParaRPr>
          </a:p>
          <a:p>
            <a:pPr marL="29845">
              <a:lnSpc>
                <a:spcPct val="100000"/>
              </a:lnSpc>
            </a:pPr>
            <a:r>
              <a:rPr sz="1700" b="1" spc="15" dirty="0">
                <a:solidFill>
                  <a:srgbClr val="43469C"/>
                </a:solidFill>
                <a:latin typeface="Trebuchet MS"/>
                <a:cs typeface="Trebuchet MS"/>
              </a:rPr>
              <a:t>чувство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собственного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достоинства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заботятся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о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сохранении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достоинства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окружающих.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rebuchet MS"/>
              <a:cs typeface="Trebuchet MS"/>
            </a:endParaRPr>
          </a:p>
          <a:p>
            <a:pPr marL="115570">
              <a:lnSpc>
                <a:spcPct val="100000"/>
              </a:lnSpc>
            </a:pPr>
            <a:r>
              <a:rPr sz="2150" b="1" spc="35" dirty="0">
                <a:solidFill>
                  <a:srgbClr val="FFFFFF"/>
                </a:solidFill>
                <a:latin typeface="Trebuchet MS"/>
                <a:cs typeface="Trebuchet MS"/>
              </a:rPr>
              <a:t>ПАТРИОТИЗМ</a:t>
            </a:r>
            <a:endParaRPr sz="2150">
              <a:latin typeface="Trebuchet MS"/>
              <a:cs typeface="Trebuchet MS"/>
            </a:endParaRPr>
          </a:p>
          <a:p>
            <a:pPr marL="12700" marR="3845560">
              <a:lnSpc>
                <a:spcPct val="100000"/>
              </a:lnSpc>
              <a:spcBef>
                <a:spcPts val="2230"/>
              </a:spcBef>
            </a:pP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Участники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Движения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5" dirty="0">
                <a:solidFill>
                  <a:srgbClr val="43469C"/>
                </a:solidFill>
                <a:latin typeface="Trebuchet MS"/>
                <a:cs typeface="Trebuchet MS"/>
              </a:rPr>
              <a:t>любят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45" dirty="0">
                <a:solidFill>
                  <a:srgbClr val="43469C"/>
                </a:solidFill>
                <a:latin typeface="Trebuchet MS"/>
                <a:cs typeface="Trebuchet MS"/>
              </a:rPr>
              <a:t>свою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Родину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14" dirty="0">
                <a:solidFill>
                  <a:srgbClr val="43469C"/>
                </a:solidFill>
                <a:latin typeface="Trebuchet MS"/>
                <a:cs typeface="Trebuchet MS"/>
              </a:rPr>
              <a:t>-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Россию. </a:t>
            </a:r>
            <a:r>
              <a:rPr sz="1700" b="1" spc="-49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55" dirty="0">
                <a:solidFill>
                  <a:srgbClr val="43469C"/>
                </a:solidFill>
                <a:latin typeface="Trebuchet MS"/>
                <a:cs typeface="Trebuchet MS"/>
              </a:rPr>
              <a:t>Любовь</a:t>
            </a:r>
            <a:r>
              <a:rPr sz="17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к</a:t>
            </a:r>
            <a:r>
              <a:rPr sz="17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стране</a:t>
            </a:r>
            <a:r>
              <a:rPr sz="17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проявляется</a:t>
            </a:r>
            <a:r>
              <a:rPr sz="17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95" dirty="0">
                <a:solidFill>
                  <a:srgbClr val="43469C"/>
                </a:solidFill>
                <a:latin typeface="Trebuchet MS"/>
                <a:cs typeface="Trebuchet MS"/>
              </a:rPr>
              <a:t>в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43469C"/>
                </a:solidFill>
                <a:latin typeface="Trebuchet MS"/>
                <a:cs typeface="Trebuchet MS"/>
              </a:rPr>
              <a:t>делах</a:t>
            </a:r>
            <a:r>
              <a:rPr sz="17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43469C"/>
                </a:solidFill>
                <a:latin typeface="Trebuchet MS"/>
                <a:cs typeface="Trebuchet MS"/>
              </a:rPr>
              <a:t>поступках.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rebuchet MS"/>
              <a:cs typeface="Trebuchet MS"/>
            </a:endParaRPr>
          </a:p>
          <a:p>
            <a:pPr marL="83820">
              <a:lnSpc>
                <a:spcPct val="100000"/>
              </a:lnSpc>
            </a:pPr>
            <a:r>
              <a:rPr sz="2150" b="1" spc="30" dirty="0">
                <a:solidFill>
                  <a:srgbClr val="FFFFFF"/>
                </a:solidFill>
                <a:latin typeface="Trebuchet MS"/>
                <a:cs typeface="Trebuchet MS"/>
              </a:rPr>
              <a:t>ДРУЖБА</a:t>
            </a: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rebuchet MS"/>
              <a:cs typeface="Trebuchet MS"/>
            </a:endParaRPr>
          </a:p>
          <a:p>
            <a:pPr marL="17145" marR="2538730">
              <a:lnSpc>
                <a:spcPct val="100000"/>
              </a:lnSpc>
            </a:pP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Движение </a:t>
            </a:r>
            <a:r>
              <a:rPr sz="1700" b="1" spc="380" dirty="0">
                <a:solidFill>
                  <a:srgbClr val="43469C"/>
                </a:solidFill>
                <a:latin typeface="Trebuchet MS"/>
                <a:cs typeface="Trebuchet MS"/>
              </a:rPr>
              <a:t>–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источник </a:t>
            </a:r>
            <a:r>
              <a:rPr sz="1700" b="1" spc="15" dirty="0">
                <a:solidFill>
                  <a:srgbClr val="43469C"/>
                </a:solidFill>
                <a:latin typeface="Trebuchet MS"/>
                <a:cs typeface="Trebuchet MS"/>
              </a:rPr>
              <a:t>Дружбы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для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каждого 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из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участников.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5" dirty="0">
                <a:solidFill>
                  <a:srgbClr val="43469C"/>
                </a:solidFill>
                <a:latin typeface="Trebuchet MS"/>
                <a:cs typeface="Trebuchet MS"/>
              </a:rPr>
              <a:t>Вступая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95" dirty="0">
                <a:solidFill>
                  <a:srgbClr val="43469C"/>
                </a:solidFill>
                <a:latin typeface="Trebuchet MS"/>
                <a:cs typeface="Trebuchet MS"/>
              </a:rPr>
              <a:t>в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Движение,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каждый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43469C"/>
                </a:solidFill>
                <a:latin typeface="Trebuchet MS"/>
                <a:cs typeface="Trebuchet MS"/>
              </a:rPr>
              <a:t>может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найти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43469C"/>
                </a:solidFill>
                <a:latin typeface="Trebuchet MS"/>
                <a:cs typeface="Trebuchet MS"/>
              </a:rPr>
              <a:t>себе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друзей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близких </a:t>
            </a:r>
            <a:r>
              <a:rPr sz="1700" b="1" spc="-49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по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43469C"/>
                </a:solidFill>
                <a:latin typeface="Trebuchet MS"/>
                <a:cs typeface="Trebuchet MS"/>
              </a:rPr>
              <a:t>убеждениям,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увлечениям,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интересам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возрасту.</a:t>
            </a:r>
            <a:endParaRPr sz="1700">
              <a:latin typeface="Trebuchet MS"/>
              <a:cs typeface="Trebuchet MS"/>
            </a:endParaRPr>
          </a:p>
          <a:p>
            <a:pPr marL="17145">
              <a:lnSpc>
                <a:spcPct val="100000"/>
              </a:lnSpc>
            </a:pPr>
            <a:r>
              <a:rPr sz="1700" b="1" spc="140" dirty="0">
                <a:solidFill>
                  <a:srgbClr val="43469C"/>
                </a:solidFill>
                <a:latin typeface="Trebuchet MS"/>
                <a:cs typeface="Trebuchet MS"/>
              </a:rPr>
              <a:t>В</a:t>
            </a:r>
            <a:r>
              <a:rPr sz="17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Движении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друзья</a:t>
            </a:r>
            <a:r>
              <a:rPr sz="1700" b="1" spc="-9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всегда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43469C"/>
                </a:solidFill>
                <a:latin typeface="Trebuchet MS"/>
                <a:cs typeface="Trebuchet MS"/>
              </a:rPr>
              <a:t>рядом.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0057" y="252451"/>
            <a:ext cx="33915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90" dirty="0"/>
              <a:t>ЦЕННОСТИ</a:t>
            </a:r>
            <a:r>
              <a:rPr sz="2250" spc="-140" dirty="0"/>
              <a:t> </a:t>
            </a:r>
            <a:r>
              <a:rPr sz="2250" spc="90" dirty="0"/>
              <a:t>ДВИЖЕНИЯ</a:t>
            </a:r>
            <a:endParaRPr sz="22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121" y="1692772"/>
            <a:ext cx="3679190" cy="477520"/>
          </a:xfrm>
          <a:custGeom>
            <a:avLst/>
            <a:gdLst/>
            <a:ahLst/>
            <a:cxnLst/>
            <a:rect l="l" t="t" r="r" b="b"/>
            <a:pathLst>
              <a:path w="3679190" h="477519">
                <a:moveTo>
                  <a:pt x="3445916" y="0"/>
                </a:moveTo>
                <a:lnTo>
                  <a:pt x="233019" y="0"/>
                </a:lnTo>
                <a:lnTo>
                  <a:pt x="186059" y="4733"/>
                </a:lnTo>
                <a:lnTo>
                  <a:pt x="142319" y="18310"/>
                </a:lnTo>
                <a:lnTo>
                  <a:pt x="102737" y="39793"/>
                </a:lnTo>
                <a:lnTo>
                  <a:pt x="68251" y="68246"/>
                </a:lnTo>
                <a:lnTo>
                  <a:pt x="39797" y="102732"/>
                </a:lnTo>
                <a:lnTo>
                  <a:pt x="18312" y="142314"/>
                </a:lnTo>
                <a:lnTo>
                  <a:pt x="4734" y="186055"/>
                </a:lnTo>
                <a:lnTo>
                  <a:pt x="0" y="233019"/>
                </a:lnTo>
                <a:lnTo>
                  <a:pt x="0" y="244030"/>
                </a:lnTo>
                <a:lnTo>
                  <a:pt x="4734" y="290994"/>
                </a:lnTo>
                <a:lnTo>
                  <a:pt x="18312" y="334735"/>
                </a:lnTo>
                <a:lnTo>
                  <a:pt x="39797" y="374317"/>
                </a:lnTo>
                <a:lnTo>
                  <a:pt x="68251" y="408803"/>
                </a:lnTo>
                <a:lnTo>
                  <a:pt x="102737" y="437256"/>
                </a:lnTo>
                <a:lnTo>
                  <a:pt x="142319" y="458739"/>
                </a:lnTo>
                <a:lnTo>
                  <a:pt x="186059" y="472316"/>
                </a:lnTo>
                <a:lnTo>
                  <a:pt x="233019" y="477050"/>
                </a:lnTo>
                <a:lnTo>
                  <a:pt x="3445916" y="477050"/>
                </a:lnTo>
                <a:lnTo>
                  <a:pt x="3492876" y="472316"/>
                </a:lnTo>
                <a:lnTo>
                  <a:pt x="3536616" y="458739"/>
                </a:lnTo>
                <a:lnTo>
                  <a:pt x="3576198" y="437256"/>
                </a:lnTo>
                <a:lnTo>
                  <a:pt x="3610684" y="408803"/>
                </a:lnTo>
                <a:lnTo>
                  <a:pt x="3639138" y="374317"/>
                </a:lnTo>
                <a:lnTo>
                  <a:pt x="3660623" y="334735"/>
                </a:lnTo>
                <a:lnTo>
                  <a:pt x="3674201" y="290994"/>
                </a:lnTo>
                <a:lnTo>
                  <a:pt x="3678936" y="244030"/>
                </a:lnTo>
                <a:lnTo>
                  <a:pt x="3678936" y="233019"/>
                </a:lnTo>
                <a:lnTo>
                  <a:pt x="3674201" y="186055"/>
                </a:lnTo>
                <a:lnTo>
                  <a:pt x="3660623" y="142314"/>
                </a:lnTo>
                <a:lnTo>
                  <a:pt x="3639138" y="102732"/>
                </a:lnTo>
                <a:lnTo>
                  <a:pt x="3610684" y="68246"/>
                </a:lnTo>
                <a:lnTo>
                  <a:pt x="3576198" y="39793"/>
                </a:lnTo>
                <a:lnTo>
                  <a:pt x="3536616" y="18310"/>
                </a:lnTo>
                <a:lnTo>
                  <a:pt x="3492876" y="4733"/>
                </a:lnTo>
                <a:lnTo>
                  <a:pt x="3445916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535" y="3407023"/>
            <a:ext cx="2698750" cy="477520"/>
          </a:xfrm>
          <a:custGeom>
            <a:avLst/>
            <a:gdLst/>
            <a:ahLst/>
            <a:cxnLst/>
            <a:rect l="l" t="t" r="r" b="b"/>
            <a:pathLst>
              <a:path w="2698750" h="477520">
                <a:moveTo>
                  <a:pt x="2465654" y="0"/>
                </a:moveTo>
                <a:lnTo>
                  <a:pt x="232994" y="0"/>
                </a:lnTo>
                <a:lnTo>
                  <a:pt x="186034" y="4733"/>
                </a:lnTo>
                <a:lnTo>
                  <a:pt x="142298" y="18310"/>
                </a:lnTo>
                <a:lnTo>
                  <a:pt x="102720" y="39793"/>
                </a:lnTo>
                <a:lnTo>
                  <a:pt x="68238" y="68246"/>
                </a:lnTo>
                <a:lnTo>
                  <a:pt x="39789" y="102732"/>
                </a:lnTo>
                <a:lnTo>
                  <a:pt x="18308" y="142314"/>
                </a:lnTo>
                <a:lnTo>
                  <a:pt x="4733" y="186055"/>
                </a:lnTo>
                <a:lnTo>
                  <a:pt x="0" y="233019"/>
                </a:lnTo>
                <a:lnTo>
                  <a:pt x="0" y="244030"/>
                </a:lnTo>
                <a:lnTo>
                  <a:pt x="4733" y="290990"/>
                </a:lnTo>
                <a:lnTo>
                  <a:pt x="18308" y="334730"/>
                </a:lnTo>
                <a:lnTo>
                  <a:pt x="39789" y="374312"/>
                </a:lnTo>
                <a:lnTo>
                  <a:pt x="68238" y="408798"/>
                </a:lnTo>
                <a:lnTo>
                  <a:pt x="102720" y="437252"/>
                </a:lnTo>
                <a:lnTo>
                  <a:pt x="142298" y="458737"/>
                </a:lnTo>
                <a:lnTo>
                  <a:pt x="186034" y="472315"/>
                </a:lnTo>
                <a:lnTo>
                  <a:pt x="232994" y="477050"/>
                </a:lnTo>
                <a:lnTo>
                  <a:pt x="2465654" y="477050"/>
                </a:lnTo>
                <a:lnTo>
                  <a:pt x="2512615" y="472315"/>
                </a:lnTo>
                <a:lnTo>
                  <a:pt x="2556356" y="458737"/>
                </a:lnTo>
                <a:lnTo>
                  <a:pt x="2595939" y="437252"/>
                </a:lnTo>
                <a:lnTo>
                  <a:pt x="2630428" y="408798"/>
                </a:lnTo>
                <a:lnTo>
                  <a:pt x="2658885" y="374312"/>
                </a:lnTo>
                <a:lnTo>
                  <a:pt x="2680372" y="334730"/>
                </a:lnTo>
                <a:lnTo>
                  <a:pt x="2693951" y="290990"/>
                </a:lnTo>
                <a:lnTo>
                  <a:pt x="2698686" y="244030"/>
                </a:lnTo>
                <a:lnTo>
                  <a:pt x="2698686" y="233019"/>
                </a:lnTo>
                <a:lnTo>
                  <a:pt x="2693951" y="186055"/>
                </a:lnTo>
                <a:lnTo>
                  <a:pt x="2680372" y="142314"/>
                </a:lnTo>
                <a:lnTo>
                  <a:pt x="2658885" y="102732"/>
                </a:lnTo>
                <a:lnTo>
                  <a:pt x="2630428" y="68246"/>
                </a:lnTo>
                <a:lnTo>
                  <a:pt x="2595939" y="39793"/>
                </a:lnTo>
                <a:lnTo>
                  <a:pt x="2556356" y="18310"/>
                </a:lnTo>
                <a:lnTo>
                  <a:pt x="2512615" y="4733"/>
                </a:lnTo>
                <a:lnTo>
                  <a:pt x="2465654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583042" y="5046691"/>
            <a:ext cx="3147060" cy="2551430"/>
            <a:chOff x="7583042" y="5046691"/>
            <a:chExt cx="3147060" cy="2551430"/>
          </a:xfrm>
        </p:grpSpPr>
        <p:sp>
          <p:nvSpPr>
            <p:cNvPr id="5" name="object 5"/>
            <p:cNvSpPr/>
            <p:nvPr/>
          </p:nvSpPr>
          <p:spPr>
            <a:xfrm>
              <a:off x="8574181" y="5046691"/>
              <a:ext cx="2118360" cy="2513330"/>
            </a:xfrm>
            <a:custGeom>
              <a:avLst/>
              <a:gdLst/>
              <a:ahLst/>
              <a:cxnLst/>
              <a:rect l="l" t="t" r="r" b="b"/>
              <a:pathLst>
                <a:path w="2118359" h="2513329">
                  <a:moveTo>
                    <a:pt x="2117822" y="0"/>
                  </a:moveTo>
                  <a:lnTo>
                    <a:pt x="574522" y="551420"/>
                  </a:lnTo>
                  <a:lnTo>
                    <a:pt x="523265" y="571051"/>
                  </a:lnTo>
                  <a:lnTo>
                    <a:pt x="474155" y="592523"/>
                  </a:lnTo>
                  <a:lnTo>
                    <a:pt x="427231" y="615779"/>
                  </a:lnTo>
                  <a:lnTo>
                    <a:pt x="382530" y="640765"/>
                  </a:lnTo>
                  <a:lnTo>
                    <a:pt x="340092" y="667423"/>
                  </a:lnTo>
                  <a:lnTo>
                    <a:pt x="299955" y="695700"/>
                  </a:lnTo>
                  <a:lnTo>
                    <a:pt x="262156" y="725539"/>
                  </a:lnTo>
                  <a:lnTo>
                    <a:pt x="226734" y="756885"/>
                  </a:lnTo>
                  <a:lnTo>
                    <a:pt x="193728" y="789682"/>
                  </a:lnTo>
                  <a:lnTo>
                    <a:pt x="163176" y="823875"/>
                  </a:lnTo>
                  <a:lnTo>
                    <a:pt x="135115" y="859409"/>
                  </a:lnTo>
                  <a:lnTo>
                    <a:pt x="109585" y="896227"/>
                  </a:lnTo>
                  <a:lnTo>
                    <a:pt x="86624" y="934274"/>
                  </a:lnTo>
                  <a:lnTo>
                    <a:pt x="66269" y="973496"/>
                  </a:lnTo>
                  <a:lnTo>
                    <a:pt x="48560" y="1013835"/>
                  </a:lnTo>
                  <a:lnTo>
                    <a:pt x="33534" y="1055237"/>
                  </a:lnTo>
                  <a:lnTo>
                    <a:pt x="21230" y="1097646"/>
                  </a:lnTo>
                  <a:lnTo>
                    <a:pt x="11687" y="1141007"/>
                  </a:lnTo>
                  <a:lnTo>
                    <a:pt x="4941" y="1185264"/>
                  </a:lnTo>
                  <a:lnTo>
                    <a:pt x="1033" y="1230361"/>
                  </a:lnTo>
                  <a:lnTo>
                    <a:pt x="0" y="1276244"/>
                  </a:lnTo>
                  <a:lnTo>
                    <a:pt x="1879" y="1322856"/>
                  </a:lnTo>
                  <a:lnTo>
                    <a:pt x="86796" y="2513313"/>
                  </a:lnTo>
                  <a:lnTo>
                    <a:pt x="2117822" y="2513313"/>
                  </a:lnTo>
                  <a:lnTo>
                    <a:pt x="2117822" y="0"/>
                  </a:lnTo>
                  <a:close/>
                </a:path>
              </a:pathLst>
            </a:custGeom>
            <a:solidFill>
              <a:srgbClr val="4E61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21142" y="6307183"/>
              <a:ext cx="3070860" cy="1252855"/>
            </a:xfrm>
            <a:custGeom>
              <a:avLst/>
              <a:gdLst/>
              <a:ahLst/>
              <a:cxnLst/>
              <a:rect l="l" t="t" r="r" b="b"/>
              <a:pathLst>
                <a:path w="3070859" h="1252854">
                  <a:moveTo>
                    <a:pt x="0" y="1252821"/>
                  </a:moveTo>
                  <a:lnTo>
                    <a:pt x="522439" y="350473"/>
                  </a:lnTo>
                  <a:lnTo>
                    <a:pt x="546905" y="311076"/>
                  </a:lnTo>
                  <a:lnTo>
                    <a:pt x="573360" y="273905"/>
                  </a:lnTo>
                  <a:lnTo>
                    <a:pt x="601743" y="238985"/>
                  </a:lnTo>
                  <a:lnTo>
                    <a:pt x="631990" y="206339"/>
                  </a:lnTo>
                  <a:lnTo>
                    <a:pt x="664039" y="175993"/>
                  </a:lnTo>
                  <a:lnTo>
                    <a:pt x="697827" y="147970"/>
                  </a:lnTo>
                  <a:lnTo>
                    <a:pt x="733292" y="122294"/>
                  </a:lnTo>
                  <a:lnTo>
                    <a:pt x="770372" y="98991"/>
                  </a:lnTo>
                  <a:lnTo>
                    <a:pt x="809004" y="78083"/>
                  </a:lnTo>
                  <a:lnTo>
                    <a:pt x="849125" y="59596"/>
                  </a:lnTo>
                  <a:lnTo>
                    <a:pt x="890674" y="43554"/>
                  </a:lnTo>
                  <a:lnTo>
                    <a:pt x="933587" y="29981"/>
                  </a:lnTo>
                  <a:lnTo>
                    <a:pt x="977802" y="18901"/>
                  </a:lnTo>
                  <a:lnTo>
                    <a:pt x="1023257" y="10338"/>
                  </a:lnTo>
                  <a:lnTo>
                    <a:pt x="1069889" y="4318"/>
                  </a:lnTo>
                  <a:lnTo>
                    <a:pt x="1117636" y="863"/>
                  </a:lnTo>
                  <a:lnTo>
                    <a:pt x="1166434" y="0"/>
                  </a:lnTo>
                  <a:lnTo>
                    <a:pt x="1216223" y="1750"/>
                  </a:lnTo>
                  <a:lnTo>
                    <a:pt x="1266939" y="6140"/>
                  </a:lnTo>
                  <a:lnTo>
                    <a:pt x="1318519" y="13193"/>
                  </a:lnTo>
                  <a:lnTo>
                    <a:pt x="1370902" y="22934"/>
                  </a:lnTo>
                  <a:lnTo>
                    <a:pt x="1424025" y="35386"/>
                  </a:lnTo>
                  <a:lnTo>
                    <a:pt x="3070860" y="460926"/>
                  </a:lnTo>
                </a:path>
              </a:pathLst>
            </a:custGeom>
            <a:ln w="76200">
              <a:solidFill>
                <a:srgbClr val="EB42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8679" y="1721003"/>
            <a:ext cx="7269480" cy="3410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150" b="1" spc="45" dirty="0">
                <a:solidFill>
                  <a:srgbClr val="FFFFFF"/>
                </a:solidFill>
                <a:latin typeface="Trebuchet MS"/>
                <a:cs typeface="Trebuchet MS"/>
              </a:rPr>
              <a:t>СЛУЖЕНИЕ</a:t>
            </a:r>
            <a:r>
              <a:rPr sz="215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10" dirty="0">
                <a:solidFill>
                  <a:srgbClr val="FFFFFF"/>
                </a:solidFill>
                <a:latin typeface="Trebuchet MS"/>
                <a:cs typeface="Trebuchet MS"/>
              </a:rPr>
              <a:t>ОТЕЧЕСТВУ</a:t>
            </a: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Участники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Движения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объединены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43469C"/>
                </a:solidFill>
                <a:latin typeface="Trebuchet MS"/>
                <a:cs typeface="Trebuchet MS"/>
              </a:rPr>
              <a:t>с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Отечеством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одной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43469C"/>
                </a:solidFill>
                <a:latin typeface="Trebuchet MS"/>
                <a:cs typeface="Trebuchet MS"/>
              </a:rPr>
              <a:t>судьбой.</a:t>
            </a:r>
            <a:endParaRPr sz="1700">
              <a:latin typeface="Trebuchet MS"/>
              <a:cs typeface="Trebuchet MS"/>
            </a:endParaRPr>
          </a:p>
          <a:p>
            <a:pPr marL="12700" marR="930275">
              <a:lnSpc>
                <a:spcPct val="100000"/>
              </a:lnSpc>
            </a:pPr>
            <a:r>
              <a:rPr sz="1700" b="1" spc="15" dirty="0">
                <a:solidFill>
                  <a:srgbClr val="43469C"/>
                </a:solidFill>
                <a:latin typeface="Trebuchet MS"/>
                <a:cs typeface="Trebuchet MS"/>
              </a:rPr>
              <a:t>Каждый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на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своем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43469C"/>
                </a:solidFill>
                <a:latin typeface="Trebuchet MS"/>
                <a:cs typeface="Trebuchet MS"/>
              </a:rPr>
              <a:t>месте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готовит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себя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к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служению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Отечеству </a:t>
            </a:r>
            <a:r>
              <a:rPr sz="1700" b="1" spc="-49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ответственности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5" dirty="0">
                <a:solidFill>
                  <a:srgbClr val="43469C"/>
                </a:solidFill>
                <a:latin typeface="Trebuchet MS"/>
                <a:cs typeface="Trebuchet MS"/>
              </a:rPr>
              <a:t>за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его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40" dirty="0">
                <a:solidFill>
                  <a:srgbClr val="43469C"/>
                </a:solidFill>
                <a:latin typeface="Trebuchet MS"/>
                <a:cs typeface="Trebuchet MS"/>
              </a:rPr>
              <a:t>будущее.</a:t>
            </a:r>
            <a:endParaRPr sz="17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rebuchet MS"/>
              <a:cs typeface="Trebuchet MS"/>
            </a:endParaRPr>
          </a:p>
          <a:p>
            <a:pPr marL="113030">
              <a:lnSpc>
                <a:spcPct val="100000"/>
              </a:lnSpc>
            </a:pPr>
            <a:r>
              <a:rPr sz="2150" b="1" spc="15" dirty="0">
                <a:solidFill>
                  <a:srgbClr val="FFFFFF"/>
                </a:solidFill>
                <a:latin typeface="Trebuchet MS"/>
                <a:cs typeface="Trebuchet MS"/>
              </a:rPr>
              <a:t>КРЕПКАЯ</a:t>
            </a:r>
            <a:r>
              <a:rPr sz="215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b="1" spc="50" dirty="0">
                <a:solidFill>
                  <a:srgbClr val="FFFFFF"/>
                </a:solidFill>
                <a:latin typeface="Trebuchet MS"/>
                <a:cs typeface="Trebuchet MS"/>
              </a:rPr>
              <a:t>СЕМЬЯ</a:t>
            </a:r>
            <a:endParaRPr sz="2150">
              <a:latin typeface="Trebuchet MS"/>
              <a:cs typeface="Trebuchet MS"/>
            </a:endParaRPr>
          </a:p>
          <a:p>
            <a:pPr marL="61594" marR="5080">
              <a:lnSpc>
                <a:spcPct val="100000"/>
              </a:lnSpc>
              <a:spcBef>
                <a:spcPts val="2290"/>
              </a:spcBef>
            </a:pP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Участники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Движения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разделяют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традиционные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семейные</a:t>
            </a:r>
            <a:r>
              <a:rPr sz="1700" b="1" spc="-7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5" dirty="0">
                <a:solidFill>
                  <a:srgbClr val="43469C"/>
                </a:solidFill>
                <a:latin typeface="Trebuchet MS"/>
                <a:cs typeface="Trebuchet MS"/>
              </a:rPr>
              <a:t>ценности. </a:t>
            </a:r>
            <a:r>
              <a:rPr sz="1700" b="1" spc="-49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5" dirty="0">
                <a:solidFill>
                  <a:srgbClr val="43469C"/>
                </a:solidFill>
                <a:latin typeface="Trebuchet MS"/>
                <a:cs typeface="Trebuchet MS"/>
              </a:rPr>
              <a:t>Гордятся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российской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43469C"/>
                </a:solidFill>
                <a:latin typeface="Trebuchet MS"/>
                <a:cs typeface="Trebuchet MS"/>
              </a:rPr>
              <a:t>культурой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отцовства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материнства.</a:t>
            </a:r>
            <a:endParaRPr sz="1700">
              <a:latin typeface="Trebuchet MS"/>
              <a:cs typeface="Trebuchet MS"/>
            </a:endParaRPr>
          </a:p>
          <a:p>
            <a:pPr marL="61594" marR="398780">
              <a:lnSpc>
                <a:spcPct val="100000"/>
              </a:lnSpc>
            </a:pPr>
            <a:r>
              <a:rPr sz="1700" b="1" spc="35" dirty="0">
                <a:solidFill>
                  <a:srgbClr val="43469C"/>
                </a:solidFill>
                <a:latin typeface="Trebuchet MS"/>
                <a:cs typeface="Trebuchet MS"/>
              </a:rPr>
              <a:t>Уважают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5" dirty="0">
                <a:solidFill>
                  <a:srgbClr val="43469C"/>
                </a:solidFill>
                <a:latin typeface="Trebuchet MS"/>
                <a:cs typeface="Trebuchet MS"/>
              </a:rPr>
              <a:t>многодетность.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25" dirty="0">
                <a:solidFill>
                  <a:srgbClr val="43469C"/>
                </a:solidFill>
                <a:latin typeface="Trebuchet MS"/>
                <a:cs typeface="Trebuchet MS"/>
              </a:rPr>
              <a:t>Помогают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младшим,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43469C"/>
                </a:solidFill>
                <a:latin typeface="Trebuchet MS"/>
                <a:cs typeface="Trebuchet MS"/>
              </a:rPr>
              <a:t>заботятся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95" dirty="0">
                <a:solidFill>
                  <a:srgbClr val="43469C"/>
                </a:solidFill>
                <a:latin typeface="Trebuchet MS"/>
                <a:cs typeface="Trebuchet MS"/>
              </a:rPr>
              <a:t>в</a:t>
            </a:r>
            <a:r>
              <a:rPr sz="1700" b="1" spc="-7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20" dirty="0">
                <a:solidFill>
                  <a:srgbClr val="43469C"/>
                </a:solidFill>
                <a:latin typeface="Trebuchet MS"/>
                <a:cs typeface="Trebuchet MS"/>
              </a:rPr>
              <a:t>семье </a:t>
            </a:r>
            <a:r>
              <a:rPr sz="1700" b="1" spc="-49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10" dirty="0">
                <a:solidFill>
                  <a:srgbClr val="43469C"/>
                </a:solidFill>
                <a:latin typeface="Trebuchet MS"/>
                <a:cs typeface="Trebuchet MS"/>
              </a:rPr>
              <a:t>о</a:t>
            </a:r>
            <a:r>
              <a:rPr sz="1700" b="1" spc="-85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43469C"/>
                </a:solidFill>
                <a:latin typeface="Trebuchet MS"/>
                <a:cs typeface="Trebuchet MS"/>
              </a:rPr>
              <a:t>бабушках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43469C"/>
                </a:solidFill>
                <a:latin typeface="Trebuchet MS"/>
                <a:cs typeface="Trebuchet MS"/>
              </a:rPr>
              <a:t>и</a:t>
            </a:r>
            <a:r>
              <a:rPr sz="1700" b="1" spc="-80" dirty="0">
                <a:solidFill>
                  <a:srgbClr val="43469C"/>
                </a:solidFill>
                <a:latin typeface="Trebuchet MS"/>
                <a:cs typeface="Trebuchet MS"/>
              </a:rPr>
              <a:t> </a:t>
            </a:r>
            <a:r>
              <a:rPr sz="1700" b="1" spc="-30" dirty="0">
                <a:solidFill>
                  <a:srgbClr val="43469C"/>
                </a:solidFill>
                <a:latin typeface="Trebuchet MS"/>
                <a:cs typeface="Trebuchet MS"/>
              </a:rPr>
              <a:t>дедушках.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2"/>
            <a:ext cx="10692130" cy="1608455"/>
            <a:chOff x="0" y="12"/>
            <a:chExt cx="10692130" cy="1608455"/>
          </a:xfrm>
        </p:grpSpPr>
        <p:sp>
          <p:nvSpPr>
            <p:cNvPr id="9" name="object 9"/>
            <p:cNvSpPr/>
            <p:nvPr/>
          </p:nvSpPr>
          <p:spPr>
            <a:xfrm>
              <a:off x="0" y="12"/>
              <a:ext cx="10692130" cy="940435"/>
            </a:xfrm>
            <a:custGeom>
              <a:avLst/>
              <a:gdLst/>
              <a:ahLst/>
              <a:cxnLst/>
              <a:rect l="l" t="t" r="r" b="b"/>
              <a:pathLst>
                <a:path w="10692130" h="940435">
                  <a:moveTo>
                    <a:pt x="10692003" y="0"/>
                  </a:moveTo>
                  <a:lnTo>
                    <a:pt x="0" y="0"/>
                  </a:lnTo>
                  <a:lnTo>
                    <a:pt x="0" y="940092"/>
                  </a:lnTo>
                  <a:lnTo>
                    <a:pt x="10692003" y="94009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4346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7113" y="75"/>
              <a:ext cx="4134889" cy="160783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1477" y="252451"/>
            <a:ext cx="33915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90" dirty="0"/>
              <a:t>ЦЕННОСТИ</a:t>
            </a:r>
            <a:r>
              <a:rPr sz="2250" spc="-140" dirty="0"/>
              <a:t> </a:t>
            </a:r>
            <a:r>
              <a:rPr sz="2250" spc="90" dirty="0"/>
              <a:t>ДВИЖЕНИЯ</a:t>
            </a:r>
            <a:endParaRPr sz="22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940435"/>
          </a:xfrm>
          <a:custGeom>
            <a:avLst/>
            <a:gdLst/>
            <a:ahLst/>
            <a:cxnLst/>
            <a:rect l="l" t="t" r="r" b="b"/>
            <a:pathLst>
              <a:path w="10692130" h="940435">
                <a:moveTo>
                  <a:pt x="10692003" y="0"/>
                </a:moveTo>
                <a:lnTo>
                  <a:pt x="0" y="0"/>
                </a:lnTo>
                <a:lnTo>
                  <a:pt x="0" y="940092"/>
                </a:lnTo>
                <a:lnTo>
                  <a:pt x="10692003" y="9400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4346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81831"/>
            <a:ext cx="2163445" cy="1478280"/>
          </a:xfrm>
          <a:custGeom>
            <a:avLst/>
            <a:gdLst/>
            <a:ahLst/>
            <a:cxnLst/>
            <a:rect l="l" t="t" r="r" b="b"/>
            <a:pathLst>
              <a:path w="2163445" h="1478279">
                <a:moveTo>
                  <a:pt x="589020" y="0"/>
                </a:moveTo>
                <a:lnTo>
                  <a:pt x="545564" y="5041"/>
                </a:lnTo>
                <a:lnTo>
                  <a:pt x="502985" y="15166"/>
                </a:lnTo>
                <a:lnTo>
                  <a:pt x="461474" y="30392"/>
                </a:lnTo>
                <a:lnTo>
                  <a:pt x="421225" y="50732"/>
                </a:lnTo>
                <a:lnTo>
                  <a:pt x="382428" y="76201"/>
                </a:lnTo>
                <a:lnTo>
                  <a:pt x="0" y="358363"/>
                </a:lnTo>
                <a:lnTo>
                  <a:pt x="0" y="1478173"/>
                </a:lnTo>
                <a:lnTo>
                  <a:pt x="2162879" y="1478173"/>
                </a:lnTo>
                <a:lnTo>
                  <a:pt x="2161982" y="1432667"/>
                </a:lnTo>
                <a:lnTo>
                  <a:pt x="2157253" y="1385486"/>
                </a:lnTo>
                <a:lnTo>
                  <a:pt x="2148774" y="1338092"/>
                </a:lnTo>
                <a:lnTo>
                  <a:pt x="2136612" y="1291080"/>
                </a:lnTo>
                <a:lnTo>
                  <a:pt x="2120831" y="1245044"/>
                </a:lnTo>
                <a:lnTo>
                  <a:pt x="2101496" y="1200581"/>
                </a:lnTo>
                <a:lnTo>
                  <a:pt x="2078673" y="1158285"/>
                </a:lnTo>
                <a:lnTo>
                  <a:pt x="2052428" y="1118752"/>
                </a:lnTo>
                <a:lnTo>
                  <a:pt x="2022825" y="1082577"/>
                </a:lnTo>
                <a:lnTo>
                  <a:pt x="1989931" y="1050354"/>
                </a:lnTo>
                <a:lnTo>
                  <a:pt x="945203" y="140933"/>
                </a:lnTo>
                <a:lnTo>
                  <a:pt x="901643" y="105832"/>
                </a:lnTo>
                <a:lnTo>
                  <a:pt x="857423" y="75697"/>
                </a:lnTo>
                <a:lnTo>
                  <a:pt x="812737" y="50543"/>
                </a:lnTo>
                <a:lnTo>
                  <a:pt x="767775" y="30384"/>
                </a:lnTo>
                <a:lnTo>
                  <a:pt x="722731" y="15235"/>
                </a:lnTo>
                <a:lnTo>
                  <a:pt x="677796" y="5112"/>
                </a:lnTo>
                <a:lnTo>
                  <a:pt x="633162" y="28"/>
                </a:lnTo>
                <a:lnTo>
                  <a:pt x="589020" y="0"/>
                </a:lnTo>
                <a:close/>
              </a:path>
            </a:pathLst>
          </a:custGeom>
          <a:solidFill>
            <a:srgbClr val="4E61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2146" y="2296501"/>
            <a:ext cx="4959985" cy="482600"/>
          </a:xfrm>
          <a:custGeom>
            <a:avLst/>
            <a:gdLst/>
            <a:ahLst/>
            <a:cxnLst/>
            <a:rect l="l" t="t" r="r" b="b"/>
            <a:pathLst>
              <a:path w="4959984" h="482600">
                <a:moveTo>
                  <a:pt x="4720971" y="0"/>
                </a:moveTo>
                <a:lnTo>
                  <a:pt x="4683467" y="30683"/>
                </a:lnTo>
                <a:lnTo>
                  <a:pt x="4703991" y="52559"/>
                </a:lnTo>
                <a:lnTo>
                  <a:pt x="4727501" y="68184"/>
                </a:lnTo>
                <a:lnTo>
                  <a:pt x="4753998" y="77558"/>
                </a:lnTo>
                <a:lnTo>
                  <a:pt x="4783480" y="80683"/>
                </a:lnTo>
                <a:lnTo>
                  <a:pt x="4813134" y="77558"/>
                </a:lnTo>
                <a:lnTo>
                  <a:pt x="4839592" y="68184"/>
                </a:lnTo>
                <a:lnTo>
                  <a:pt x="4862854" y="52559"/>
                </a:lnTo>
                <a:lnTo>
                  <a:pt x="4880836" y="32956"/>
                </a:lnTo>
                <a:lnTo>
                  <a:pt x="4783480" y="32956"/>
                </a:lnTo>
                <a:lnTo>
                  <a:pt x="4765292" y="30896"/>
                </a:lnTo>
                <a:lnTo>
                  <a:pt x="4748810" y="24717"/>
                </a:lnTo>
                <a:lnTo>
                  <a:pt x="4734036" y="14418"/>
                </a:lnTo>
                <a:lnTo>
                  <a:pt x="4720971" y="0"/>
                </a:lnTo>
                <a:close/>
              </a:path>
              <a:path w="4959984" h="482600">
                <a:moveTo>
                  <a:pt x="4845418" y="0"/>
                </a:moveTo>
                <a:lnTo>
                  <a:pt x="4833236" y="14418"/>
                </a:lnTo>
                <a:lnTo>
                  <a:pt x="4818849" y="24717"/>
                </a:lnTo>
                <a:lnTo>
                  <a:pt x="4802262" y="30896"/>
                </a:lnTo>
                <a:lnTo>
                  <a:pt x="4783480" y="32956"/>
                </a:lnTo>
                <a:lnTo>
                  <a:pt x="4880836" y="32956"/>
                </a:lnTo>
                <a:lnTo>
                  <a:pt x="4882921" y="30683"/>
                </a:lnTo>
                <a:lnTo>
                  <a:pt x="4845418" y="0"/>
                </a:lnTo>
                <a:close/>
              </a:path>
              <a:path w="4959984" h="482600">
                <a:moveTo>
                  <a:pt x="4705057" y="96596"/>
                </a:moveTo>
                <a:lnTo>
                  <a:pt x="4607318" y="96596"/>
                </a:lnTo>
                <a:lnTo>
                  <a:pt x="4607318" y="475614"/>
                </a:lnTo>
                <a:lnTo>
                  <a:pt x="4701654" y="475614"/>
                </a:lnTo>
                <a:lnTo>
                  <a:pt x="4807851" y="319913"/>
                </a:lnTo>
                <a:lnTo>
                  <a:pt x="4705057" y="319913"/>
                </a:lnTo>
                <a:lnTo>
                  <a:pt x="4705057" y="96596"/>
                </a:lnTo>
                <a:close/>
              </a:path>
              <a:path w="4959984" h="482600">
                <a:moveTo>
                  <a:pt x="4959629" y="241503"/>
                </a:moveTo>
                <a:lnTo>
                  <a:pt x="4861331" y="241503"/>
                </a:lnTo>
                <a:lnTo>
                  <a:pt x="4861331" y="475614"/>
                </a:lnTo>
                <a:lnTo>
                  <a:pt x="4959629" y="475614"/>
                </a:lnTo>
                <a:lnTo>
                  <a:pt x="4959629" y="241503"/>
                </a:lnTo>
                <a:close/>
              </a:path>
              <a:path w="4959984" h="482600">
                <a:moveTo>
                  <a:pt x="4959629" y="96596"/>
                </a:moveTo>
                <a:lnTo>
                  <a:pt x="4858486" y="96596"/>
                </a:lnTo>
                <a:lnTo>
                  <a:pt x="4705057" y="319913"/>
                </a:lnTo>
                <a:lnTo>
                  <a:pt x="4807851" y="319913"/>
                </a:lnTo>
                <a:lnTo>
                  <a:pt x="4861331" y="241503"/>
                </a:lnTo>
                <a:lnTo>
                  <a:pt x="4959629" y="241503"/>
                </a:lnTo>
                <a:lnTo>
                  <a:pt x="4959629" y="96596"/>
                </a:lnTo>
                <a:close/>
              </a:path>
              <a:path w="4959984" h="482600">
                <a:moveTo>
                  <a:pt x="4550498" y="96596"/>
                </a:moveTo>
                <a:lnTo>
                  <a:pt x="4272622" y="96596"/>
                </a:lnTo>
                <a:lnTo>
                  <a:pt x="4272622" y="475614"/>
                </a:lnTo>
                <a:lnTo>
                  <a:pt x="4550498" y="475614"/>
                </a:lnTo>
                <a:lnTo>
                  <a:pt x="4550498" y="390385"/>
                </a:lnTo>
                <a:lnTo>
                  <a:pt x="4370362" y="390385"/>
                </a:lnTo>
                <a:lnTo>
                  <a:pt x="4370362" y="326174"/>
                </a:lnTo>
                <a:lnTo>
                  <a:pt x="4546523" y="326174"/>
                </a:lnTo>
                <a:lnTo>
                  <a:pt x="4546523" y="240931"/>
                </a:lnTo>
                <a:lnTo>
                  <a:pt x="4370362" y="240931"/>
                </a:lnTo>
                <a:lnTo>
                  <a:pt x="4370362" y="181838"/>
                </a:lnTo>
                <a:lnTo>
                  <a:pt x="4550498" y="181838"/>
                </a:lnTo>
                <a:lnTo>
                  <a:pt x="4550498" y="96596"/>
                </a:lnTo>
                <a:close/>
              </a:path>
              <a:path w="4959984" h="482600">
                <a:moveTo>
                  <a:pt x="3949865" y="96596"/>
                </a:moveTo>
                <a:lnTo>
                  <a:pt x="3852125" y="96596"/>
                </a:lnTo>
                <a:lnTo>
                  <a:pt x="3852125" y="475614"/>
                </a:lnTo>
                <a:lnTo>
                  <a:pt x="3946448" y="475614"/>
                </a:lnTo>
                <a:lnTo>
                  <a:pt x="4052646" y="319913"/>
                </a:lnTo>
                <a:lnTo>
                  <a:pt x="3949865" y="319913"/>
                </a:lnTo>
                <a:lnTo>
                  <a:pt x="3949865" y="96596"/>
                </a:lnTo>
                <a:close/>
              </a:path>
              <a:path w="4959984" h="482600">
                <a:moveTo>
                  <a:pt x="4204436" y="241503"/>
                </a:moveTo>
                <a:lnTo>
                  <a:pt x="4106125" y="241503"/>
                </a:lnTo>
                <a:lnTo>
                  <a:pt x="4106125" y="475614"/>
                </a:lnTo>
                <a:lnTo>
                  <a:pt x="4204436" y="475614"/>
                </a:lnTo>
                <a:lnTo>
                  <a:pt x="4204436" y="241503"/>
                </a:lnTo>
                <a:close/>
              </a:path>
              <a:path w="4959984" h="482600">
                <a:moveTo>
                  <a:pt x="4204436" y="96596"/>
                </a:moveTo>
                <a:lnTo>
                  <a:pt x="4103293" y="96596"/>
                </a:lnTo>
                <a:lnTo>
                  <a:pt x="3949865" y="319913"/>
                </a:lnTo>
                <a:lnTo>
                  <a:pt x="4052646" y="319913"/>
                </a:lnTo>
                <a:lnTo>
                  <a:pt x="4106125" y="241503"/>
                </a:lnTo>
                <a:lnTo>
                  <a:pt x="4204436" y="241503"/>
                </a:lnTo>
                <a:lnTo>
                  <a:pt x="4204436" y="96596"/>
                </a:lnTo>
                <a:close/>
              </a:path>
              <a:path w="4959984" h="482600">
                <a:moveTo>
                  <a:pt x="3644709" y="90347"/>
                </a:moveTo>
                <a:lnTo>
                  <a:pt x="3602287" y="93757"/>
                </a:lnTo>
                <a:lnTo>
                  <a:pt x="3563664" y="103986"/>
                </a:lnTo>
                <a:lnTo>
                  <a:pt x="3528841" y="121031"/>
                </a:lnTo>
                <a:lnTo>
                  <a:pt x="3497821" y="144894"/>
                </a:lnTo>
                <a:lnTo>
                  <a:pt x="3472336" y="174197"/>
                </a:lnTo>
                <a:lnTo>
                  <a:pt x="3443218" y="244949"/>
                </a:lnTo>
                <a:lnTo>
                  <a:pt x="3439579" y="286397"/>
                </a:lnTo>
                <a:lnTo>
                  <a:pt x="3443236" y="327612"/>
                </a:lnTo>
                <a:lnTo>
                  <a:pt x="3454211" y="364883"/>
                </a:lnTo>
                <a:lnTo>
                  <a:pt x="3498113" y="427596"/>
                </a:lnTo>
                <a:lnTo>
                  <a:pt x="3529214" y="451589"/>
                </a:lnTo>
                <a:lnTo>
                  <a:pt x="3564015" y="468726"/>
                </a:lnTo>
                <a:lnTo>
                  <a:pt x="3602513" y="479008"/>
                </a:lnTo>
                <a:lnTo>
                  <a:pt x="3644709" y="482434"/>
                </a:lnTo>
                <a:lnTo>
                  <a:pt x="3674594" y="480606"/>
                </a:lnTo>
                <a:lnTo>
                  <a:pt x="3726162" y="465975"/>
                </a:lnTo>
                <a:lnTo>
                  <a:pt x="3766972" y="437672"/>
                </a:lnTo>
                <a:lnTo>
                  <a:pt x="3798086" y="401444"/>
                </a:lnTo>
                <a:lnTo>
                  <a:pt x="3801200" y="396062"/>
                </a:lnTo>
                <a:lnTo>
                  <a:pt x="3644709" y="396062"/>
                </a:lnTo>
                <a:lnTo>
                  <a:pt x="3622709" y="394090"/>
                </a:lnTo>
                <a:lnTo>
                  <a:pt x="3584780" y="378322"/>
                </a:lnTo>
                <a:lnTo>
                  <a:pt x="3555800" y="347816"/>
                </a:lnTo>
                <a:lnTo>
                  <a:pt x="3540884" y="308753"/>
                </a:lnTo>
                <a:lnTo>
                  <a:pt x="3539020" y="286397"/>
                </a:lnTo>
                <a:lnTo>
                  <a:pt x="3540884" y="264040"/>
                </a:lnTo>
                <a:lnTo>
                  <a:pt x="3555800" y="224968"/>
                </a:lnTo>
                <a:lnTo>
                  <a:pt x="3584780" y="194460"/>
                </a:lnTo>
                <a:lnTo>
                  <a:pt x="3622709" y="178691"/>
                </a:lnTo>
                <a:lnTo>
                  <a:pt x="3644709" y="176720"/>
                </a:lnTo>
                <a:lnTo>
                  <a:pt x="3799900" y="176720"/>
                </a:lnTo>
                <a:lnTo>
                  <a:pt x="3780560" y="147563"/>
                </a:lnTo>
                <a:lnTo>
                  <a:pt x="3743161" y="115777"/>
                </a:lnTo>
                <a:lnTo>
                  <a:pt x="3697878" y="96705"/>
                </a:lnTo>
                <a:lnTo>
                  <a:pt x="3644709" y="90347"/>
                </a:lnTo>
                <a:close/>
              </a:path>
              <a:path w="4959984" h="482600">
                <a:moveTo>
                  <a:pt x="3725976" y="340944"/>
                </a:moveTo>
                <a:lnTo>
                  <a:pt x="3693871" y="380149"/>
                </a:lnTo>
                <a:lnTo>
                  <a:pt x="3657797" y="395068"/>
                </a:lnTo>
                <a:lnTo>
                  <a:pt x="3644709" y="396062"/>
                </a:lnTo>
                <a:lnTo>
                  <a:pt x="3801200" y="396062"/>
                </a:lnTo>
                <a:lnTo>
                  <a:pt x="3810076" y="380720"/>
                </a:lnTo>
                <a:lnTo>
                  <a:pt x="3725976" y="340944"/>
                </a:lnTo>
                <a:close/>
              </a:path>
              <a:path w="4959984" h="482600">
                <a:moveTo>
                  <a:pt x="3799900" y="176720"/>
                </a:moveTo>
                <a:lnTo>
                  <a:pt x="3644709" y="176720"/>
                </a:lnTo>
                <a:lnTo>
                  <a:pt x="3657797" y="177715"/>
                </a:lnTo>
                <a:lnTo>
                  <a:pt x="3670352" y="180700"/>
                </a:lnTo>
                <a:lnTo>
                  <a:pt x="3704291" y="201048"/>
                </a:lnTo>
                <a:lnTo>
                  <a:pt x="3725976" y="231838"/>
                </a:lnTo>
                <a:lnTo>
                  <a:pt x="3810076" y="192062"/>
                </a:lnTo>
                <a:lnTo>
                  <a:pt x="3799900" y="176720"/>
                </a:lnTo>
                <a:close/>
              </a:path>
              <a:path w="4959984" h="482600">
                <a:moveTo>
                  <a:pt x="3251492" y="90347"/>
                </a:moveTo>
                <a:lnTo>
                  <a:pt x="3209070" y="93757"/>
                </a:lnTo>
                <a:lnTo>
                  <a:pt x="3170447" y="103986"/>
                </a:lnTo>
                <a:lnTo>
                  <a:pt x="3135624" y="121031"/>
                </a:lnTo>
                <a:lnTo>
                  <a:pt x="3104603" y="144894"/>
                </a:lnTo>
                <a:lnTo>
                  <a:pt x="3079117" y="174197"/>
                </a:lnTo>
                <a:lnTo>
                  <a:pt x="3049989" y="244949"/>
                </a:lnTo>
                <a:lnTo>
                  <a:pt x="3046349" y="286397"/>
                </a:lnTo>
                <a:lnTo>
                  <a:pt x="3050006" y="327612"/>
                </a:lnTo>
                <a:lnTo>
                  <a:pt x="3060980" y="364883"/>
                </a:lnTo>
                <a:lnTo>
                  <a:pt x="3104883" y="427596"/>
                </a:lnTo>
                <a:lnTo>
                  <a:pt x="3135991" y="451589"/>
                </a:lnTo>
                <a:lnTo>
                  <a:pt x="3170796" y="468726"/>
                </a:lnTo>
                <a:lnTo>
                  <a:pt x="3209296" y="479008"/>
                </a:lnTo>
                <a:lnTo>
                  <a:pt x="3251492" y="482434"/>
                </a:lnTo>
                <a:lnTo>
                  <a:pt x="3281376" y="480606"/>
                </a:lnTo>
                <a:lnTo>
                  <a:pt x="3332945" y="465975"/>
                </a:lnTo>
                <a:lnTo>
                  <a:pt x="3373747" y="437672"/>
                </a:lnTo>
                <a:lnTo>
                  <a:pt x="3404856" y="401444"/>
                </a:lnTo>
                <a:lnTo>
                  <a:pt x="3407970" y="396062"/>
                </a:lnTo>
                <a:lnTo>
                  <a:pt x="3251492" y="396062"/>
                </a:lnTo>
                <a:lnTo>
                  <a:pt x="3229491" y="394090"/>
                </a:lnTo>
                <a:lnTo>
                  <a:pt x="3191563" y="378322"/>
                </a:lnTo>
                <a:lnTo>
                  <a:pt x="3162583" y="347816"/>
                </a:lnTo>
                <a:lnTo>
                  <a:pt x="3147667" y="308753"/>
                </a:lnTo>
                <a:lnTo>
                  <a:pt x="3145802" y="286397"/>
                </a:lnTo>
                <a:lnTo>
                  <a:pt x="3147667" y="264040"/>
                </a:lnTo>
                <a:lnTo>
                  <a:pt x="3162583" y="224968"/>
                </a:lnTo>
                <a:lnTo>
                  <a:pt x="3191563" y="194460"/>
                </a:lnTo>
                <a:lnTo>
                  <a:pt x="3229491" y="178691"/>
                </a:lnTo>
                <a:lnTo>
                  <a:pt x="3251492" y="176720"/>
                </a:lnTo>
                <a:lnTo>
                  <a:pt x="3406672" y="176720"/>
                </a:lnTo>
                <a:lnTo>
                  <a:pt x="3387337" y="147563"/>
                </a:lnTo>
                <a:lnTo>
                  <a:pt x="3349942" y="115777"/>
                </a:lnTo>
                <a:lnTo>
                  <a:pt x="3304660" y="96705"/>
                </a:lnTo>
                <a:lnTo>
                  <a:pt x="3251492" y="90347"/>
                </a:lnTo>
                <a:close/>
              </a:path>
              <a:path w="4959984" h="482600">
                <a:moveTo>
                  <a:pt x="3332746" y="340944"/>
                </a:moveTo>
                <a:lnTo>
                  <a:pt x="3300641" y="380149"/>
                </a:lnTo>
                <a:lnTo>
                  <a:pt x="3264577" y="395068"/>
                </a:lnTo>
                <a:lnTo>
                  <a:pt x="3251492" y="396062"/>
                </a:lnTo>
                <a:lnTo>
                  <a:pt x="3407970" y="396062"/>
                </a:lnTo>
                <a:lnTo>
                  <a:pt x="3416846" y="380720"/>
                </a:lnTo>
                <a:lnTo>
                  <a:pt x="3332746" y="340944"/>
                </a:lnTo>
                <a:close/>
              </a:path>
              <a:path w="4959984" h="482600">
                <a:moveTo>
                  <a:pt x="3406672" y="176720"/>
                </a:moveTo>
                <a:lnTo>
                  <a:pt x="3251492" y="176720"/>
                </a:lnTo>
                <a:lnTo>
                  <a:pt x="3264577" y="177715"/>
                </a:lnTo>
                <a:lnTo>
                  <a:pt x="3277128" y="180700"/>
                </a:lnTo>
                <a:lnTo>
                  <a:pt x="3311063" y="201048"/>
                </a:lnTo>
                <a:lnTo>
                  <a:pt x="3332746" y="231838"/>
                </a:lnTo>
                <a:lnTo>
                  <a:pt x="3416846" y="192062"/>
                </a:lnTo>
                <a:lnTo>
                  <a:pt x="3406672" y="176720"/>
                </a:lnTo>
                <a:close/>
              </a:path>
              <a:path w="4959984" h="482600">
                <a:moveTo>
                  <a:pt x="2813939" y="90347"/>
                </a:moveTo>
                <a:lnTo>
                  <a:pt x="2772045" y="93793"/>
                </a:lnTo>
                <a:lnTo>
                  <a:pt x="2733882" y="104128"/>
                </a:lnTo>
                <a:lnTo>
                  <a:pt x="2699451" y="121353"/>
                </a:lnTo>
                <a:lnTo>
                  <a:pt x="2668752" y="145465"/>
                </a:lnTo>
                <a:lnTo>
                  <a:pt x="2643518" y="174948"/>
                </a:lnTo>
                <a:lnTo>
                  <a:pt x="2614685" y="245414"/>
                </a:lnTo>
                <a:lnTo>
                  <a:pt x="2611081" y="286397"/>
                </a:lnTo>
                <a:lnTo>
                  <a:pt x="2614685" y="327381"/>
                </a:lnTo>
                <a:lnTo>
                  <a:pt x="2625496" y="364529"/>
                </a:lnTo>
                <a:lnTo>
                  <a:pt x="2668752" y="427316"/>
                </a:lnTo>
                <a:lnTo>
                  <a:pt x="2699451" y="451434"/>
                </a:lnTo>
                <a:lnTo>
                  <a:pt x="2733882" y="468658"/>
                </a:lnTo>
                <a:lnTo>
                  <a:pt x="2772045" y="478991"/>
                </a:lnTo>
                <a:lnTo>
                  <a:pt x="2813939" y="482434"/>
                </a:lnTo>
                <a:lnTo>
                  <a:pt x="2855806" y="478991"/>
                </a:lnTo>
                <a:lnTo>
                  <a:pt x="2893912" y="468658"/>
                </a:lnTo>
                <a:lnTo>
                  <a:pt x="2928258" y="451434"/>
                </a:lnTo>
                <a:lnTo>
                  <a:pt x="2958846" y="427316"/>
                </a:lnTo>
                <a:lnTo>
                  <a:pt x="2983951" y="397841"/>
                </a:lnTo>
                <a:lnTo>
                  <a:pt x="2984909" y="396062"/>
                </a:lnTo>
                <a:lnTo>
                  <a:pt x="2813939" y="396062"/>
                </a:lnTo>
                <a:lnTo>
                  <a:pt x="2791776" y="394109"/>
                </a:lnTo>
                <a:lnTo>
                  <a:pt x="2754272" y="378483"/>
                </a:lnTo>
                <a:lnTo>
                  <a:pt x="2726499" y="348191"/>
                </a:lnTo>
                <a:lnTo>
                  <a:pt x="2712297" y="308986"/>
                </a:lnTo>
                <a:lnTo>
                  <a:pt x="2710522" y="286397"/>
                </a:lnTo>
                <a:lnTo>
                  <a:pt x="2712297" y="263808"/>
                </a:lnTo>
                <a:lnTo>
                  <a:pt x="2726499" y="224598"/>
                </a:lnTo>
                <a:lnTo>
                  <a:pt x="2754272" y="194304"/>
                </a:lnTo>
                <a:lnTo>
                  <a:pt x="2791776" y="178675"/>
                </a:lnTo>
                <a:lnTo>
                  <a:pt x="2813939" y="176720"/>
                </a:lnTo>
                <a:lnTo>
                  <a:pt x="2984905" y="176720"/>
                </a:lnTo>
                <a:lnTo>
                  <a:pt x="2983951" y="174948"/>
                </a:lnTo>
                <a:lnTo>
                  <a:pt x="2958846" y="145465"/>
                </a:lnTo>
                <a:lnTo>
                  <a:pt x="2928258" y="121353"/>
                </a:lnTo>
                <a:lnTo>
                  <a:pt x="2893912" y="104128"/>
                </a:lnTo>
                <a:lnTo>
                  <a:pt x="2855806" y="93793"/>
                </a:lnTo>
                <a:lnTo>
                  <a:pt x="2813939" y="90347"/>
                </a:lnTo>
                <a:close/>
              </a:path>
              <a:path w="4959984" h="482600">
                <a:moveTo>
                  <a:pt x="2984905" y="176720"/>
                </a:moveTo>
                <a:lnTo>
                  <a:pt x="2813939" y="176720"/>
                </a:lnTo>
                <a:lnTo>
                  <a:pt x="2835851" y="178675"/>
                </a:lnTo>
                <a:lnTo>
                  <a:pt x="2855561" y="184537"/>
                </a:lnTo>
                <a:lnTo>
                  <a:pt x="2888373" y="207975"/>
                </a:lnTo>
                <a:lnTo>
                  <a:pt x="2909690" y="243209"/>
                </a:lnTo>
                <a:lnTo>
                  <a:pt x="2916796" y="286397"/>
                </a:lnTo>
                <a:lnTo>
                  <a:pt x="2915019" y="308986"/>
                </a:lnTo>
                <a:lnTo>
                  <a:pt x="2900808" y="348191"/>
                </a:lnTo>
                <a:lnTo>
                  <a:pt x="2873069" y="378483"/>
                </a:lnTo>
                <a:lnTo>
                  <a:pt x="2835851" y="394109"/>
                </a:lnTo>
                <a:lnTo>
                  <a:pt x="2813939" y="396062"/>
                </a:lnTo>
                <a:lnTo>
                  <a:pt x="2984909" y="396062"/>
                </a:lnTo>
                <a:lnTo>
                  <a:pt x="3001886" y="364529"/>
                </a:lnTo>
                <a:lnTo>
                  <a:pt x="3012649" y="327381"/>
                </a:lnTo>
                <a:lnTo>
                  <a:pt x="3016237" y="286397"/>
                </a:lnTo>
                <a:lnTo>
                  <a:pt x="3012649" y="245414"/>
                </a:lnTo>
                <a:lnTo>
                  <a:pt x="3001886" y="208264"/>
                </a:lnTo>
                <a:lnTo>
                  <a:pt x="2984905" y="176720"/>
                </a:lnTo>
                <a:close/>
              </a:path>
              <a:path w="4959984" h="482600">
                <a:moveTo>
                  <a:pt x="2454808" y="96596"/>
                </a:moveTo>
                <a:lnTo>
                  <a:pt x="2265019" y="96596"/>
                </a:lnTo>
                <a:lnTo>
                  <a:pt x="2265019" y="475614"/>
                </a:lnTo>
                <a:lnTo>
                  <a:pt x="2362758" y="475614"/>
                </a:lnTo>
                <a:lnTo>
                  <a:pt x="2362758" y="348335"/>
                </a:lnTo>
                <a:lnTo>
                  <a:pt x="2454808" y="348335"/>
                </a:lnTo>
                <a:lnTo>
                  <a:pt x="2509635" y="339313"/>
                </a:lnTo>
                <a:lnTo>
                  <a:pt x="2551404" y="312242"/>
                </a:lnTo>
                <a:lnTo>
                  <a:pt x="2577830" y="271827"/>
                </a:lnTo>
                <a:lnTo>
                  <a:pt x="2580288" y="263093"/>
                </a:lnTo>
                <a:lnTo>
                  <a:pt x="2362758" y="263093"/>
                </a:lnTo>
                <a:lnTo>
                  <a:pt x="2362758" y="181838"/>
                </a:lnTo>
                <a:lnTo>
                  <a:pt x="2580231" y="181838"/>
                </a:lnTo>
                <a:lnTo>
                  <a:pt x="2577830" y="173243"/>
                </a:lnTo>
                <a:lnTo>
                  <a:pt x="2551404" y="132676"/>
                </a:lnTo>
                <a:lnTo>
                  <a:pt x="2509635" y="105621"/>
                </a:lnTo>
                <a:lnTo>
                  <a:pt x="2483855" y="98853"/>
                </a:lnTo>
                <a:lnTo>
                  <a:pt x="2454808" y="96596"/>
                </a:lnTo>
                <a:close/>
              </a:path>
              <a:path w="4959984" h="482600">
                <a:moveTo>
                  <a:pt x="2580231" y="181838"/>
                </a:moveTo>
                <a:lnTo>
                  <a:pt x="2441740" y="181838"/>
                </a:lnTo>
                <a:lnTo>
                  <a:pt x="2451239" y="182514"/>
                </a:lnTo>
                <a:lnTo>
                  <a:pt x="2459850" y="184540"/>
                </a:lnTo>
                <a:lnTo>
                  <a:pt x="2486395" y="213625"/>
                </a:lnTo>
                <a:lnTo>
                  <a:pt x="2487193" y="222745"/>
                </a:lnTo>
                <a:lnTo>
                  <a:pt x="2486395" y="231629"/>
                </a:lnTo>
                <a:lnTo>
                  <a:pt x="2459850" y="260396"/>
                </a:lnTo>
                <a:lnTo>
                  <a:pt x="2441740" y="263093"/>
                </a:lnTo>
                <a:lnTo>
                  <a:pt x="2580288" y="263093"/>
                </a:lnTo>
                <a:lnTo>
                  <a:pt x="2584433" y="248369"/>
                </a:lnTo>
                <a:lnTo>
                  <a:pt x="2586634" y="222745"/>
                </a:lnTo>
                <a:lnTo>
                  <a:pt x="2584433" y="196877"/>
                </a:lnTo>
                <a:lnTo>
                  <a:pt x="2580231" y="181838"/>
                </a:lnTo>
                <a:close/>
              </a:path>
              <a:path w="4959984" h="482600">
                <a:moveTo>
                  <a:pt x="1912137" y="90347"/>
                </a:moveTo>
                <a:lnTo>
                  <a:pt x="1869715" y="93757"/>
                </a:lnTo>
                <a:lnTo>
                  <a:pt x="1831092" y="103986"/>
                </a:lnTo>
                <a:lnTo>
                  <a:pt x="1796269" y="121031"/>
                </a:lnTo>
                <a:lnTo>
                  <a:pt x="1765249" y="144894"/>
                </a:lnTo>
                <a:lnTo>
                  <a:pt x="1739764" y="174197"/>
                </a:lnTo>
                <a:lnTo>
                  <a:pt x="1710645" y="244949"/>
                </a:lnTo>
                <a:lnTo>
                  <a:pt x="1707007" y="286397"/>
                </a:lnTo>
                <a:lnTo>
                  <a:pt x="1710664" y="327612"/>
                </a:lnTo>
                <a:lnTo>
                  <a:pt x="1721637" y="364883"/>
                </a:lnTo>
                <a:lnTo>
                  <a:pt x="1765528" y="427596"/>
                </a:lnTo>
                <a:lnTo>
                  <a:pt x="1796637" y="451589"/>
                </a:lnTo>
                <a:lnTo>
                  <a:pt x="1831441" y="468726"/>
                </a:lnTo>
                <a:lnTo>
                  <a:pt x="1869941" y="479008"/>
                </a:lnTo>
                <a:lnTo>
                  <a:pt x="1912137" y="482434"/>
                </a:lnTo>
                <a:lnTo>
                  <a:pt x="1942022" y="480606"/>
                </a:lnTo>
                <a:lnTo>
                  <a:pt x="1993590" y="465975"/>
                </a:lnTo>
                <a:lnTo>
                  <a:pt x="2034393" y="437672"/>
                </a:lnTo>
                <a:lnTo>
                  <a:pt x="2065501" y="401444"/>
                </a:lnTo>
                <a:lnTo>
                  <a:pt x="2068615" y="396062"/>
                </a:lnTo>
                <a:lnTo>
                  <a:pt x="1912137" y="396062"/>
                </a:lnTo>
                <a:lnTo>
                  <a:pt x="1890137" y="394090"/>
                </a:lnTo>
                <a:lnTo>
                  <a:pt x="1852208" y="378322"/>
                </a:lnTo>
                <a:lnTo>
                  <a:pt x="1823228" y="347816"/>
                </a:lnTo>
                <a:lnTo>
                  <a:pt x="1808312" y="308753"/>
                </a:lnTo>
                <a:lnTo>
                  <a:pt x="1806448" y="286397"/>
                </a:lnTo>
                <a:lnTo>
                  <a:pt x="1808312" y="264040"/>
                </a:lnTo>
                <a:lnTo>
                  <a:pt x="1823228" y="224968"/>
                </a:lnTo>
                <a:lnTo>
                  <a:pt x="1852208" y="194460"/>
                </a:lnTo>
                <a:lnTo>
                  <a:pt x="1890137" y="178691"/>
                </a:lnTo>
                <a:lnTo>
                  <a:pt x="1912137" y="176720"/>
                </a:lnTo>
                <a:lnTo>
                  <a:pt x="2067317" y="176720"/>
                </a:lnTo>
                <a:lnTo>
                  <a:pt x="2047982" y="147563"/>
                </a:lnTo>
                <a:lnTo>
                  <a:pt x="2010587" y="115777"/>
                </a:lnTo>
                <a:lnTo>
                  <a:pt x="1965305" y="96705"/>
                </a:lnTo>
                <a:lnTo>
                  <a:pt x="1912137" y="90347"/>
                </a:lnTo>
                <a:close/>
              </a:path>
              <a:path w="4959984" h="482600">
                <a:moveTo>
                  <a:pt x="1993392" y="340944"/>
                </a:moveTo>
                <a:lnTo>
                  <a:pt x="1961286" y="380149"/>
                </a:lnTo>
                <a:lnTo>
                  <a:pt x="1925224" y="395068"/>
                </a:lnTo>
                <a:lnTo>
                  <a:pt x="1912137" y="396062"/>
                </a:lnTo>
                <a:lnTo>
                  <a:pt x="2068615" y="396062"/>
                </a:lnTo>
                <a:lnTo>
                  <a:pt x="2077491" y="380720"/>
                </a:lnTo>
                <a:lnTo>
                  <a:pt x="1993392" y="340944"/>
                </a:lnTo>
                <a:close/>
              </a:path>
              <a:path w="4959984" h="482600">
                <a:moveTo>
                  <a:pt x="2067317" y="176720"/>
                </a:moveTo>
                <a:lnTo>
                  <a:pt x="1912137" y="176720"/>
                </a:lnTo>
                <a:lnTo>
                  <a:pt x="1925224" y="177715"/>
                </a:lnTo>
                <a:lnTo>
                  <a:pt x="1937778" y="180700"/>
                </a:lnTo>
                <a:lnTo>
                  <a:pt x="1971708" y="201048"/>
                </a:lnTo>
                <a:lnTo>
                  <a:pt x="1993392" y="231838"/>
                </a:lnTo>
                <a:lnTo>
                  <a:pt x="2077491" y="192062"/>
                </a:lnTo>
                <a:lnTo>
                  <a:pt x="2067317" y="176720"/>
                </a:lnTo>
                <a:close/>
              </a:path>
              <a:path w="4959984" h="482600">
                <a:moveTo>
                  <a:pt x="1313205" y="96596"/>
                </a:moveTo>
                <a:lnTo>
                  <a:pt x="1215466" y="96596"/>
                </a:lnTo>
                <a:lnTo>
                  <a:pt x="1215466" y="475614"/>
                </a:lnTo>
                <a:lnTo>
                  <a:pt x="1405267" y="475614"/>
                </a:lnTo>
                <a:lnTo>
                  <a:pt x="1434314" y="473361"/>
                </a:lnTo>
                <a:lnTo>
                  <a:pt x="1482611" y="455324"/>
                </a:lnTo>
                <a:lnTo>
                  <a:pt x="1517275" y="420374"/>
                </a:lnTo>
                <a:lnTo>
                  <a:pt x="1530686" y="390385"/>
                </a:lnTo>
                <a:lnTo>
                  <a:pt x="1313205" y="390385"/>
                </a:lnTo>
                <a:lnTo>
                  <a:pt x="1313205" y="309117"/>
                </a:lnTo>
                <a:lnTo>
                  <a:pt x="1530742" y="309117"/>
                </a:lnTo>
                <a:lnTo>
                  <a:pt x="1528284" y="300393"/>
                </a:lnTo>
                <a:lnTo>
                  <a:pt x="1501863" y="259968"/>
                </a:lnTo>
                <a:lnTo>
                  <a:pt x="1460095" y="232908"/>
                </a:lnTo>
                <a:lnTo>
                  <a:pt x="1405267" y="223888"/>
                </a:lnTo>
                <a:lnTo>
                  <a:pt x="1313205" y="223888"/>
                </a:lnTo>
                <a:lnTo>
                  <a:pt x="1313205" y="96596"/>
                </a:lnTo>
                <a:close/>
              </a:path>
              <a:path w="4959984" h="482600">
                <a:moveTo>
                  <a:pt x="1530742" y="309117"/>
                </a:moveTo>
                <a:lnTo>
                  <a:pt x="1392199" y="309117"/>
                </a:lnTo>
                <a:lnTo>
                  <a:pt x="1401693" y="309793"/>
                </a:lnTo>
                <a:lnTo>
                  <a:pt x="1410303" y="311819"/>
                </a:lnTo>
                <a:lnTo>
                  <a:pt x="1436854" y="340588"/>
                </a:lnTo>
                <a:lnTo>
                  <a:pt x="1437652" y="349465"/>
                </a:lnTo>
                <a:lnTo>
                  <a:pt x="1436854" y="358598"/>
                </a:lnTo>
                <a:lnTo>
                  <a:pt x="1410303" y="387683"/>
                </a:lnTo>
                <a:lnTo>
                  <a:pt x="1392199" y="390385"/>
                </a:lnTo>
                <a:lnTo>
                  <a:pt x="1530686" y="390385"/>
                </a:lnTo>
                <a:lnTo>
                  <a:pt x="1534891" y="375340"/>
                </a:lnTo>
                <a:lnTo>
                  <a:pt x="1537093" y="349465"/>
                </a:lnTo>
                <a:lnTo>
                  <a:pt x="1534891" y="323848"/>
                </a:lnTo>
                <a:lnTo>
                  <a:pt x="1530742" y="309117"/>
                </a:lnTo>
                <a:close/>
              </a:path>
              <a:path w="4959984" h="482600">
                <a:moveTo>
                  <a:pt x="1063180" y="181838"/>
                </a:moveTo>
                <a:lnTo>
                  <a:pt x="965441" y="181838"/>
                </a:lnTo>
                <a:lnTo>
                  <a:pt x="965441" y="475614"/>
                </a:lnTo>
                <a:lnTo>
                  <a:pt x="1063180" y="475614"/>
                </a:lnTo>
                <a:lnTo>
                  <a:pt x="1063180" y="181838"/>
                </a:lnTo>
                <a:close/>
              </a:path>
              <a:path w="4959984" h="482600">
                <a:moveTo>
                  <a:pt x="1168869" y="96596"/>
                </a:moveTo>
                <a:lnTo>
                  <a:pt x="859180" y="96596"/>
                </a:lnTo>
                <a:lnTo>
                  <a:pt x="859180" y="181838"/>
                </a:lnTo>
                <a:lnTo>
                  <a:pt x="1168869" y="181838"/>
                </a:lnTo>
                <a:lnTo>
                  <a:pt x="1168869" y="96596"/>
                </a:lnTo>
                <a:close/>
              </a:path>
              <a:path w="4959984" h="482600">
                <a:moveTo>
                  <a:pt x="812584" y="96596"/>
                </a:moveTo>
                <a:lnTo>
                  <a:pt x="714844" y="96596"/>
                </a:lnTo>
                <a:lnTo>
                  <a:pt x="714844" y="475614"/>
                </a:lnTo>
                <a:lnTo>
                  <a:pt x="812584" y="475614"/>
                </a:lnTo>
                <a:lnTo>
                  <a:pt x="812584" y="96596"/>
                </a:lnTo>
                <a:close/>
              </a:path>
              <a:path w="4959984" h="482600">
                <a:moveTo>
                  <a:pt x="463118" y="96596"/>
                </a:moveTo>
                <a:lnTo>
                  <a:pt x="365379" y="96596"/>
                </a:lnTo>
                <a:lnTo>
                  <a:pt x="365379" y="475614"/>
                </a:lnTo>
                <a:lnTo>
                  <a:pt x="555167" y="475614"/>
                </a:lnTo>
                <a:lnTo>
                  <a:pt x="584221" y="473361"/>
                </a:lnTo>
                <a:lnTo>
                  <a:pt x="632523" y="455324"/>
                </a:lnTo>
                <a:lnTo>
                  <a:pt x="667187" y="420374"/>
                </a:lnTo>
                <a:lnTo>
                  <a:pt x="680598" y="390385"/>
                </a:lnTo>
                <a:lnTo>
                  <a:pt x="463118" y="390385"/>
                </a:lnTo>
                <a:lnTo>
                  <a:pt x="463118" y="309117"/>
                </a:lnTo>
                <a:lnTo>
                  <a:pt x="680654" y="309117"/>
                </a:lnTo>
                <a:lnTo>
                  <a:pt x="678197" y="300393"/>
                </a:lnTo>
                <a:lnTo>
                  <a:pt x="651776" y="259968"/>
                </a:lnTo>
                <a:lnTo>
                  <a:pt x="610006" y="232908"/>
                </a:lnTo>
                <a:lnTo>
                  <a:pt x="555167" y="223888"/>
                </a:lnTo>
                <a:lnTo>
                  <a:pt x="463118" y="223888"/>
                </a:lnTo>
                <a:lnTo>
                  <a:pt x="463118" y="96596"/>
                </a:lnTo>
                <a:close/>
              </a:path>
              <a:path w="4959984" h="482600">
                <a:moveTo>
                  <a:pt x="680654" y="309117"/>
                </a:moveTo>
                <a:lnTo>
                  <a:pt x="542099" y="309117"/>
                </a:lnTo>
                <a:lnTo>
                  <a:pt x="551600" y="309793"/>
                </a:lnTo>
                <a:lnTo>
                  <a:pt x="560214" y="311819"/>
                </a:lnTo>
                <a:lnTo>
                  <a:pt x="586765" y="340588"/>
                </a:lnTo>
                <a:lnTo>
                  <a:pt x="587565" y="349465"/>
                </a:lnTo>
                <a:lnTo>
                  <a:pt x="586765" y="358598"/>
                </a:lnTo>
                <a:lnTo>
                  <a:pt x="560214" y="387683"/>
                </a:lnTo>
                <a:lnTo>
                  <a:pt x="542099" y="390385"/>
                </a:lnTo>
                <a:lnTo>
                  <a:pt x="680598" y="390385"/>
                </a:lnTo>
                <a:lnTo>
                  <a:pt x="684804" y="375340"/>
                </a:lnTo>
                <a:lnTo>
                  <a:pt x="687006" y="349465"/>
                </a:lnTo>
                <a:lnTo>
                  <a:pt x="684804" y="323848"/>
                </a:lnTo>
                <a:lnTo>
                  <a:pt x="680654" y="309117"/>
                </a:lnTo>
                <a:close/>
              </a:path>
              <a:path w="4959984" h="482600">
                <a:moveTo>
                  <a:pt x="296049" y="96596"/>
                </a:moveTo>
                <a:lnTo>
                  <a:pt x="0" y="96596"/>
                </a:lnTo>
                <a:lnTo>
                  <a:pt x="0" y="475614"/>
                </a:lnTo>
                <a:lnTo>
                  <a:pt x="193192" y="475614"/>
                </a:lnTo>
                <a:lnTo>
                  <a:pt x="221676" y="473414"/>
                </a:lnTo>
                <a:lnTo>
                  <a:pt x="268844" y="455801"/>
                </a:lnTo>
                <a:lnTo>
                  <a:pt x="302446" y="421706"/>
                </a:lnTo>
                <a:lnTo>
                  <a:pt x="316031" y="390385"/>
                </a:lnTo>
                <a:lnTo>
                  <a:pt x="97739" y="390385"/>
                </a:lnTo>
                <a:lnTo>
                  <a:pt x="97739" y="315937"/>
                </a:lnTo>
                <a:lnTo>
                  <a:pt x="316175" y="315937"/>
                </a:lnTo>
                <a:lnTo>
                  <a:pt x="313102" y="304934"/>
                </a:lnTo>
                <a:lnTo>
                  <a:pt x="287528" y="265645"/>
                </a:lnTo>
                <a:lnTo>
                  <a:pt x="246894" y="239442"/>
                </a:lnTo>
                <a:lnTo>
                  <a:pt x="193192" y="230708"/>
                </a:lnTo>
                <a:lnTo>
                  <a:pt x="97739" y="230708"/>
                </a:lnTo>
                <a:lnTo>
                  <a:pt x="97739" y="181838"/>
                </a:lnTo>
                <a:lnTo>
                  <a:pt x="296049" y="181838"/>
                </a:lnTo>
                <a:lnTo>
                  <a:pt x="296049" y="96596"/>
                </a:lnTo>
                <a:close/>
              </a:path>
              <a:path w="4959984" h="482600">
                <a:moveTo>
                  <a:pt x="316175" y="315937"/>
                </a:moveTo>
                <a:lnTo>
                  <a:pt x="181267" y="315937"/>
                </a:lnTo>
                <a:lnTo>
                  <a:pt x="189929" y="316561"/>
                </a:lnTo>
                <a:lnTo>
                  <a:pt x="197743" y="318428"/>
                </a:lnTo>
                <a:lnTo>
                  <a:pt x="222173" y="352882"/>
                </a:lnTo>
                <a:lnTo>
                  <a:pt x="221464" y="361206"/>
                </a:lnTo>
                <a:lnTo>
                  <a:pt x="189929" y="389763"/>
                </a:lnTo>
                <a:lnTo>
                  <a:pt x="181267" y="390385"/>
                </a:lnTo>
                <a:lnTo>
                  <a:pt x="316031" y="390385"/>
                </a:lnTo>
                <a:lnTo>
                  <a:pt x="319496" y="377954"/>
                </a:lnTo>
                <a:lnTo>
                  <a:pt x="321627" y="352882"/>
                </a:lnTo>
                <a:lnTo>
                  <a:pt x="319496" y="327826"/>
                </a:lnTo>
                <a:lnTo>
                  <a:pt x="316175" y="315937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3825" y="3139203"/>
            <a:ext cx="5256530" cy="392430"/>
          </a:xfrm>
          <a:custGeom>
            <a:avLst/>
            <a:gdLst/>
            <a:ahLst/>
            <a:cxnLst/>
            <a:rect l="l" t="t" r="r" b="b"/>
            <a:pathLst>
              <a:path w="5256530" h="392429">
                <a:moveTo>
                  <a:pt x="4961915" y="6248"/>
                </a:moveTo>
                <a:lnTo>
                  <a:pt x="4826101" y="6248"/>
                </a:lnTo>
                <a:lnTo>
                  <a:pt x="4826101" y="385267"/>
                </a:lnTo>
                <a:lnTo>
                  <a:pt x="4923840" y="385267"/>
                </a:lnTo>
                <a:lnTo>
                  <a:pt x="4923840" y="138645"/>
                </a:lnTo>
                <a:lnTo>
                  <a:pt x="5012750" y="138645"/>
                </a:lnTo>
                <a:lnTo>
                  <a:pt x="4961915" y="6248"/>
                </a:lnTo>
                <a:close/>
              </a:path>
              <a:path w="5256530" h="392429">
                <a:moveTo>
                  <a:pt x="5012750" y="138645"/>
                </a:moveTo>
                <a:lnTo>
                  <a:pt x="4923840" y="138645"/>
                </a:lnTo>
                <a:lnTo>
                  <a:pt x="5019306" y="385267"/>
                </a:lnTo>
                <a:lnTo>
                  <a:pt x="5062486" y="385267"/>
                </a:lnTo>
                <a:lnTo>
                  <a:pt x="5129978" y="211950"/>
                </a:lnTo>
                <a:lnTo>
                  <a:pt x="5040896" y="211950"/>
                </a:lnTo>
                <a:lnTo>
                  <a:pt x="5012750" y="138645"/>
                </a:lnTo>
                <a:close/>
              </a:path>
              <a:path w="5256530" h="392429">
                <a:moveTo>
                  <a:pt x="5256263" y="138645"/>
                </a:moveTo>
                <a:lnTo>
                  <a:pt x="5158524" y="138645"/>
                </a:lnTo>
                <a:lnTo>
                  <a:pt x="5158524" y="385267"/>
                </a:lnTo>
                <a:lnTo>
                  <a:pt x="5256263" y="385267"/>
                </a:lnTo>
                <a:lnTo>
                  <a:pt x="5256263" y="138645"/>
                </a:lnTo>
                <a:close/>
              </a:path>
              <a:path w="5256530" h="392429">
                <a:moveTo>
                  <a:pt x="5256263" y="6248"/>
                </a:moveTo>
                <a:lnTo>
                  <a:pt x="5120449" y="6248"/>
                </a:lnTo>
                <a:lnTo>
                  <a:pt x="5040896" y="211950"/>
                </a:lnTo>
                <a:lnTo>
                  <a:pt x="5129978" y="211950"/>
                </a:lnTo>
                <a:lnTo>
                  <a:pt x="5158524" y="138645"/>
                </a:lnTo>
                <a:lnTo>
                  <a:pt x="5256263" y="138645"/>
                </a:lnTo>
                <a:lnTo>
                  <a:pt x="5256263" y="6248"/>
                </a:lnTo>
                <a:close/>
              </a:path>
              <a:path w="5256530" h="392429">
                <a:moveTo>
                  <a:pt x="4574374" y="0"/>
                </a:moveTo>
                <a:lnTo>
                  <a:pt x="4532481" y="3445"/>
                </a:lnTo>
                <a:lnTo>
                  <a:pt x="4494318" y="13781"/>
                </a:lnTo>
                <a:lnTo>
                  <a:pt x="4459887" y="31005"/>
                </a:lnTo>
                <a:lnTo>
                  <a:pt x="4429188" y="55118"/>
                </a:lnTo>
                <a:lnTo>
                  <a:pt x="4403952" y="84600"/>
                </a:lnTo>
                <a:lnTo>
                  <a:pt x="4375110" y="155060"/>
                </a:lnTo>
                <a:lnTo>
                  <a:pt x="4371505" y="196037"/>
                </a:lnTo>
                <a:lnTo>
                  <a:pt x="4375110" y="237028"/>
                </a:lnTo>
                <a:lnTo>
                  <a:pt x="4385925" y="274180"/>
                </a:lnTo>
                <a:lnTo>
                  <a:pt x="4429188" y="336969"/>
                </a:lnTo>
                <a:lnTo>
                  <a:pt x="4459887" y="361081"/>
                </a:lnTo>
                <a:lnTo>
                  <a:pt x="4494318" y="378306"/>
                </a:lnTo>
                <a:lnTo>
                  <a:pt x="4532481" y="388641"/>
                </a:lnTo>
                <a:lnTo>
                  <a:pt x="4574374" y="392087"/>
                </a:lnTo>
                <a:lnTo>
                  <a:pt x="4616242" y="388641"/>
                </a:lnTo>
                <a:lnTo>
                  <a:pt x="4654346" y="378306"/>
                </a:lnTo>
                <a:lnTo>
                  <a:pt x="4688689" y="361081"/>
                </a:lnTo>
                <a:lnTo>
                  <a:pt x="4719269" y="336969"/>
                </a:lnTo>
                <a:lnTo>
                  <a:pt x="4744379" y="307493"/>
                </a:lnTo>
                <a:lnTo>
                  <a:pt x="4745337" y="305714"/>
                </a:lnTo>
                <a:lnTo>
                  <a:pt x="4574374" y="305714"/>
                </a:lnTo>
                <a:lnTo>
                  <a:pt x="4552207" y="303761"/>
                </a:lnTo>
                <a:lnTo>
                  <a:pt x="4514701" y="288135"/>
                </a:lnTo>
                <a:lnTo>
                  <a:pt x="4486923" y="257843"/>
                </a:lnTo>
                <a:lnTo>
                  <a:pt x="4472720" y="218633"/>
                </a:lnTo>
                <a:lnTo>
                  <a:pt x="4470946" y="196037"/>
                </a:lnTo>
                <a:lnTo>
                  <a:pt x="4472720" y="173455"/>
                </a:lnTo>
                <a:lnTo>
                  <a:pt x="4486923" y="134250"/>
                </a:lnTo>
                <a:lnTo>
                  <a:pt x="4514701" y="103957"/>
                </a:lnTo>
                <a:lnTo>
                  <a:pt x="4552207" y="88327"/>
                </a:lnTo>
                <a:lnTo>
                  <a:pt x="4574374" y="86372"/>
                </a:lnTo>
                <a:lnTo>
                  <a:pt x="4745333" y="86372"/>
                </a:lnTo>
                <a:lnTo>
                  <a:pt x="4744379" y="84600"/>
                </a:lnTo>
                <a:lnTo>
                  <a:pt x="4719269" y="55118"/>
                </a:lnTo>
                <a:lnTo>
                  <a:pt x="4688689" y="31005"/>
                </a:lnTo>
                <a:lnTo>
                  <a:pt x="4654346" y="13781"/>
                </a:lnTo>
                <a:lnTo>
                  <a:pt x="4616242" y="3445"/>
                </a:lnTo>
                <a:lnTo>
                  <a:pt x="4574374" y="0"/>
                </a:lnTo>
                <a:close/>
              </a:path>
              <a:path w="5256530" h="392429">
                <a:moveTo>
                  <a:pt x="4745333" y="86372"/>
                </a:moveTo>
                <a:lnTo>
                  <a:pt x="4574374" y="86372"/>
                </a:lnTo>
                <a:lnTo>
                  <a:pt x="4596285" y="88327"/>
                </a:lnTo>
                <a:lnTo>
                  <a:pt x="4615992" y="94189"/>
                </a:lnTo>
                <a:lnTo>
                  <a:pt x="4648809" y="117627"/>
                </a:lnTo>
                <a:lnTo>
                  <a:pt x="4670115" y="152860"/>
                </a:lnTo>
                <a:lnTo>
                  <a:pt x="4677219" y="196037"/>
                </a:lnTo>
                <a:lnTo>
                  <a:pt x="4675443" y="218633"/>
                </a:lnTo>
                <a:lnTo>
                  <a:pt x="4661237" y="257843"/>
                </a:lnTo>
                <a:lnTo>
                  <a:pt x="4633500" y="288135"/>
                </a:lnTo>
                <a:lnTo>
                  <a:pt x="4596285" y="303761"/>
                </a:lnTo>
                <a:lnTo>
                  <a:pt x="4574374" y="305714"/>
                </a:lnTo>
                <a:lnTo>
                  <a:pt x="4745337" y="305714"/>
                </a:lnTo>
                <a:lnTo>
                  <a:pt x="4762314" y="274180"/>
                </a:lnTo>
                <a:lnTo>
                  <a:pt x="4773074" y="237028"/>
                </a:lnTo>
                <a:lnTo>
                  <a:pt x="4776660" y="196037"/>
                </a:lnTo>
                <a:lnTo>
                  <a:pt x="4773074" y="155060"/>
                </a:lnTo>
                <a:lnTo>
                  <a:pt x="4762314" y="117914"/>
                </a:lnTo>
                <a:lnTo>
                  <a:pt x="4745333" y="86372"/>
                </a:lnTo>
                <a:close/>
              </a:path>
              <a:path w="5256530" h="392429">
                <a:moveTo>
                  <a:pt x="4116933" y="6248"/>
                </a:moveTo>
                <a:lnTo>
                  <a:pt x="4019194" y="6248"/>
                </a:lnTo>
                <a:lnTo>
                  <a:pt x="4019194" y="385267"/>
                </a:lnTo>
                <a:lnTo>
                  <a:pt x="4116933" y="385267"/>
                </a:lnTo>
                <a:lnTo>
                  <a:pt x="4116933" y="274459"/>
                </a:lnTo>
                <a:lnTo>
                  <a:pt x="4142498" y="242633"/>
                </a:lnTo>
                <a:lnTo>
                  <a:pt x="4252153" y="242633"/>
                </a:lnTo>
                <a:lnTo>
                  <a:pt x="4206709" y="183540"/>
                </a:lnTo>
                <a:lnTo>
                  <a:pt x="4224633" y="161950"/>
                </a:lnTo>
                <a:lnTo>
                  <a:pt x="4116933" y="161950"/>
                </a:lnTo>
                <a:lnTo>
                  <a:pt x="4116933" y="6248"/>
                </a:lnTo>
                <a:close/>
              </a:path>
              <a:path w="5256530" h="392429">
                <a:moveTo>
                  <a:pt x="4252153" y="242633"/>
                </a:moveTo>
                <a:lnTo>
                  <a:pt x="4142498" y="242633"/>
                </a:lnTo>
                <a:lnTo>
                  <a:pt x="4241939" y="385267"/>
                </a:lnTo>
                <a:lnTo>
                  <a:pt x="4361840" y="385267"/>
                </a:lnTo>
                <a:lnTo>
                  <a:pt x="4252153" y="242633"/>
                </a:lnTo>
                <a:close/>
              </a:path>
              <a:path w="5256530" h="392429">
                <a:moveTo>
                  <a:pt x="4353890" y="6248"/>
                </a:moveTo>
                <a:lnTo>
                  <a:pt x="4233418" y="6248"/>
                </a:lnTo>
                <a:lnTo>
                  <a:pt x="4116933" y="161950"/>
                </a:lnTo>
                <a:lnTo>
                  <a:pt x="4224633" y="161950"/>
                </a:lnTo>
                <a:lnTo>
                  <a:pt x="4353890" y="6248"/>
                </a:lnTo>
                <a:close/>
              </a:path>
              <a:path w="5256530" h="392429">
                <a:moveTo>
                  <a:pt x="3962361" y="6248"/>
                </a:moveTo>
                <a:lnTo>
                  <a:pt x="3684498" y="6248"/>
                </a:lnTo>
                <a:lnTo>
                  <a:pt x="3684498" y="385267"/>
                </a:lnTo>
                <a:lnTo>
                  <a:pt x="3962361" y="385267"/>
                </a:lnTo>
                <a:lnTo>
                  <a:pt x="3962361" y="300024"/>
                </a:lnTo>
                <a:lnTo>
                  <a:pt x="3782237" y="300024"/>
                </a:lnTo>
                <a:lnTo>
                  <a:pt x="3782237" y="235813"/>
                </a:lnTo>
                <a:lnTo>
                  <a:pt x="3958386" y="235813"/>
                </a:lnTo>
                <a:lnTo>
                  <a:pt x="3958386" y="150583"/>
                </a:lnTo>
                <a:lnTo>
                  <a:pt x="3782237" y="150583"/>
                </a:lnTo>
                <a:lnTo>
                  <a:pt x="3782237" y="91490"/>
                </a:lnTo>
                <a:lnTo>
                  <a:pt x="3962361" y="91490"/>
                </a:lnTo>
                <a:lnTo>
                  <a:pt x="3962361" y="6248"/>
                </a:lnTo>
                <a:close/>
              </a:path>
              <a:path w="5256530" h="392429">
                <a:moveTo>
                  <a:pt x="3512883" y="6248"/>
                </a:moveTo>
                <a:lnTo>
                  <a:pt x="3298088" y="6248"/>
                </a:lnTo>
                <a:lnTo>
                  <a:pt x="3298088" y="385267"/>
                </a:lnTo>
                <a:lnTo>
                  <a:pt x="3519703" y="385267"/>
                </a:lnTo>
                <a:lnTo>
                  <a:pt x="3544884" y="383421"/>
                </a:lnTo>
                <a:lnTo>
                  <a:pt x="3586084" y="368647"/>
                </a:lnTo>
                <a:lnTo>
                  <a:pt x="3614778" y="340059"/>
                </a:lnTo>
                <a:lnTo>
                  <a:pt x="3629270" y="303407"/>
                </a:lnTo>
                <a:lnTo>
                  <a:pt x="3629316" y="302869"/>
                </a:lnTo>
                <a:lnTo>
                  <a:pt x="3395827" y="302869"/>
                </a:lnTo>
                <a:lnTo>
                  <a:pt x="3395827" y="234683"/>
                </a:lnTo>
                <a:lnTo>
                  <a:pt x="3619481" y="234683"/>
                </a:lnTo>
                <a:lnTo>
                  <a:pt x="3619413" y="234525"/>
                </a:lnTo>
                <a:lnTo>
                  <a:pt x="3587113" y="199809"/>
                </a:lnTo>
                <a:lnTo>
                  <a:pt x="3558921" y="189788"/>
                </a:lnTo>
                <a:lnTo>
                  <a:pt x="3572253" y="185599"/>
                </a:lnTo>
                <a:lnTo>
                  <a:pt x="3584416" y="179281"/>
                </a:lnTo>
                <a:lnTo>
                  <a:pt x="3595407" y="170831"/>
                </a:lnTo>
                <a:lnTo>
                  <a:pt x="3605225" y="160248"/>
                </a:lnTo>
                <a:lnTo>
                  <a:pt x="3610818" y="151714"/>
                </a:lnTo>
                <a:lnTo>
                  <a:pt x="3395827" y="151714"/>
                </a:lnTo>
                <a:lnTo>
                  <a:pt x="3395827" y="88646"/>
                </a:lnTo>
                <a:lnTo>
                  <a:pt x="3622334" y="88646"/>
                </a:lnTo>
                <a:lnTo>
                  <a:pt x="3621881" y="83899"/>
                </a:lnTo>
                <a:lnTo>
                  <a:pt x="3594722" y="34950"/>
                </a:lnTo>
                <a:lnTo>
                  <a:pt x="3559770" y="13427"/>
                </a:lnTo>
                <a:lnTo>
                  <a:pt x="3537820" y="8043"/>
                </a:lnTo>
                <a:lnTo>
                  <a:pt x="3512883" y="6248"/>
                </a:lnTo>
                <a:close/>
              </a:path>
              <a:path w="5256530" h="392429">
                <a:moveTo>
                  <a:pt x="3619481" y="234683"/>
                </a:moveTo>
                <a:lnTo>
                  <a:pt x="3494138" y="234683"/>
                </a:lnTo>
                <a:lnTo>
                  <a:pt x="3502462" y="235287"/>
                </a:lnTo>
                <a:lnTo>
                  <a:pt x="3509832" y="237101"/>
                </a:lnTo>
                <a:lnTo>
                  <a:pt x="3531641" y="268782"/>
                </a:lnTo>
                <a:lnTo>
                  <a:pt x="3531019" y="276078"/>
                </a:lnTo>
                <a:lnTo>
                  <a:pt x="3502462" y="302283"/>
                </a:lnTo>
                <a:lnTo>
                  <a:pt x="3494138" y="302869"/>
                </a:lnTo>
                <a:lnTo>
                  <a:pt x="3629316" y="302869"/>
                </a:lnTo>
                <a:lnTo>
                  <a:pt x="3631082" y="282409"/>
                </a:lnTo>
                <a:lnTo>
                  <a:pt x="3629785" y="265348"/>
                </a:lnTo>
                <a:lnTo>
                  <a:pt x="3625894" y="249386"/>
                </a:lnTo>
                <a:lnTo>
                  <a:pt x="3619481" y="234683"/>
                </a:lnTo>
                <a:close/>
              </a:path>
              <a:path w="5256530" h="392429">
                <a:moveTo>
                  <a:pt x="3622334" y="88646"/>
                </a:moveTo>
                <a:lnTo>
                  <a:pt x="3490722" y="88646"/>
                </a:lnTo>
                <a:lnTo>
                  <a:pt x="3497775" y="89196"/>
                </a:lnTo>
                <a:lnTo>
                  <a:pt x="3504152" y="90846"/>
                </a:lnTo>
                <a:lnTo>
                  <a:pt x="3509852" y="93596"/>
                </a:lnTo>
                <a:lnTo>
                  <a:pt x="3514877" y="97447"/>
                </a:lnTo>
                <a:lnTo>
                  <a:pt x="3521125" y="103327"/>
                </a:lnTo>
                <a:lnTo>
                  <a:pt x="3524250" y="110807"/>
                </a:lnTo>
                <a:lnTo>
                  <a:pt x="3524250" y="129374"/>
                </a:lnTo>
                <a:lnTo>
                  <a:pt x="3490722" y="151714"/>
                </a:lnTo>
                <a:lnTo>
                  <a:pt x="3610818" y="151714"/>
                </a:lnTo>
                <a:lnTo>
                  <a:pt x="3613302" y="147923"/>
                </a:lnTo>
                <a:lnTo>
                  <a:pt x="3619072" y="134246"/>
                </a:lnTo>
                <a:lnTo>
                  <a:pt x="3622536" y="119220"/>
                </a:lnTo>
                <a:lnTo>
                  <a:pt x="3623691" y="102844"/>
                </a:lnTo>
                <a:lnTo>
                  <a:pt x="3622334" y="88646"/>
                </a:lnTo>
                <a:close/>
              </a:path>
              <a:path w="5256530" h="392429">
                <a:moveTo>
                  <a:pt x="3046361" y="0"/>
                </a:moveTo>
                <a:lnTo>
                  <a:pt x="3004468" y="3445"/>
                </a:lnTo>
                <a:lnTo>
                  <a:pt x="2966305" y="13781"/>
                </a:lnTo>
                <a:lnTo>
                  <a:pt x="2931874" y="31005"/>
                </a:lnTo>
                <a:lnTo>
                  <a:pt x="2901175" y="55118"/>
                </a:lnTo>
                <a:lnTo>
                  <a:pt x="2875938" y="84600"/>
                </a:lnTo>
                <a:lnTo>
                  <a:pt x="2847097" y="155060"/>
                </a:lnTo>
                <a:lnTo>
                  <a:pt x="2843491" y="196037"/>
                </a:lnTo>
                <a:lnTo>
                  <a:pt x="2847097" y="237028"/>
                </a:lnTo>
                <a:lnTo>
                  <a:pt x="2857912" y="274180"/>
                </a:lnTo>
                <a:lnTo>
                  <a:pt x="2901175" y="336969"/>
                </a:lnTo>
                <a:lnTo>
                  <a:pt x="2931874" y="361081"/>
                </a:lnTo>
                <a:lnTo>
                  <a:pt x="2966305" y="378306"/>
                </a:lnTo>
                <a:lnTo>
                  <a:pt x="3004468" y="388641"/>
                </a:lnTo>
                <a:lnTo>
                  <a:pt x="3046361" y="392087"/>
                </a:lnTo>
                <a:lnTo>
                  <a:pt x="3088228" y="388641"/>
                </a:lnTo>
                <a:lnTo>
                  <a:pt x="3126333" y="378306"/>
                </a:lnTo>
                <a:lnTo>
                  <a:pt x="3160675" y="361081"/>
                </a:lnTo>
                <a:lnTo>
                  <a:pt x="3191256" y="336969"/>
                </a:lnTo>
                <a:lnTo>
                  <a:pt x="3216366" y="307493"/>
                </a:lnTo>
                <a:lnTo>
                  <a:pt x="3217324" y="305714"/>
                </a:lnTo>
                <a:lnTo>
                  <a:pt x="3046361" y="305714"/>
                </a:lnTo>
                <a:lnTo>
                  <a:pt x="3024199" y="303761"/>
                </a:lnTo>
                <a:lnTo>
                  <a:pt x="2986695" y="288135"/>
                </a:lnTo>
                <a:lnTo>
                  <a:pt x="2958920" y="257843"/>
                </a:lnTo>
                <a:lnTo>
                  <a:pt x="2944709" y="218633"/>
                </a:lnTo>
                <a:lnTo>
                  <a:pt x="2942932" y="196037"/>
                </a:lnTo>
                <a:lnTo>
                  <a:pt x="2944709" y="173455"/>
                </a:lnTo>
                <a:lnTo>
                  <a:pt x="2958920" y="134250"/>
                </a:lnTo>
                <a:lnTo>
                  <a:pt x="2986695" y="103957"/>
                </a:lnTo>
                <a:lnTo>
                  <a:pt x="3024199" y="88327"/>
                </a:lnTo>
                <a:lnTo>
                  <a:pt x="3046361" y="86372"/>
                </a:lnTo>
                <a:lnTo>
                  <a:pt x="3217320" y="86372"/>
                </a:lnTo>
                <a:lnTo>
                  <a:pt x="3216366" y="84600"/>
                </a:lnTo>
                <a:lnTo>
                  <a:pt x="3191256" y="55118"/>
                </a:lnTo>
                <a:lnTo>
                  <a:pt x="3160675" y="31005"/>
                </a:lnTo>
                <a:lnTo>
                  <a:pt x="3126333" y="13781"/>
                </a:lnTo>
                <a:lnTo>
                  <a:pt x="3088228" y="3445"/>
                </a:lnTo>
                <a:lnTo>
                  <a:pt x="3046361" y="0"/>
                </a:lnTo>
                <a:close/>
              </a:path>
              <a:path w="5256530" h="392429">
                <a:moveTo>
                  <a:pt x="3217320" y="86372"/>
                </a:moveTo>
                <a:lnTo>
                  <a:pt x="3046361" y="86372"/>
                </a:lnTo>
                <a:lnTo>
                  <a:pt x="3068271" y="88327"/>
                </a:lnTo>
                <a:lnTo>
                  <a:pt x="3087979" y="94189"/>
                </a:lnTo>
                <a:lnTo>
                  <a:pt x="3120796" y="117627"/>
                </a:lnTo>
                <a:lnTo>
                  <a:pt x="3142102" y="152860"/>
                </a:lnTo>
                <a:lnTo>
                  <a:pt x="3149206" y="196037"/>
                </a:lnTo>
                <a:lnTo>
                  <a:pt x="3147430" y="218633"/>
                </a:lnTo>
                <a:lnTo>
                  <a:pt x="3133223" y="257843"/>
                </a:lnTo>
                <a:lnTo>
                  <a:pt x="3105486" y="288135"/>
                </a:lnTo>
                <a:lnTo>
                  <a:pt x="3068271" y="303761"/>
                </a:lnTo>
                <a:lnTo>
                  <a:pt x="3046361" y="305714"/>
                </a:lnTo>
                <a:lnTo>
                  <a:pt x="3217324" y="305714"/>
                </a:lnTo>
                <a:lnTo>
                  <a:pt x="3234301" y="274180"/>
                </a:lnTo>
                <a:lnTo>
                  <a:pt x="3245060" y="237028"/>
                </a:lnTo>
                <a:lnTo>
                  <a:pt x="3248647" y="196037"/>
                </a:lnTo>
                <a:lnTo>
                  <a:pt x="3245060" y="155060"/>
                </a:lnTo>
                <a:lnTo>
                  <a:pt x="3234301" y="117914"/>
                </a:lnTo>
                <a:lnTo>
                  <a:pt x="3217320" y="86372"/>
                </a:lnTo>
                <a:close/>
              </a:path>
              <a:path w="5256530" h="392429">
                <a:moveTo>
                  <a:pt x="2794635" y="6248"/>
                </a:moveTo>
                <a:lnTo>
                  <a:pt x="2512212" y="6248"/>
                </a:lnTo>
                <a:lnTo>
                  <a:pt x="2489479" y="198310"/>
                </a:lnTo>
                <a:lnTo>
                  <a:pt x="2484985" y="226602"/>
                </a:lnTo>
                <a:lnTo>
                  <a:pt x="2472916" y="268797"/>
                </a:lnTo>
                <a:lnTo>
                  <a:pt x="2446086" y="299961"/>
                </a:lnTo>
                <a:lnTo>
                  <a:pt x="2420721" y="305714"/>
                </a:lnTo>
                <a:lnTo>
                  <a:pt x="2420721" y="392087"/>
                </a:lnTo>
                <a:lnTo>
                  <a:pt x="2466379" y="387613"/>
                </a:lnTo>
                <a:lnTo>
                  <a:pt x="2504182" y="373265"/>
                </a:lnTo>
                <a:lnTo>
                  <a:pt x="2538419" y="345627"/>
                </a:lnTo>
                <a:lnTo>
                  <a:pt x="2565057" y="299173"/>
                </a:lnTo>
                <a:lnTo>
                  <a:pt x="2577838" y="256919"/>
                </a:lnTo>
                <a:lnTo>
                  <a:pt x="2586647" y="205701"/>
                </a:lnTo>
                <a:lnTo>
                  <a:pt x="2600286" y="91490"/>
                </a:lnTo>
                <a:lnTo>
                  <a:pt x="2794635" y="91490"/>
                </a:lnTo>
                <a:lnTo>
                  <a:pt x="2794635" y="6248"/>
                </a:lnTo>
                <a:close/>
              </a:path>
              <a:path w="5256530" h="392429">
                <a:moveTo>
                  <a:pt x="2794635" y="91490"/>
                </a:moveTo>
                <a:lnTo>
                  <a:pt x="2696895" y="91490"/>
                </a:lnTo>
                <a:lnTo>
                  <a:pt x="2696895" y="385267"/>
                </a:lnTo>
                <a:lnTo>
                  <a:pt x="2794635" y="385267"/>
                </a:lnTo>
                <a:lnTo>
                  <a:pt x="2794635" y="91490"/>
                </a:lnTo>
                <a:close/>
              </a:path>
              <a:path w="5256530" h="392429">
                <a:moveTo>
                  <a:pt x="2384920" y="6248"/>
                </a:moveTo>
                <a:lnTo>
                  <a:pt x="2107057" y="6248"/>
                </a:lnTo>
                <a:lnTo>
                  <a:pt x="2107057" y="385267"/>
                </a:lnTo>
                <a:lnTo>
                  <a:pt x="2384920" y="385267"/>
                </a:lnTo>
                <a:lnTo>
                  <a:pt x="2384920" y="300024"/>
                </a:lnTo>
                <a:lnTo>
                  <a:pt x="2204796" y="300024"/>
                </a:lnTo>
                <a:lnTo>
                  <a:pt x="2204796" y="235813"/>
                </a:lnTo>
                <a:lnTo>
                  <a:pt x="2380945" y="235813"/>
                </a:lnTo>
                <a:lnTo>
                  <a:pt x="2380945" y="150583"/>
                </a:lnTo>
                <a:lnTo>
                  <a:pt x="2204796" y="150583"/>
                </a:lnTo>
                <a:lnTo>
                  <a:pt x="2204796" y="91490"/>
                </a:lnTo>
                <a:lnTo>
                  <a:pt x="2384920" y="91490"/>
                </a:lnTo>
                <a:lnTo>
                  <a:pt x="2384920" y="6248"/>
                </a:lnTo>
                <a:close/>
              </a:path>
              <a:path w="5256530" h="392429">
                <a:moveTo>
                  <a:pt x="2038870" y="252298"/>
                </a:moveTo>
                <a:lnTo>
                  <a:pt x="1941131" y="252298"/>
                </a:lnTo>
                <a:lnTo>
                  <a:pt x="1941131" y="385267"/>
                </a:lnTo>
                <a:lnTo>
                  <a:pt x="2038870" y="385267"/>
                </a:lnTo>
                <a:lnTo>
                  <a:pt x="2038870" y="252298"/>
                </a:lnTo>
                <a:close/>
              </a:path>
              <a:path w="5256530" h="392429">
                <a:moveTo>
                  <a:pt x="1816684" y="6248"/>
                </a:moveTo>
                <a:lnTo>
                  <a:pt x="1717802" y="6248"/>
                </a:lnTo>
                <a:lnTo>
                  <a:pt x="1717802" y="119329"/>
                </a:lnTo>
                <a:lnTo>
                  <a:pt x="1726965" y="178782"/>
                </a:lnTo>
                <a:lnTo>
                  <a:pt x="1754454" y="224167"/>
                </a:lnTo>
                <a:lnTo>
                  <a:pt x="1800128" y="252936"/>
                </a:lnTo>
                <a:lnTo>
                  <a:pt x="1863852" y="262521"/>
                </a:lnTo>
                <a:lnTo>
                  <a:pt x="1881247" y="261883"/>
                </a:lnTo>
                <a:lnTo>
                  <a:pt x="1899924" y="259967"/>
                </a:lnTo>
                <a:lnTo>
                  <a:pt x="1919885" y="256772"/>
                </a:lnTo>
                <a:lnTo>
                  <a:pt x="1941131" y="252298"/>
                </a:lnTo>
                <a:lnTo>
                  <a:pt x="2038870" y="252298"/>
                </a:lnTo>
                <a:lnTo>
                  <a:pt x="2038870" y="177292"/>
                </a:lnTo>
                <a:lnTo>
                  <a:pt x="1877479" y="177292"/>
                </a:lnTo>
                <a:lnTo>
                  <a:pt x="1850877" y="173669"/>
                </a:lnTo>
                <a:lnTo>
                  <a:pt x="1831879" y="162802"/>
                </a:lnTo>
                <a:lnTo>
                  <a:pt x="1820482" y="144689"/>
                </a:lnTo>
                <a:lnTo>
                  <a:pt x="1816684" y="119329"/>
                </a:lnTo>
                <a:lnTo>
                  <a:pt x="1816684" y="6248"/>
                </a:lnTo>
                <a:close/>
              </a:path>
              <a:path w="5256530" h="392429">
                <a:moveTo>
                  <a:pt x="2038870" y="6248"/>
                </a:moveTo>
                <a:lnTo>
                  <a:pt x="1941131" y="6248"/>
                </a:lnTo>
                <a:lnTo>
                  <a:pt x="1941131" y="166497"/>
                </a:lnTo>
                <a:lnTo>
                  <a:pt x="1926710" y="171221"/>
                </a:lnTo>
                <a:lnTo>
                  <a:pt x="1911296" y="174594"/>
                </a:lnTo>
                <a:lnTo>
                  <a:pt x="1894886" y="176617"/>
                </a:lnTo>
                <a:lnTo>
                  <a:pt x="1877479" y="177292"/>
                </a:lnTo>
                <a:lnTo>
                  <a:pt x="2038870" y="177292"/>
                </a:lnTo>
                <a:lnTo>
                  <a:pt x="2038870" y="6248"/>
                </a:lnTo>
                <a:close/>
              </a:path>
              <a:path w="5256530" h="392429">
                <a:moveTo>
                  <a:pt x="1313218" y="6248"/>
                </a:moveTo>
                <a:lnTo>
                  <a:pt x="1215478" y="6248"/>
                </a:lnTo>
                <a:lnTo>
                  <a:pt x="1215478" y="385267"/>
                </a:lnTo>
                <a:lnTo>
                  <a:pt x="1405267" y="385267"/>
                </a:lnTo>
                <a:lnTo>
                  <a:pt x="1434321" y="383012"/>
                </a:lnTo>
                <a:lnTo>
                  <a:pt x="1482623" y="364971"/>
                </a:lnTo>
                <a:lnTo>
                  <a:pt x="1517287" y="330026"/>
                </a:lnTo>
                <a:lnTo>
                  <a:pt x="1530702" y="300024"/>
                </a:lnTo>
                <a:lnTo>
                  <a:pt x="1313218" y="300024"/>
                </a:lnTo>
                <a:lnTo>
                  <a:pt x="1313218" y="218770"/>
                </a:lnTo>
                <a:lnTo>
                  <a:pt x="1530757" y="218770"/>
                </a:lnTo>
                <a:lnTo>
                  <a:pt x="1528297" y="210035"/>
                </a:lnTo>
                <a:lnTo>
                  <a:pt x="1501876" y="169621"/>
                </a:lnTo>
                <a:lnTo>
                  <a:pt x="1460106" y="142560"/>
                </a:lnTo>
                <a:lnTo>
                  <a:pt x="1405267" y="133540"/>
                </a:lnTo>
                <a:lnTo>
                  <a:pt x="1313218" y="133540"/>
                </a:lnTo>
                <a:lnTo>
                  <a:pt x="1313218" y="6248"/>
                </a:lnTo>
                <a:close/>
              </a:path>
              <a:path w="5256530" h="392429">
                <a:moveTo>
                  <a:pt x="1530757" y="218770"/>
                </a:moveTo>
                <a:lnTo>
                  <a:pt x="1392199" y="218770"/>
                </a:lnTo>
                <a:lnTo>
                  <a:pt x="1401700" y="219446"/>
                </a:lnTo>
                <a:lnTo>
                  <a:pt x="1410314" y="221472"/>
                </a:lnTo>
                <a:lnTo>
                  <a:pt x="1436865" y="250240"/>
                </a:lnTo>
                <a:lnTo>
                  <a:pt x="1437665" y="259118"/>
                </a:lnTo>
                <a:lnTo>
                  <a:pt x="1436865" y="268245"/>
                </a:lnTo>
                <a:lnTo>
                  <a:pt x="1410314" y="297327"/>
                </a:lnTo>
                <a:lnTo>
                  <a:pt x="1392199" y="300024"/>
                </a:lnTo>
                <a:lnTo>
                  <a:pt x="1530702" y="300024"/>
                </a:lnTo>
                <a:lnTo>
                  <a:pt x="1534903" y="284992"/>
                </a:lnTo>
                <a:lnTo>
                  <a:pt x="1537106" y="259118"/>
                </a:lnTo>
                <a:lnTo>
                  <a:pt x="1534903" y="233493"/>
                </a:lnTo>
                <a:lnTo>
                  <a:pt x="1530757" y="218770"/>
                </a:lnTo>
                <a:close/>
              </a:path>
              <a:path w="5256530" h="392429">
                <a:moveTo>
                  <a:pt x="1063193" y="91490"/>
                </a:moveTo>
                <a:lnTo>
                  <a:pt x="965454" y="91490"/>
                </a:lnTo>
                <a:lnTo>
                  <a:pt x="965454" y="385267"/>
                </a:lnTo>
                <a:lnTo>
                  <a:pt x="1063193" y="385267"/>
                </a:lnTo>
                <a:lnTo>
                  <a:pt x="1063193" y="91490"/>
                </a:lnTo>
                <a:close/>
              </a:path>
              <a:path w="5256530" h="392429">
                <a:moveTo>
                  <a:pt x="1168882" y="6248"/>
                </a:moveTo>
                <a:lnTo>
                  <a:pt x="859193" y="6248"/>
                </a:lnTo>
                <a:lnTo>
                  <a:pt x="859193" y="91490"/>
                </a:lnTo>
                <a:lnTo>
                  <a:pt x="1168882" y="91490"/>
                </a:lnTo>
                <a:lnTo>
                  <a:pt x="1168882" y="6248"/>
                </a:lnTo>
                <a:close/>
              </a:path>
              <a:path w="5256530" h="392429">
                <a:moveTo>
                  <a:pt x="812596" y="6248"/>
                </a:moveTo>
                <a:lnTo>
                  <a:pt x="714857" y="6248"/>
                </a:lnTo>
                <a:lnTo>
                  <a:pt x="714857" y="385267"/>
                </a:lnTo>
                <a:lnTo>
                  <a:pt x="812596" y="385267"/>
                </a:lnTo>
                <a:lnTo>
                  <a:pt x="812596" y="6248"/>
                </a:lnTo>
                <a:close/>
              </a:path>
              <a:path w="5256530" h="392429">
                <a:moveTo>
                  <a:pt x="463130" y="6248"/>
                </a:moveTo>
                <a:lnTo>
                  <a:pt x="365391" y="6248"/>
                </a:lnTo>
                <a:lnTo>
                  <a:pt x="365391" y="385267"/>
                </a:lnTo>
                <a:lnTo>
                  <a:pt x="555180" y="385267"/>
                </a:lnTo>
                <a:lnTo>
                  <a:pt x="584234" y="383012"/>
                </a:lnTo>
                <a:lnTo>
                  <a:pt x="632531" y="364971"/>
                </a:lnTo>
                <a:lnTo>
                  <a:pt x="667195" y="330026"/>
                </a:lnTo>
                <a:lnTo>
                  <a:pt x="680614" y="300024"/>
                </a:lnTo>
                <a:lnTo>
                  <a:pt x="463130" y="300024"/>
                </a:lnTo>
                <a:lnTo>
                  <a:pt x="463130" y="218770"/>
                </a:lnTo>
                <a:lnTo>
                  <a:pt x="680669" y="218770"/>
                </a:lnTo>
                <a:lnTo>
                  <a:pt x="678208" y="210035"/>
                </a:lnTo>
                <a:lnTo>
                  <a:pt x="651776" y="169621"/>
                </a:lnTo>
                <a:lnTo>
                  <a:pt x="610017" y="142560"/>
                </a:lnTo>
                <a:lnTo>
                  <a:pt x="555180" y="133540"/>
                </a:lnTo>
                <a:lnTo>
                  <a:pt x="463130" y="133540"/>
                </a:lnTo>
                <a:lnTo>
                  <a:pt x="463130" y="6248"/>
                </a:lnTo>
                <a:close/>
              </a:path>
              <a:path w="5256530" h="392429">
                <a:moveTo>
                  <a:pt x="680669" y="218770"/>
                </a:moveTo>
                <a:lnTo>
                  <a:pt x="542112" y="218770"/>
                </a:lnTo>
                <a:lnTo>
                  <a:pt x="551613" y="219446"/>
                </a:lnTo>
                <a:lnTo>
                  <a:pt x="560227" y="221472"/>
                </a:lnTo>
                <a:lnTo>
                  <a:pt x="586767" y="250240"/>
                </a:lnTo>
                <a:lnTo>
                  <a:pt x="587565" y="259118"/>
                </a:lnTo>
                <a:lnTo>
                  <a:pt x="586767" y="268245"/>
                </a:lnTo>
                <a:lnTo>
                  <a:pt x="560227" y="297327"/>
                </a:lnTo>
                <a:lnTo>
                  <a:pt x="542112" y="300024"/>
                </a:lnTo>
                <a:lnTo>
                  <a:pt x="680614" y="300024"/>
                </a:lnTo>
                <a:lnTo>
                  <a:pt x="684816" y="284992"/>
                </a:lnTo>
                <a:lnTo>
                  <a:pt x="687019" y="259118"/>
                </a:lnTo>
                <a:lnTo>
                  <a:pt x="684816" y="233493"/>
                </a:lnTo>
                <a:lnTo>
                  <a:pt x="680669" y="218770"/>
                </a:lnTo>
                <a:close/>
              </a:path>
              <a:path w="5256530" h="392429">
                <a:moveTo>
                  <a:pt x="296062" y="6248"/>
                </a:moveTo>
                <a:lnTo>
                  <a:pt x="0" y="6248"/>
                </a:lnTo>
                <a:lnTo>
                  <a:pt x="0" y="385267"/>
                </a:lnTo>
                <a:lnTo>
                  <a:pt x="193205" y="385267"/>
                </a:lnTo>
                <a:lnTo>
                  <a:pt x="221689" y="383066"/>
                </a:lnTo>
                <a:lnTo>
                  <a:pt x="268857" y="365454"/>
                </a:lnTo>
                <a:lnTo>
                  <a:pt x="302451" y="331358"/>
                </a:lnTo>
                <a:lnTo>
                  <a:pt x="316035" y="300024"/>
                </a:lnTo>
                <a:lnTo>
                  <a:pt x="97739" y="300024"/>
                </a:lnTo>
                <a:lnTo>
                  <a:pt x="97739" y="225590"/>
                </a:lnTo>
                <a:lnTo>
                  <a:pt x="316179" y="225590"/>
                </a:lnTo>
                <a:lnTo>
                  <a:pt x="313104" y="214580"/>
                </a:lnTo>
                <a:lnTo>
                  <a:pt x="287540" y="175298"/>
                </a:lnTo>
                <a:lnTo>
                  <a:pt x="246907" y="149094"/>
                </a:lnTo>
                <a:lnTo>
                  <a:pt x="193205" y="140360"/>
                </a:lnTo>
                <a:lnTo>
                  <a:pt x="97739" y="140360"/>
                </a:lnTo>
                <a:lnTo>
                  <a:pt x="97739" y="91490"/>
                </a:lnTo>
                <a:lnTo>
                  <a:pt x="296062" y="91490"/>
                </a:lnTo>
                <a:lnTo>
                  <a:pt x="296062" y="6248"/>
                </a:lnTo>
                <a:close/>
              </a:path>
              <a:path w="5256530" h="392429">
                <a:moveTo>
                  <a:pt x="316179" y="225590"/>
                </a:moveTo>
                <a:lnTo>
                  <a:pt x="181279" y="225590"/>
                </a:lnTo>
                <a:lnTo>
                  <a:pt x="189940" y="226213"/>
                </a:lnTo>
                <a:lnTo>
                  <a:pt x="197750" y="228080"/>
                </a:lnTo>
                <a:lnTo>
                  <a:pt x="222186" y="262521"/>
                </a:lnTo>
                <a:lnTo>
                  <a:pt x="221476" y="270853"/>
                </a:lnTo>
                <a:lnTo>
                  <a:pt x="189940" y="299405"/>
                </a:lnTo>
                <a:lnTo>
                  <a:pt x="181279" y="300024"/>
                </a:lnTo>
                <a:lnTo>
                  <a:pt x="316035" y="300024"/>
                </a:lnTo>
                <a:lnTo>
                  <a:pt x="319496" y="287601"/>
                </a:lnTo>
                <a:lnTo>
                  <a:pt x="321627" y="262521"/>
                </a:lnTo>
                <a:lnTo>
                  <a:pt x="319496" y="237468"/>
                </a:lnTo>
                <a:lnTo>
                  <a:pt x="316179" y="225590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1854" y="3892693"/>
            <a:ext cx="3951604" cy="392430"/>
          </a:xfrm>
          <a:custGeom>
            <a:avLst/>
            <a:gdLst/>
            <a:ahLst/>
            <a:cxnLst/>
            <a:rect l="l" t="t" r="r" b="b"/>
            <a:pathLst>
              <a:path w="3951604" h="392429">
                <a:moveTo>
                  <a:pt x="3951566" y="6248"/>
                </a:moveTo>
                <a:lnTo>
                  <a:pt x="3673690" y="6248"/>
                </a:lnTo>
                <a:lnTo>
                  <a:pt x="3673690" y="385267"/>
                </a:lnTo>
                <a:lnTo>
                  <a:pt x="3951566" y="385267"/>
                </a:lnTo>
                <a:lnTo>
                  <a:pt x="3951566" y="300024"/>
                </a:lnTo>
                <a:lnTo>
                  <a:pt x="3771430" y="300024"/>
                </a:lnTo>
                <a:lnTo>
                  <a:pt x="3771430" y="235813"/>
                </a:lnTo>
                <a:lnTo>
                  <a:pt x="3947591" y="235813"/>
                </a:lnTo>
                <a:lnTo>
                  <a:pt x="3947591" y="150583"/>
                </a:lnTo>
                <a:lnTo>
                  <a:pt x="3771430" y="150583"/>
                </a:lnTo>
                <a:lnTo>
                  <a:pt x="3771430" y="91490"/>
                </a:lnTo>
                <a:lnTo>
                  <a:pt x="3951566" y="91490"/>
                </a:lnTo>
                <a:lnTo>
                  <a:pt x="3951566" y="6248"/>
                </a:lnTo>
                <a:close/>
              </a:path>
              <a:path w="3951604" h="392429">
                <a:moveTo>
                  <a:pt x="3521405" y="91490"/>
                </a:moveTo>
                <a:lnTo>
                  <a:pt x="3423666" y="91490"/>
                </a:lnTo>
                <a:lnTo>
                  <a:pt x="3423666" y="385267"/>
                </a:lnTo>
                <a:lnTo>
                  <a:pt x="3521405" y="385267"/>
                </a:lnTo>
                <a:lnTo>
                  <a:pt x="3521405" y="91490"/>
                </a:lnTo>
                <a:close/>
              </a:path>
              <a:path w="3951604" h="392429">
                <a:moveTo>
                  <a:pt x="3627094" y="6248"/>
                </a:moveTo>
                <a:lnTo>
                  <a:pt x="3317405" y="6248"/>
                </a:lnTo>
                <a:lnTo>
                  <a:pt x="3317405" y="91490"/>
                </a:lnTo>
                <a:lnTo>
                  <a:pt x="3627094" y="91490"/>
                </a:lnTo>
                <a:lnTo>
                  <a:pt x="3627094" y="6248"/>
                </a:lnTo>
                <a:close/>
              </a:path>
              <a:path w="3951604" h="392429">
                <a:moveTo>
                  <a:pt x="3131591" y="0"/>
                </a:moveTo>
                <a:lnTo>
                  <a:pt x="3089164" y="3409"/>
                </a:lnTo>
                <a:lnTo>
                  <a:pt x="3050541" y="13638"/>
                </a:lnTo>
                <a:lnTo>
                  <a:pt x="3015721" y="30684"/>
                </a:lnTo>
                <a:lnTo>
                  <a:pt x="2984703" y="54546"/>
                </a:lnTo>
                <a:lnTo>
                  <a:pt x="2959216" y="83849"/>
                </a:lnTo>
                <a:lnTo>
                  <a:pt x="2930089" y="154596"/>
                </a:lnTo>
                <a:lnTo>
                  <a:pt x="2926448" y="196037"/>
                </a:lnTo>
                <a:lnTo>
                  <a:pt x="2930106" y="237259"/>
                </a:lnTo>
                <a:lnTo>
                  <a:pt x="2941080" y="274534"/>
                </a:lnTo>
                <a:lnTo>
                  <a:pt x="2984982" y="337248"/>
                </a:lnTo>
                <a:lnTo>
                  <a:pt x="3016091" y="361242"/>
                </a:lnTo>
                <a:lnTo>
                  <a:pt x="3050895" y="378379"/>
                </a:lnTo>
                <a:lnTo>
                  <a:pt x="3089395" y="388660"/>
                </a:lnTo>
                <a:lnTo>
                  <a:pt x="3131591" y="392087"/>
                </a:lnTo>
                <a:lnTo>
                  <a:pt x="3161476" y="390258"/>
                </a:lnTo>
                <a:lnTo>
                  <a:pt x="3213044" y="375627"/>
                </a:lnTo>
                <a:lnTo>
                  <a:pt x="3253847" y="347324"/>
                </a:lnTo>
                <a:lnTo>
                  <a:pt x="3284955" y="311096"/>
                </a:lnTo>
                <a:lnTo>
                  <a:pt x="3288069" y="305714"/>
                </a:lnTo>
                <a:lnTo>
                  <a:pt x="3131591" y="305714"/>
                </a:lnTo>
                <a:lnTo>
                  <a:pt x="3109591" y="303742"/>
                </a:lnTo>
                <a:lnTo>
                  <a:pt x="3071662" y="287974"/>
                </a:lnTo>
                <a:lnTo>
                  <a:pt x="3042682" y="257468"/>
                </a:lnTo>
                <a:lnTo>
                  <a:pt x="3027766" y="218400"/>
                </a:lnTo>
                <a:lnTo>
                  <a:pt x="3025902" y="196037"/>
                </a:lnTo>
                <a:lnTo>
                  <a:pt x="3027766" y="173686"/>
                </a:lnTo>
                <a:lnTo>
                  <a:pt x="3042682" y="134620"/>
                </a:lnTo>
                <a:lnTo>
                  <a:pt x="3071662" y="104112"/>
                </a:lnTo>
                <a:lnTo>
                  <a:pt x="3109591" y="88344"/>
                </a:lnTo>
                <a:lnTo>
                  <a:pt x="3131591" y="86372"/>
                </a:lnTo>
                <a:lnTo>
                  <a:pt x="3286771" y="86372"/>
                </a:lnTo>
                <a:lnTo>
                  <a:pt x="3267435" y="57216"/>
                </a:lnTo>
                <a:lnTo>
                  <a:pt x="3230037" y="25430"/>
                </a:lnTo>
                <a:lnTo>
                  <a:pt x="3184754" y="6357"/>
                </a:lnTo>
                <a:lnTo>
                  <a:pt x="3131591" y="0"/>
                </a:lnTo>
                <a:close/>
              </a:path>
              <a:path w="3951604" h="392429">
                <a:moveTo>
                  <a:pt x="3212846" y="250596"/>
                </a:moveTo>
                <a:lnTo>
                  <a:pt x="3180740" y="289801"/>
                </a:lnTo>
                <a:lnTo>
                  <a:pt x="3144676" y="304721"/>
                </a:lnTo>
                <a:lnTo>
                  <a:pt x="3131591" y="305714"/>
                </a:lnTo>
                <a:lnTo>
                  <a:pt x="3288069" y="305714"/>
                </a:lnTo>
                <a:lnTo>
                  <a:pt x="3296945" y="290372"/>
                </a:lnTo>
                <a:lnTo>
                  <a:pt x="3212846" y="250596"/>
                </a:lnTo>
                <a:close/>
              </a:path>
              <a:path w="3951604" h="392429">
                <a:moveTo>
                  <a:pt x="3286771" y="86372"/>
                </a:moveTo>
                <a:lnTo>
                  <a:pt x="3131591" y="86372"/>
                </a:lnTo>
                <a:lnTo>
                  <a:pt x="3144676" y="87367"/>
                </a:lnTo>
                <a:lnTo>
                  <a:pt x="3157227" y="90352"/>
                </a:lnTo>
                <a:lnTo>
                  <a:pt x="3191162" y="110701"/>
                </a:lnTo>
                <a:lnTo>
                  <a:pt x="3212846" y="141490"/>
                </a:lnTo>
                <a:lnTo>
                  <a:pt x="3296945" y="101714"/>
                </a:lnTo>
                <a:lnTo>
                  <a:pt x="3286771" y="86372"/>
                </a:lnTo>
                <a:close/>
              </a:path>
              <a:path w="3951604" h="392429">
                <a:moveTo>
                  <a:pt x="2888945" y="6248"/>
                </a:moveTo>
                <a:lnTo>
                  <a:pt x="2611081" y="6248"/>
                </a:lnTo>
                <a:lnTo>
                  <a:pt x="2611081" y="385267"/>
                </a:lnTo>
                <a:lnTo>
                  <a:pt x="2888945" y="385267"/>
                </a:lnTo>
                <a:lnTo>
                  <a:pt x="2888945" y="300024"/>
                </a:lnTo>
                <a:lnTo>
                  <a:pt x="2708808" y="300024"/>
                </a:lnTo>
                <a:lnTo>
                  <a:pt x="2708808" y="235813"/>
                </a:lnTo>
                <a:lnTo>
                  <a:pt x="2884970" y="235813"/>
                </a:lnTo>
                <a:lnTo>
                  <a:pt x="2884970" y="150583"/>
                </a:lnTo>
                <a:lnTo>
                  <a:pt x="2708808" y="150583"/>
                </a:lnTo>
                <a:lnTo>
                  <a:pt x="2708808" y="91490"/>
                </a:lnTo>
                <a:lnTo>
                  <a:pt x="2888945" y="91490"/>
                </a:lnTo>
                <a:lnTo>
                  <a:pt x="2888945" y="6248"/>
                </a:lnTo>
                <a:close/>
              </a:path>
              <a:path w="3951604" h="392429">
                <a:moveTo>
                  <a:pt x="2248535" y="6248"/>
                </a:moveTo>
                <a:lnTo>
                  <a:pt x="2112733" y="6248"/>
                </a:lnTo>
                <a:lnTo>
                  <a:pt x="2112733" y="385267"/>
                </a:lnTo>
                <a:lnTo>
                  <a:pt x="2210460" y="385267"/>
                </a:lnTo>
                <a:lnTo>
                  <a:pt x="2210460" y="138645"/>
                </a:lnTo>
                <a:lnTo>
                  <a:pt x="2299378" y="138645"/>
                </a:lnTo>
                <a:lnTo>
                  <a:pt x="2248535" y="6248"/>
                </a:lnTo>
                <a:close/>
              </a:path>
              <a:path w="3951604" h="392429">
                <a:moveTo>
                  <a:pt x="2299378" y="138645"/>
                </a:moveTo>
                <a:lnTo>
                  <a:pt x="2210460" y="138645"/>
                </a:lnTo>
                <a:lnTo>
                  <a:pt x="2305926" y="385267"/>
                </a:lnTo>
                <a:lnTo>
                  <a:pt x="2349118" y="385267"/>
                </a:lnTo>
                <a:lnTo>
                  <a:pt x="2416610" y="211950"/>
                </a:lnTo>
                <a:lnTo>
                  <a:pt x="2327529" y="211950"/>
                </a:lnTo>
                <a:lnTo>
                  <a:pt x="2299378" y="138645"/>
                </a:lnTo>
                <a:close/>
              </a:path>
              <a:path w="3951604" h="392429">
                <a:moveTo>
                  <a:pt x="2542882" y="138645"/>
                </a:moveTo>
                <a:lnTo>
                  <a:pt x="2445156" y="138645"/>
                </a:lnTo>
                <a:lnTo>
                  <a:pt x="2445156" y="385267"/>
                </a:lnTo>
                <a:lnTo>
                  <a:pt x="2542882" y="385267"/>
                </a:lnTo>
                <a:lnTo>
                  <a:pt x="2542882" y="138645"/>
                </a:lnTo>
                <a:close/>
              </a:path>
              <a:path w="3951604" h="392429">
                <a:moveTo>
                  <a:pt x="2542882" y="6248"/>
                </a:moveTo>
                <a:lnTo>
                  <a:pt x="2407081" y="6248"/>
                </a:lnTo>
                <a:lnTo>
                  <a:pt x="2327529" y="211950"/>
                </a:lnTo>
                <a:lnTo>
                  <a:pt x="2416610" y="211950"/>
                </a:lnTo>
                <a:lnTo>
                  <a:pt x="2445156" y="138645"/>
                </a:lnTo>
                <a:lnTo>
                  <a:pt x="2542882" y="138645"/>
                </a:lnTo>
                <a:lnTo>
                  <a:pt x="2542882" y="6248"/>
                </a:lnTo>
                <a:close/>
              </a:path>
              <a:path w="3951604" h="392429">
                <a:moveTo>
                  <a:pt x="1941118" y="6248"/>
                </a:moveTo>
                <a:lnTo>
                  <a:pt x="1726323" y="6248"/>
                </a:lnTo>
                <a:lnTo>
                  <a:pt x="1726323" y="385267"/>
                </a:lnTo>
                <a:lnTo>
                  <a:pt x="1947938" y="385267"/>
                </a:lnTo>
                <a:lnTo>
                  <a:pt x="1973120" y="383421"/>
                </a:lnTo>
                <a:lnTo>
                  <a:pt x="2014320" y="368647"/>
                </a:lnTo>
                <a:lnTo>
                  <a:pt x="2043013" y="340059"/>
                </a:lnTo>
                <a:lnTo>
                  <a:pt x="2057505" y="303407"/>
                </a:lnTo>
                <a:lnTo>
                  <a:pt x="2057552" y="302869"/>
                </a:lnTo>
                <a:lnTo>
                  <a:pt x="1824062" y="302869"/>
                </a:lnTo>
                <a:lnTo>
                  <a:pt x="1824062" y="234683"/>
                </a:lnTo>
                <a:lnTo>
                  <a:pt x="2047717" y="234683"/>
                </a:lnTo>
                <a:lnTo>
                  <a:pt x="2047648" y="234525"/>
                </a:lnTo>
                <a:lnTo>
                  <a:pt x="2015348" y="199809"/>
                </a:lnTo>
                <a:lnTo>
                  <a:pt x="1987156" y="189788"/>
                </a:lnTo>
                <a:lnTo>
                  <a:pt x="2000488" y="185599"/>
                </a:lnTo>
                <a:lnTo>
                  <a:pt x="2012651" y="179281"/>
                </a:lnTo>
                <a:lnTo>
                  <a:pt x="2023643" y="170831"/>
                </a:lnTo>
                <a:lnTo>
                  <a:pt x="2033460" y="160248"/>
                </a:lnTo>
                <a:lnTo>
                  <a:pt x="2039053" y="151714"/>
                </a:lnTo>
                <a:lnTo>
                  <a:pt x="1824062" y="151714"/>
                </a:lnTo>
                <a:lnTo>
                  <a:pt x="1824062" y="88646"/>
                </a:lnTo>
                <a:lnTo>
                  <a:pt x="2050569" y="88646"/>
                </a:lnTo>
                <a:lnTo>
                  <a:pt x="2050116" y="83899"/>
                </a:lnTo>
                <a:lnTo>
                  <a:pt x="2022944" y="34950"/>
                </a:lnTo>
                <a:lnTo>
                  <a:pt x="1987999" y="13427"/>
                </a:lnTo>
                <a:lnTo>
                  <a:pt x="1966050" y="8043"/>
                </a:lnTo>
                <a:lnTo>
                  <a:pt x="1941118" y="6248"/>
                </a:lnTo>
                <a:close/>
              </a:path>
              <a:path w="3951604" h="392429">
                <a:moveTo>
                  <a:pt x="2047717" y="234683"/>
                </a:moveTo>
                <a:lnTo>
                  <a:pt x="1922373" y="234683"/>
                </a:lnTo>
                <a:lnTo>
                  <a:pt x="1930698" y="235287"/>
                </a:lnTo>
                <a:lnTo>
                  <a:pt x="1938067" y="237101"/>
                </a:lnTo>
                <a:lnTo>
                  <a:pt x="1959876" y="268782"/>
                </a:lnTo>
                <a:lnTo>
                  <a:pt x="1959253" y="276078"/>
                </a:lnTo>
                <a:lnTo>
                  <a:pt x="1930698" y="302283"/>
                </a:lnTo>
                <a:lnTo>
                  <a:pt x="1922373" y="302869"/>
                </a:lnTo>
                <a:lnTo>
                  <a:pt x="2057552" y="302869"/>
                </a:lnTo>
                <a:lnTo>
                  <a:pt x="2059317" y="282409"/>
                </a:lnTo>
                <a:lnTo>
                  <a:pt x="2058020" y="265348"/>
                </a:lnTo>
                <a:lnTo>
                  <a:pt x="2054129" y="249386"/>
                </a:lnTo>
                <a:lnTo>
                  <a:pt x="2047717" y="234683"/>
                </a:lnTo>
                <a:close/>
              </a:path>
              <a:path w="3951604" h="392429">
                <a:moveTo>
                  <a:pt x="2050569" y="88646"/>
                </a:moveTo>
                <a:lnTo>
                  <a:pt x="1918957" y="88646"/>
                </a:lnTo>
                <a:lnTo>
                  <a:pt x="1926010" y="89196"/>
                </a:lnTo>
                <a:lnTo>
                  <a:pt x="1932387" y="90846"/>
                </a:lnTo>
                <a:lnTo>
                  <a:pt x="1938088" y="93596"/>
                </a:lnTo>
                <a:lnTo>
                  <a:pt x="1943112" y="97447"/>
                </a:lnTo>
                <a:lnTo>
                  <a:pt x="1949361" y="103327"/>
                </a:lnTo>
                <a:lnTo>
                  <a:pt x="1952485" y="110807"/>
                </a:lnTo>
                <a:lnTo>
                  <a:pt x="1952485" y="129374"/>
                </a:lnTo>
                <a:lnTo>
                  <a:pt x="1918957" y="151714"/>
                </a:lnTo>
                <a:lnTo>
                  <a:pt x="2039053" y="151714"/>
                </a:lnTo>
                <a:lnTo>
                  <a:pt x="2041537" y="147923"/>
                </a:lnTo>
                <a:lnTo>
                  <a:pt x="2047308" y="134246"/>
                </a:lnTo>
                <a:lnTo>
                  <a:pt x="2050771" y="119220"/>
                </a:lnTo>
                <a:lnTo>
                  <a:pt x="2051926" y="102844"/>
                </a:lnTo>
                <a:lnTo>
                  <a:pt x="2050569" y="88646"/>
                </a:lnTo>
                <a:close/>
              </a:path>
              <a:path w="3951604" h="392429">
                <a:moveTo>
                  <a:pt x="1313218" y="6248"/>
                </a:moveTo>
                <a:lnTo>
                  <a:pt x="1215478" y="6248"/>
                </a:lnTo>
                <a:lnTo>
                  <a:pt x="1215478" y="385267"/>
                </a:lnTo>
                <a:lnTo>
                  <a:pt x="1405267" y="385267"/>
                </a:lnTo>
                <a:lnTo>
                  <a:pt x="1434321" y="383012"/>
                </a:lnTo>
                <a:lnTo>
                  <a:pt x="1482623" y="364971"/>
                </a:lnTo>
                <a:lnTo>
                  <a:pt x="1517287" y="330026"/>
                </a:lnTo>
                <a:lnTo>
                  <a:pt x="1530702" y="300024"/>
                </a:lnTo>
                <a:lnTo>
                  <a:pt x="1313218" y="300024"/>
                </a:lnTo>
                <a:lnTo>
                  <a:pt x="1313218" y="218770"/>
                </a:lnTo>
                <a:lnTo>
                  <a:pt x="1530757" y="218770"/>
                </a:lnTo>
                <a:lnTo>
                  <a:pt x="1528297" y="210035"/>
                </a:lnTo>
                <a:lnTo>
                  <a:pt x="1501876" y="169621"/>
                </a:lnTo>
                <a:lnTo>
                  <a:pt x="1460106" y="142560"/>
                </a:lnTo>
                <a:lnTo>
                  <a:pt x="1405267" y="133540"/>
                </a:lnTo>
                <a:lnTo>
                  <a:pt x="1313218" y="133540"/>
                </a:lnTo>
                <a:lnTo>
                  <a:pt x="1313218" y="6248"/>
                </a:lnTo>
                <a:close/>
              </a:path>
              <a:path w="3951604" h="392429">
                <a:moveTo>
                  <a:pt x="1530757" y="218770"/>
                </a:moveTo>
                <a:lnTo>
                  <a:pt x="1392199" y="218770"/>
                </a:lnTo>
                <a:lnTo>
                  <a:pt x="1401700" y="219446"/>
                </a:lnTo>
                <a:lnTo>
                  <a:pt x="1410314" y="221472"/>
                </a:lnTo>
                <a:lnTo>
                  <a:pt x="1436865" y="250240"/>
                </a:lnTo>
                <a:lnTo>
                  <a:pt x="1437665" y="259118"/>
                </a:lnTo>
                <a:lnTo>
                  <a:pt x="1436865" y="268245"/>
                </a:lnTo>
                <a:lnTo>
                  <a:pt x="1410314" y="297327"/>
                </a:lnTo>
                <a:lnTo>
                  <a:pt x="1392199" y="300024"/>
                </a:lnTo>
                <a:lnTo>
                  <a:pt x="1530702" y="300024"/>
                </a:lnTo>
                <a:lnTo>
                  <a:pt x="1534903" y="284992"/>
                </a:lnTo>
                <a:lnTo>
                  <a:pt x="1537106" y="259118"/>
                </a:lnTo>
                <a:lnTo>
                  <a:pt x="1534903" y="233493"/>
                </a:lnTo>
                <a:lnTo>
                  <a:pt x="1530757" y="218770"/>
                </a:lnTo>
                <a:close/>
              </a:path>
              <a:path w="3951604" h="392429">
                <a:moveTo>
                  <a:pt x="1063180" y="91490"/>
                </a:moveTo>
                <a:lnTo>
                  <a:pt x="965441" y="91490"/>
                </a:lnTo>
                <a:lnTo>
                  <a:pt x="965441" y="385267"/>
                </a:lnTo>
                <a:lnTo>
                  <a:pt x="1063180" y="385267"/>
                </a:lnTo>
                <a:lnTo>
                  <a:pt x="1063180" y="91490"/>
                </a:lnTo>
                <a:close/>
              </a:path>
              <a:path w="3951604" h="392429">
                <a:moveTo>
                  <a:pt x="1168882" y="6248"/>
                </a:moveTo>
                <a:lnTo>
                  <a:pt x="859180" y="6248"/>
                </a:lnTo>
                <a:lnTo>
                  <a:pt x="859180" y="91490"/>
                </a:lnTo>
                <a:lnTo>
                  <a:pt x="1168882" y="91490"/>
                </a:lnTo>
                <a:lnTo>
                  <a:pt x="1168882" y="6248"/>
                </a:lnTo>
                <a:close/>
              </a:path>
              <a:path w="3951604" h="392429">
                <a:moveTo>
                  <a:pt x="812596" y="6248"/>
                </a:moveTo>
                <a:lnTo>
                  <a:pt x="714857" y="6248"/>
                </a:lnTo>
                <a:lnTo>
                  <a:pt x="714857" y="385267"/>
                </a:lnTo>
                <a:lnTo>
                  <a:pt x="812596" y="385267"/>
                </a:lnTo>
                <a:lnTo>
                  <a:pt x="812596" y="6248"/>
                </a:lnTo>
                <a:close/>
              </a:path>
              <a:path w="3951604" h="392429">
                <a:moveTo>
                  <a:pt x="463118" y="6248"/>
                </a:moveTo>
                <a:lnTo>
                  <a:pt x="365378" y="6248"/>
                </a:lnTo>
                <a:lnTo>
                  <a:pt x="365378" y="385267"/>
                </a:lnTo>
                <a:lnTo>
                  <a:pt x="555180" y="385267"/>
                </a:lnTo>
                <a:lnTo>
                  <a:pt x="584227" y="383012"/>
                </a:lnTo>
                <a:lnTo>
                  <a:pt x="632524" y="364971"/>
                </a:lnTo>
                <a:lnTo>
                  <a:pt x="667187" y="330026"/>
                </a:lnTo>
                <a:lnTo>
                  <a:pt x="680602" y="300024"/>
                </a:lnTo>
                <a:lnTo>
                  <a:pt x="463118" y="300024"/>
                </a:lnTo>
                <a:lnTo>
                  <a:pt x="463118" y="218770"/>
                </a:lnTo>
                <a:lnTo>
                  <a:pt x="680657" y="218770"/>
                </a:lnTo>
                <a:lnTo>
                  <a:pt x="678197" y="210035"/>
                </a:lnTo>
                <a:lnTo>
                  <a:pt x="651776" y="169621"/>
                </a:lnTo>
                <a:lnTo>
                  <a:pt x="610007" y="142560"/>
                </a:lnTo>
                <a:lnTo>
                  <a:pt x="555180" y="133540"/>
                </a:lnTo>
                <a:lnTo>
                  <a:pt x="463118" y="133540"/>
                </a:lnTo>
                <a:lnTo>
                  <a:pt x="463118" y="6248"/>
                </a:lnTo>
                <a:close/>
              </a:path>
              <a:path w="3951604" h="392429">
                <a:moveTo>
                  <a:pt x="680657" y="218770"/>
                </a:moveTo>
                <a:lnTo>
                  <a:pt x="542112" y="218770"/>
                </a:lnTo>
                <a:lnTo>
                  <a:pt x="551605" y="219446"/>
                </a:lnTo>
                <a:lnTo>
                  <a:pt x="560216" y="221472"/>
                </a:lnTo>
                <a:lnTo>
                  <a:pt x="586767" y="250240"/>
                </a:lnTo>
                <a:lnTo>
                  <a:pt x="587565" y="259118"/>
                </a:lnTo>
                <a:lnTo>
                  <a:pt x="586767" y="268245"/>
                </a:lnTo>
                <a:lnTo>
                  <a:pt x="560216" y="297327"/>
                </a:lnTo>
                <a:lnTo>
                  <a:pt x="542112" y="300024"/>
                </a:lnTo>
                <a:lnTo>
                  <a:pt x="680602" y="300024"/>
                </a:lnTo>
                <a:lnTo>
                  <a:pt x="684804" y="284992"/>
                </a:lnTo>
                <a:lnTo>
                  <a:pt x="687006" y="259118"/>
                </a:lnTo>
                <a:lnTo>
                  <a:pt x="684804" y="233493"/>
                </a:lnTo>
                <a:lnTo>
                  <a:pt x="680657" y="218770"/>
                </a:lnTo>
                <a:close/>
              </a:path>
              <a:path w="3951604" h="392429">
                <a:moveTo>
                  <a:pt x="296049" y="6248"/>
                </a:moveTo>
                <a:lnTo>
                  <a:pt x="0" y="6248"/>
                </a:lnTo>
                <a:lnTo>
                  <a:pt x="0" y="385267"/>
                </a:lnTo>
                <a:lnTo>
                  <a:pt x="193205" y="385267"/>
                </a:lnTo>
                <a:lnTo>
                  <a:pt x="221684" y="383066"/>
                </a:lnTo>
                <a:lnTo>
                  <a:pt x="268850" y="365454"/>
                </a:lnTo>
                <a:lnTo>
                  <a:pt x="302446" y="331358"/>
                </a:lnTo>
                <a:lnTo>
                  <a:pt x="316034" y="300024"/>
                </a:lnTo>
                <a:lnTo>
                  <a:pt x="97739" y="300024"/>
                </a:lnTo>
                <a:lnTo>
                  <a:pt x="97739" y="225590"/>
                </a:lnTo>
                <a:lnTo>
                  <a:pt x="316178" y="225590"/>
                </a:lnTo>
                <a:lnTo>
                  <a:pt x="313102" y="214580"/>
                </a:lnTo>
                <a:lnTo>
                  <a:pt x="287527" y="175298"/>
                </a:lnTo>
                <a:lnTo>
                  <a:pt x="246900" y="149094"/>
                </a:lnTo>
                <a:lnTo>
                  <a:pt x="193205" y="140360"/>
                </a:lnTo>
                <a:lnTo>
                  <a:pt x="97739" y="140360"/>
                </a:lnTo>
                <a:lnTo>
                  <a:pt x="97739" y="91490"/>
                </a:lnTo>
                <a:lnTo>
                  <a:pt x="296049" y="91490"/>
                </a:lnTo>
                <a:lnTo>
                  <a:pt x="296049" y="6248"/>
                </a:lnTo>
                <a:close/>
              </a:path>
              <a:path w="3951604" h="392429">
                <a:moveTo>
                  <a:pt x="316178" y="225590"/>
                </a:moveTo>
                <a:lnTo>
                  <a:pt x="181267" y="225590"/>
                </a:lnTo>
                <a:lnTo>
                  <a:pt x="189935" y="226213"/>
                </a:lnTo>
                <a:lnTo>
                  <a:pt x="197748" y="228080"/>
                </a:lnTo>
                <a:lnTo>
                  <a:pt x="222186" y="262521"/>
                </a:lnTo>
                <a:lnTo>
                  <a:pt x="221474" y="270853"/>
                </a:lnTo>
                <a:lnTo>
                  <a:pt x="189935" y="299405"/>
                </a:lnTo>
                <a:lnTo>
                  <a:pt x="181267" y="300024"/>
                </a:lnTo>
                <a:lnTo>
                  <a:pt x="316034" y="300024"/>
                </a:lnTo>
                <a:lnTo>
                  <a:pt x="319496" y="287601"/>
                </a:lnTo>
                <a:lnTo>
                  <a:pt x="321627" y="262521"/>
                </a:lnTo>
                <a:lnTo>
                  <a:pt x="319496" y="237468"/>
                </a:lnTo>
                <a:lnTo>
                  <a:pt x="316178" y="225590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4727" y="4652431"/>
            <a:ext cx="5574665" cy="448945"/>
          </a:xfrm>
          <a:custGeom>
            <a:avLst/>
            <a:gdLst/>
            <a:ahLst/>
            <a:cxnLst/>
            <a:rect l="l" t="t" r="r" b="b"/>
            <a:pathLst>
              <a:path w="5574665" h="448945">
                <a:moveTo>
                  <a:pt x="5319877" y="0"/>
                </a:moveTo>
                <a:lnTo>
                  <a:pt x="5222151" y="0"/>
                </a:lnTo>
                <a:lnTo>
                  <a:pt x="5222151" y="379018"/>
                </a:lnTo>
                <a:lnTo>
                  <a:pt x="5316474" y="379018"/>
                </a:lnTo>
                <a:lnTo>
                  <a:pt x="5422671" y="223316"/>
                </a:lnTo>
                <a:lnTo>
                  <a:pt x="5319877" y="223316"/>
                </a:lnTo>
                <a:lnTo>
                  <a:pt x="5319877" y="0"/>
                </a:lnTo>
                <a:close/>
              </a:path>
              <a:path w="5574665" h="448945">
                <a:moveTo>
                  <a:pt x="5574461" y="144907"/>
                </a:moveTo>
                <a:lnTo>
                  <a:pt x="5476151" y="144907"/>
                </a:lnTo>
                <a:lnTo>
                  <a:pt x="5476151" y="379018"/>
                </a:lnTo>
                <a:lnTo>
                  <a:pt x="5574461" y="379018"/>
                </a:lnTo>
                <a:lnTo>
                  <a:pt x="5574461" y="144907"/>
                </a:lnTo>
                <a:close/>
              </a:path>
              <a:path w="5574665" h="448945">
                <a:moveTo>
                  <a:pt x="5574461" y="0"/>
                </a:moveTo>
                <a:lnTo>
                  <a:pt x="5473306" y="0"/>
                </a:lnTo>
                <a:lnTo>
                  <a:pt x="5319877" y="223316"/>
                </a:lnTo>
                <a:lnTo>
                  <a:pt x="5422671" y="223316"/>
                </a:lnTo>
                <a:lnTo>
                  <a:pt x="5476151" y="144907"/>
                </a:lnTo>
                <a:lnTo>
                  <a:pt x="5574461" y="144907"/>
                </a:lnTo>
                <a:lnTo>
                  <a:pt x="5574461" y="0"/>
                </a:lnTo>
                <a:close/>
              </a:path>
              <a:path w="5574665" h="448945">
                <a:moveTo>
                  <a:pt x="4899380" y="0"/>
                </a:moveTo>
                <a:lnTo>
                  <a:pt x="4801641" y="0"/>
                </a:lnTo>
                <a:lnTo>
                  <a:pt x="4801641" y="379018"/>
                </a:lnTo>
                <a:lnTo>
                  <a:pt x="4895977" y="379018"/>
                </a:lnTo>
                <a:lnTo>
                  <a:pt x="5002165" y="223316"/>
                </a:lnTo>
                <a:lnTo>
                  <a:pt x="4899380" y="223316"/>
                </a:lnTo>
                <a:lnTo>
                  <a:pt x="4899380" y="0"/>
                </a:lnTo>
                <a:close/>
              </a:path>
              <a:path w="5574665" h="448945">
                <a:moveTo>
                  <a:pt x="5153952" y="144907"/>
                </a:moveTo>
                <a:lnTo>
                  <a:pt x="5055641" y="144907"/>
                </a:lnTo>
                <a:lnTo>
                  <a:pt x="5055641" y="379018"/>
                </a:lnTo>
                <a:lnTo>
                  <a:pt x="5153952" y="379018"/>
                </a:lnTo>
                <a:lnTo>
                  <a:pt x="5153952" y="144907"/>
                </a:lnTo>
                <a:close/>
              </a:path>
              <a:path w="5574665" h="448945">
                <a:moveTo>
                  <a:pt x="5153952" y="0"/>
                </a:moveTo>
                <a:lnTo>
                  <a:pt x="5052809" y="0"/>
                </a:lnTo>
                <a:lnTo>
                  <a:pt x="4899380" y="223316"/>
                </a:lnTo>
                <a:lnTo>
                  <a:pt x="5002165" y="223316"/>
                </a:lnTo>
                <a:lnTo>
                  <a:pt x="5055641" y="144907"/>
                </a:lnTo>
                <a:lnTo>
                  <a:pt x="5153952" y="144907"/>
                </a:lnTo>
                <a:lnTo>
                  <a:pt x="5153952" y="0"/>
                </a:lnTo>
                <a:close/>
              </a:path>
              <a:path w="5574665" h="448945">
                <a:moveTo>
                  <a:pt x="4478312" y="0"/>
                </a:moveTo>
                <a:lnTo>
                  <a:pt x="4380572" y="0"/>
                </a:lnTo>
                <a:lnTo>
                  <a:pt x="4380572" y="379018"/>
                </a:lnTo>
                <a:lnTo>
                  <a:pt x="4478312" y="379018"/>
                </a:lnTo>
                <a:lnTo>
                  <a:pt x="4478312" y="226733"/>
                </a:lnTo>
                <a:lnTo>
                  <a:pt x="4733455" y="226733"/>
                </a:lnTo>
                <a:lnTo>
                  <a:pt x="4733455" y="141490"/>
                </a:lnTo>
                <a:lnTo>
                  <a:pt x="4478312" y="141490"/>
                </a:lnTo>
                <a:lnTo>
                  <a:pt x="4478312" y="0"/>
                </a:lnTo>
                <a:close/>
              </a:path>
              <a:path w="5574665" h="448945">
                <a:moveTo>
                  <a:pt x="4733455" y="226733"/>
                </a:moveTo>
                <a:lnTo>
                  <a:pt x="4635715" y="226733"/>
                </a:lnTo>
                <a:lnTo>
                  <a:pt x="4635715" y="379018"/>
                </a:lnTo>
                <a:lnTo>
                  <a:pt x="4733455" y="379018"/>
                </a:lnTo>
                <a:lnTo>
                  <a:pt x="4733455" y="226733"/>
                </a:lnTo>
                <a:close/>
              </a:path>
              <a:path w="5574665" h="448945">
                <a:moveTo>
                  <a:pt x="4733455" y="0"/>
                </a:moveTo>
                <a:lnTo>
                  <a:pt x="4635715" y="0"/>
                </a:lnTo>
                <a:lnTo>
                  <a:pt x="4635715" y="141490"/>
                </a:lnTo>
                <a:lnTo>
                  <a:pt x="4733455" y="141490"/>
                </a:lnTo>
                <a:lnTo>
                  <a:pt x="4733455" y="0"/>
                </a:lnTo>
                <a:close/>
              </a:path>
              <a:path w="5574665" h="448945">
                <a:moveTo>
                  <a:pt x="4323753" y="0"/>
                </a:moveTo>
                <a:lnTo>
                  <a:pt x="4045877" y="0"/>
                </a:lnTo>
                <a:lnTo>
                  <a:pt x="4045877" y="379018"/>
                </a:lnTo>
                <a:lnTo>
                  <a:pt x="4323753" y="379018"/>
                </a:lnTo>
                <a:lnTo>
                  <a:pt x="4323753" y="293776"/>
                </a:lnTo>
                <a:lnTo>
                  <a:pt x="4143616" y="293776"/>
                </a:lnTo>
                <a:lnTo>
                  <a:pt x="4143616" y="229565"/>
                </a:lnTo>
                <a:lnTo>
                  <a:pt x="4319778" y="229565"/>
                </a:lnTo>
                <a:lnTo>
                  <a:pt x="4319778" y="144335"/>
                </a:lnTo>
                <a:lnTo>
                  <a:pt x="4143616" y="144335"/>
                </a:lnTo>
                <a:lnTo>
                  <a:pt x="4143616" y="85242"/>
                </a:lnTo>
                <a:lnTo>
                  <a:pt x="4323753" y="85242"/>
                </a:lnTo>
                <a:lnTo>
                  <a:pt x="4323753" y="0"/>
                </a:lnTo>
                <a:close/>
              </a:path>
              <a:path w="5574665" h="448945">
                <a:moveTo>
                  <a:pt x="3582771" y="0"/>
                </a:moveTo>
                <a:lnTo>
                  <a:pt x="3462870" y="0"/>
                </a:lnTo>
                <a:lnTo>
                  <a:pt x="3610038" y="177292"/>
                </a:lnTo>
                <a:lnTo>
                  <a:pt x="3454907" y="379018"/>
                </a:lnTo>
                <a:lnTo>
                  <a:pt x="3574237" y="379018"/>
                </a:lnTo>
                <a:lnTo>
                  <a:pt x="3674249" y="236385"/>
                </a:lnTo>
                <a:lnTo>
                  <a:pt x="3907780" y="236385"/>
                </a:lnTo>
                <a:lnTo>
                  <a:pt x="3862336" y="177292"/>
                </a:lnTo>
                <a:lnTo>
                  <a:pt x="3893349" y="139788"/>
                </a:lnTo>
                <a:lnTo>
                  <a:pt x="3687318" y="139788"/>
                </a:lnTo>
                <a:lnTo>
                  <a:pt x="3582771" y="0"/>
                </a:lnTo>
                <a:close/>
              </a:path>
              <a:path w="5574665" h="448945">
                <a:moveTo>
                  <a:pt x="3797566" y="236385"/>
                </a:moveTo>
                <a:lnTo>
                  <a:pt x="3674249" y="236385"/>
                </a:lnTo>
                <a:lnTo>
                  <a:pt x="3687318" y="253441"/>
                </a:lnTo>
                <a:lnTo>
                  <a:pt x="3687318" y="379018"/>
                </a:lnTo>
                <a:lnTo>
                  <a:pt x="3785057" y="379018"/>
                </a:lnTo>
                <a:lnTo>
                  <a:pt x="3785057" y="252298"/>
                </a:lnTo>
                <a:lnTo>
                  <a:pt x="3797566" y="236385"/>
                </a:lnTo>
                <a:close/>
              </a:path>
              <a:path w="5574665" h="448945">
                <a:moveTo>
                  <a:pt x="3907780" y="236385"/>
                </a:moveTo>
                <a:lnTo>
                  <a:pt x="3797566" y="236385"/>
                </a:lnTo>
                <a:lnTo>
                  <a:pt x="3897566" y="379018"/>
                </a:lnTo>
                <a:lnTo>
                  <a:pt x="4017467" y="379018"/>
                </a:lnTo>
                <a:lnTo>
                  <a:pt x="3907780" y="236385"/>
                </a:lnTo>
                <a:close/>
              </a:path>
              <a:path w="5574665" h="448945">
                <a:moveTo>
                  <a:pt x="3785057" y="0"/>
                </a:moveTo>
                <a:lnTo>
                  <a:pt x="3687318" y="0"/>
                </a:lnTo>
                <a:lnTo>
                  <a:pt x="3687318" y="139788"/>
                </a:lnTo>
                <a:lnTo>
                  <a:pt x="3893349" y="139788"/>
                </a:lnTo>
                <a:lnTo>
                  <a:pt x="3893821" y="139217"/>
                </a:lnTo>
                <a:lnTo>
                  <a:pt x="3785057" y="139217"/>
                </a:lnTo>
                <a:lnTo>
                  <a:pt x="3785057" y="0"/>
                </a:lnTo>
                <a:close/>
              </a:path>
              <a:path w="5574665" h="448945">
                <a:moveTo>
                  <a:pt x="4008945" y="0"/>
                </a:moveTo>
                <a:lnTo>
                  <a:pt x="3889044" y="0"/>
                </a:lnTo>
                <a:lnTo>
                  <a:pt x="3785057" y="139217"/>
                </a:lnTo>
                <a:lnTo>
                  <a:pt x="3893821" y="139217"/>
                </a:lnTo>
                <a:lnTo>
                  <a:pt x="4008945" y="0"/>
                </a:lnTo>
                <a:close/>
              </a:path>
              <a:path w="5574665" h="448945">
                <a:moveTo>
                  <a:pt x="3171355" y="0"/>
                </a:moveTo>
                <a:lnTo>
                  <a:pt x="3073615" y="0"/>
                </a:lnTo>
                <a:lnTo>
                  <a:pt x="3073615" y="379018"/>
                </a:lnTo>
                <a:lnTo>
                  <a:pt x="3167938" y="379018"/>
                </a:lnTo>
                <a:lnTo>
                  <a:pt x="3274136" y="223316"/>
                </a:lnTo>
                <a:lnTo>
                  <a:pt x="3171355" y="223316"/>
                </a:lnTo>
                <a:lnTo>
                  <a:pt x="3171355" y="0"/>
                </a:lnTo>
                <a:close/>
              </a:path>
              <a:path w="5574665" h="448945">
                <a:moveTo>
                  <a:pt x="3425926" y="144907"/>
                </a:moveTo>
                <a:lnTo>
                  <a:pt x="3327615" y="144907"/>
                </a:lnTo>
                <a:lnTo>
                  <a:pt x="3327615" y="379018"/>
                </a:lnTo>
                <a:lnTo>
                  <a:pt x="3425926" y="379018"/>
                </a:lnTo>
                <a:lnTo>
                  <a:pt x="3425926" y="144907"/>
                </a:lnTo>
                <a:close/>
              </a:path>
              <a:path w="5574665" h="448945">
                <a:moveTo>
                  <a:pt x="3425926" y="0"/>
                </a:moveTo>
                <a:lnTo>
                  <a:pt x="3324783" y="0"/>
                </a:lnTo>
                <a:lnTo>
                  <a:pt x="3171355" y="223316"/>
                </a:lnTo>
                <a:lnTo>
                  <a:pt x="3274136" y="223316"/>
                </a:lnTo>
                <a:lnTo>
                  <a:pt x="3327615" y="144907"/>
                </a:lnTo>
                <a:lnTo>
                  <a:pt x="3425926" y="144907"/>
                </a:lnTo>
                <a:lnTo>
                  <a:pt x="3425926" y="0"/>
                </a:lnTo>
                <a:close/>
              </a:path>
              <a:path w="5574665" h="448945">
                <a:moveTo>
                  <a:pt x="2902013" y="0"/>
                </a:moveTo>
                <a:lnTo>
                  <a:pt x="2687218" y="0"/>
                </a:lnTo>
                <a:lnTo>
                  <a:pt x="2687218" y="379018"/>
                </a:lnTo>
                <a:lnTo>
                  <a:pt x="2908833" y="379018"/>
                </a:lnTo>
                <a:lnTo>
                  <a:pt x="2934007" y="377172"/>
                </a:lnTo>
                <a:lnTo>
                  <a:pt x="2975207" y="362398"/>
                </a:lnTo>
                <a:lnTo>
                  <a:pt x="3003908" y="333811"/>
                </a:lnTo>
                <a:lnTo>
                  <a:pt x="3018400" y="297159"/>
                </a:lnTo>
                <a:lnTo>
                  <a:pt x="3018446" y="296621"/>
                </a:lnTo>
                <a:lnTo>
                  <a:pt x="2784957" y="296621"/>
                </a:lnTo>
                <a:lnTo>
                  <a:pt x="2784957" y="228434"/>
                </a:lnTo>
                <a:lnTo>
                  <a:pt x="3008606" y="228434"/>
                </a:lnTo>
                <a:lnTo>
                  <a:pt x="3008537" y="228276"/>
                </a:lnTo>
                <a:lnTo>
                  <a:pt x="2976235" y="193560"/>
                </a:lnTo>
                <a:lnTo>
                  <a:pt x="2948038" y="183540"/>
                </a:lnTo>
                <a:lnTo>
                  <a:pt x="2961370" y="179351"/>
                </a:lnTo>
                <a:lnTo>
                  <a:pt x="2973535" y="173032"/>
                </a:lnTo>
                <a:lnTo>
                  <a:pt x="2984530" y="164582"/>
                </a:lnTo>
                <a:lnTo>
                  <a:pt x="2994355" y="154000"/>
                </a:lnTo>
                <a:lnTo>
                  <a:pt x="2999948" y="145465"/>
                </a:lnTo>
                <a:lnTo>
                  <a:pt x="2784957" y="145465"/>
                </a:lnTo>
                <a:lnTo>
                  <a:pt x="2784957" y="82397"/>
                </a:lnTo>
                <a:lnTo>
                  <a:pt x="3011463" y="82397"/>
                </a:lnTo>
                <a:lnTo>
                  <a:pt x="3011009" y="77650"/>
                </a:lnTo>
                <a:lnTo>
                  <a:pt x="2983839" y="28702"/>
                </a:lnTo>
                <a:lnTo>
                  <a:pt x="2948893" y="7178"/>
                </a:lnTo>
                <a:lnTo>
                  <a:pt x="2926944" y="1795"/>
                </a:lnTo>
                <a:lnTo>
                  <a:pt x="2902013" y="0"/>
                </a:lnTo>
                <a:close/>
              </a:path>
              <a:path w="5574665" h="448945">
                <a:moveTo>
                  <a:pt x="3008606" y="228434"/>
                </a:moveTo>
                <a:lnTo>
                  <a:pt x="2883255" y="228434"/>
                </a:lnTo>
                <a:lnTo>
                  <a:pt x="2891585" y="229039"/>
                </a:lnTo>
                <a:lnTo>
                  <a:pt x="2898954" y="230852"/>
                </a:lnTo>
                <a:lnTo>
                  <a:pt x="2920758" y="262534"/>
                </a:lnTo>
                <a:lnTo>
                  <a:pt x="2920137" y="269830"/>
                </a:lnTo>
                <a:lnTo>
                  <a:pt x="2891585" y="296035"/>
                </a:lnTo>
                <a:lnTo>
                  <a:pt x="2883255" y="296621"/>
                </a:lnTo>
                <a:lnTo>
                  <a:pt x="3018446" y="296621"/>
                </a:lnTo>
                <a:lnTo>
                  <a:pt x="3020212" y="276161"/>
                </a:lnTo>
                <a:lnTo>
                  <a:pt x="3018914" y="259099"/>
                </a:lnTo>
                <a:lnTo>
                  <a:pt x="3015022" y="243138"/>
                </a:lnTo>
                <a:lnTo>
                  <a:pt x="3008606" y="228434"/>
                </a:lnTo>
                <a:close/>
              </a:path>
              <a:path w="5574665" h="448945">
                <a:moveTo>
                  <a:pt x="3011463" y="82397"/>
                </a:moveTo>
                <a:lnTo>
                  <a:pt x="2879852" y="82397"/>
                </a:lnTo>
                <a:lnTo>
                  <a:pt x="2886897" y="82947"/>
                </a:lnTo>
                <a:lnTo>
                  <a:pt x="2893271" y="84597"/>
                </a:lnTo>
                <a:lnTo>
                  <a:pt x="2898970" y="87348"/>
                </a:lnTo>
                <a:lnTo>
                  <a:pt x="2903994" y="91198"/>
                </a:lnTo>
                <a:lnTo>
                  <a:pt x="2910255" y="97078"/>
                </a:lnTo>
                <a:lnTo>
                  <a:pt x="2913380" y="104559"/>
                </a:lnTo>
                <a:lnTo>
                  <a:pt x="2913380" y="123126"/>
                </a:lnTo>
                <a:lnTo>
                  <a:pt x="2879852" y="145465"/>
                </a:lnTo>
                <a:lnTo>
                  <a:pt x="2999948" y="145465"/>
                </a:lnTo>
                <a:lnTo>
                  <a:pt x="3002432" y="141675"/>
                </a:lnTo>
                <a:lnTo>
                  <a:pt x="3008202" y="127998"/>
                </a:lnTo>
                <a:lnTo>
                  <a:pt x="3011666" y="112971"/>
                </a:lnTo>
                <a:lnTo>
                  <a:pt x="3012821" y="96596"/>
                </a:lnTo>
                <a:lnTo>
                  <a:pt x="3011463" y="82397"/>
                </a:lnTo>
                <a:close/>
              </a:path>
              <a:path w="5574665" h="448945">
                <a:moveTo>
                  <a:pt x="2611069" y="0"/>
                </a:moveTo>
                <a:lnTo>
                  <a:pt x="2328646" y="0"/>
                </a:lnTo>
                <a:lnTo>
                  <a:pt x="2305926" y="192062"/>
                </a:lnTo>
                <a:lnTo>
                  <a:pt x="2301716" y="219985"/>
                </a:lnTo>
                <a:lnTo>
                  <a:pt x="2290210" y="260895"/>
                </a:lnTo>
                <a:lnTo>
                  <a:pt x="2263655" y="290801"/>
                </a:lnTo>
                <a:lnTo>
                  <a:pt x="2237168" y="299466"/>
                </a:lnTo>
                <a:lnTo>
                  <a:pt x="2237168" y="448906"/>
                </a:lnTo>
                <a:lnTo>
                  <a:pt x="2334907" y="448906"/>
                </a:lnTo>
                <a:lnTo>
                  <a:pt x="2334907" y="379018"/>
                </a:lnTo>
                <a:lnTo>
                  <a:pt x="2645168" y="379018"/>
                </a:lnTo>
                <a:lnTo>
                  <a:pt x="2645168" y="293776"/>
                </a:lnTo>
                <a:lnTo>
                  <a:pt x="2361615" y="293776"/>
                </a:lnTo>
                <a:lnTo>
                  <a:pt x="2376988" y="275100"/>
                </a:lnTo>
                <a:lnTo>
                  <a:pt x="2389027" y="253153"/>
                </a:lnTo>
                <a:lnTo>
                  <a:pt x="2397729" y="227937"/>
                </a:lnTo>
                <a:lnTo>
                  <a:pt x="2403094" y="199453"/>
                </a:lnTo>
                <a:lnTo>
                  <a:pt x="2416733" y="85242"/>
                </a:lnTo>
                <a:lnTo>
                  <a:pt x="2611069" y="85242"/>
                </a:lnTo>
                <a:lnTo>
                  <a:pt x="2611069" y="0"/>
                </a:lnTo>
                <a:close/>
              </a:path>
              <a:path w="5574665" h="448945">
                <a:moveTo>
                  <a:pt x="2645168" y="379018"/>
                </a:moveTo>
                <a:lnTo>
                  <a:pt x="2546858" y="379018"/>
                </a:lnTo>
                <a:lnTo>
                  <a:pt x="2546858" y="448906"/>
                </a:lnTo>
                <a:lnTo>
                  <a:pt x="2645168" y="448906"/>
                </a:lnTo>
                <a:lnTo>
                  <a:pt x="2645168" y="379018"/>
                </a:lnTo>
                <a:close/>
              </a:path>
              <a:path w="5574665" h="448945">
                <a:moveTo>
                  <a:pt x="2611069" y="85242"/>
                </a:moveTo>
                <a:lnTo>
                  <a:pt x="2513330" y="85242"/>
                </a:lnTo>
                <a:lnTo>
                  <a:pt x="2513330" y="293776"/>
                </a:lnTo>
                <a:lnTo>
                  <a:pt x="2611069" y="293776"/>
                </a:lnTo>
                <a:lnTo>
                  <a:pt x="2611069" y="85242"/>
                </a:lnTo>
                <a:close/>
              </a:path>
              <a:path w="5574665" h="448945">
                <a:moveTo>
                  <a:pt x="1941118" y="0"/>
                </a:moveTo>
                <a:lnTo>
                  <a:pt x="1726323" y="0"/>
                </a:lnTo>
                <a:lnTo>
                  <a:pt x="1726323" y="379018"/>
                </a:lnTo>
                <a:lnTo>
                  <a:pt x="1947938" y="379018"/>
                </a:lnTo>
                <a:lnTo>
                  <a:pt x="1973113" y="377172"/>
                </a:lnTo>
                <a:lnTo>
                  <a:pt x="2014313" y="362398"/>
                </a:lnTo>
                <a:lnTo>
                  <a:pt x="2043013" y="333811"/>
                </a:lnTo>
                <a:lnTo>
                  <a:pt x="2057505" y="297159"/>
                </a:lnTo>
                <a:lnTo>
                  <a:pt x="2057552" y="296621"/>
                </a:lnTo>
                <a:lnTo>
                  <a:pt x="1824062" y="296621"/>
                </a:lnTo>
                <a:lnTo>
                  <a:pt x="1824062" y="228434"/>
                </a:lnTo>
                <a:lnTo>
                  <a:pt x="2047711" y="228434"/>
                </a:lnTo>
                <a:lnTo>
                  <a:pt x="2047643" y="228276"/>
                </a:lnTo>
                <a:lnTo>
                  <a:pt x="2015340" y="193560"/>
                </a:lnTo>
                <a:lnTo>
                  <a:pt x="1987143" y="183540"/>
                </a:lnTo>
                <a:lnTo>
                  <a:pt x="2000476" y="179351"/>
                </a:lnTo>
                <a:lnTo>
                  <a:pt x="2012640" y="173032"/>
                </a:lnTo>
                <a:lnTo>
                  <a:pt x="2023635" y="164582"/>
                </a:lnTo>
                <a:lnTo>
                  <a:pt x="2033460" y="154000"/>
                </a:lnTo>
                <a:lnTo>
                  <a:pt x="2039053" y="145465"/>
                </a:lnTo>
                <a:lnTo>
                  <a:pt x="1824062" y="145465"/>
                </a:lnTo>
                <a:lnTo>
                  <a:pt x="1824062" y="82397"/>
                </a:lnTo>
                <a:lnTo>
                  <a:pt x="2050568" y="82397"/>
                </a:lnTo>
                <a:lnTo>
                  <a:pt x="2050114" y="77650"/>
                </a:lnTo>
                <a:lnTo>
                  <a:pt x="2022944" y="28702"/>
                </a:lnTo>
                <a:lnTo>
                  <a:pt x="1987999" y="7178"/>
                </a:lnTo>
                <a:lnTo>
                  <a:pt x="1966050" y="1795"/>
                </a:lnTo>
                <a:lnTo>
                  <a:pt x="1941118" y="0"/>
                </a:lnTo>
                <a:close/>
              </a:path>
              <a:path w="5574665" h="448945">
                <a:moveTo>
                  <a:pt x="2047711" y="228434"/>
                </a:moveTo>
                <a:lnTo>
                  <a:pt x="1922360" y="228434"/>
                </a:lnTo>
                <a:lnTo>
                  <a:pt x="1930690" y="229039"/>
                </a:lnTo>
                <a:lnTo>
                  <a:pt x="1938059" y="230852"/>
                </a:lnTo>
                <a:lnTo>
                  <a:pt x="1959864" y="262534"/>
                </a:lnTo>
                <a:lnTo>
                  <a:pt x="1959242" y="269830"/>
                </a:lnTo>
                <a:lnTo>
                  <a:pt x="1930690" y="296035"/>
                </a:lnTo>
                <a:lnTo>
                  <a:pt x="1922360" y="296621"/>
                </a:lnTo>
                <a:lnTo>
                  <a:pt x="2057552" y="296621"/>
                </a:lnTo>
                <a:lnTo>
                  <a:pt x="2059317" y="276161"/>
                </a:lnTo>
                <a:lnTo>
                  <a:pt x="2058020" y="259099"/>
                </a:lnTo>
                <a:lnTo>
                  <a:pt x="2054128" y="243138"/>
                </a:lnTo>
                <a:lnTo>
                  <a:pt x="2047711" y="228434"/>
                </a:lnTo>
                <a:close/>
              </a:path>
              <a:path w="5574665" h="448945">
                <a:moveTo>
                  <a:pt x="2050568" y="82397"/>
                </a:moveTo>
                <a:lnTo>
                  <a:pt x="1918957" y="82397"/>
                </a:lnTo>
                <a:lnTo>
                  <a:pt x="1926003" y="82947"/>
                </a:lnTo>
                <a:lnTo>
                  <a:pt x="1932376" y="84597"/>
                </a:lnTo>
                <a:lnTo>
                  <a:pt x="1938075" y="87348"/>
                </a:lnTo>
                <a:lnTo>
                  <a:pt x="1943100" y="91198"/>
                </a:lnTo>
                <a:lnTo>
                  <a:pt x="1949361" y="97078"/>
                </a:lnTo>
                <a:lnTo>
                  <a:pt x="1952485" y="104559"/>
                </a:lnTo>
                <a:lnTo>
                  <a:pt x="1952485" y="123126"/>
                </a:lnTo>
                <a:lnTo>
                  <a:pt x="1918957" y="145465"/>
                </a:lnTo>
                <a:lnTo>
                  <a:pt x="2039053" y="145465"/>
                </a:lnTo>
                <a:lnTo>
                  <a:pt x="2041537" y="141675"/>
                </a:lnTo>
                <a:lnTo>
                  <a:pt x="2047308" y="127998"/>
                </a:lnTo>
                <a:lnTo>
                  <a:pt x="2050771" y="112971"/>
                </a:lnTo>
                <a:lnTo>
                  <a:pt x="2051926" y="96596"/>
                </a:lnTo>
                <a:lnTo>
                  <a:pt x="2050568" y="82397"/>
                </a:lnTo>
                <a:close/>
              </a:path>
              <a:path w="5574665" h="448945">
                <a:moveTo>
                  <a:pt x="1313205" y="0"/>
                </a:moveTo>
                <a:lnTo>
                  <a:pt x="1215466" y="0"/>
                </a:lnTo>
                <a:lnTo>
                  <a:pt x="1215466" y="379018"/>
                </a:lnTo>
                <a:lnTo>
                  <a:pt x="1405267" y="379018"/>
                </a:lnTo>
                <a:lnTo>
                  <a:pt x="1434314" y="376763"/>
                </a:lnTo>
                <a:lnTo>
                  <a:pt x="1482611" y="358723"/>
                </a:lnTo>
                <a:lnTo>
                  <a:pt x="1517275" y="323778"/>
                </a:lnTo>
                <a:lnTo>
                  <a:pt x="1530689" y="293776"/>
                </a:lnTo>
                <a:lnTo>
                  <a:pt x="1313205" y="293776"/>
                </a:lnTo>
                <a:lnTo>
                  <a:pt x="1313205" y="212521"/>
                </a:lnTo>
                <a:lnTo>
                  <a:pt x="1530744" y="212521"/>
                </a:lnTo>
                <a:lnTo>
                  <a:pt x="1528284" y="203787"/>
                </a:lnTo>
                <a:lnTo>
                  <a:pt x="1501863" y="163372"/>
                </a:lnTo>
                <a:lnTo>
                  <a:pt x="1460095" y="136312"/>
                </a:lnTo>
                <a:lnTo>
                  <a:pt x="1405267" y="127292"/>
                </a:lnTo>
                <a:lnTo>
                  <a:pt x="1313205" y="127292"/>
                </a:lnTo>
                <a:lnTo>
                  <a:pt x="1313205" y="0"/>
                </a:lnTo>
                <a:close/>
              </a:path>
              <a:path w="5574665" h="448945">
                <a:moveTo>
                  <a:pt x="1530744" y="212521"/>
                </a:moveTo>
                <a:lnTo>
                  <a:pt x="1392199" y="212521"/>
                </a:lnTo>
                <a:lnTo>
                  <a:pt x="1401693" y="213197"/>
                </a:lnTo>
                <a:lnTo>
                  <a:pt x="1410303" y="215223"/>
                </a:lnTo>
                <a:lnTo>
                  <a:pt x="1436852" y="243992"/>
                </a:lnTo>
                <a:lnTo>
                  <a:pt x="1437652" y="252869"/>
                </a:lnTo>
                <a:lnTo>
                  <a:pt x="1436852" y="261996"/>
                </a:lnTo>
                <a:lnTo>
                  <a:pt x="1410303" y="291079"/>
                </a:lnTo>
                <a:lnTo>
                  <a:pt x="1392199" y="293776"/>
                </a:lnTo>
                <a:lnTo>
                  <a:pt x="1530689" y="293776"/>
                </a:lnTo>
                <a:lnTo>
                  <a:pt x="1534891" y="278744"/>
                </a:lnTo>
                <a:lnTo>
                  <a:pt x="1537093" y="252869"/>
                </a:lnTo>
                <a:lnTo>
                  <a:pt x="1534891" y="227245"/>
                </a:lnTo>
                <a:lnTo>
                  <a:pt x="1530744" y="212521"/>
                </a:lnTo>
                <a:close/>
              </a:path>
              <a:path w="5574665" h="448945">
                <a:moveTo>
                  <a:pt x="1063180" y="85242"/>
                </a:moveTo>
                <a:lnTo>
                  <a:pt x="965441" y="85242"/>
                </a:lnTo>
                <a:lnTo>
                  <a:pt x="965441" y="379018"/>
                </a:lnTo>
                <a:lnTo>
                  <a:pt x="1063180" y="379018"/>
                </a:lnTo>
                <a:lnTo>
                  <a:pt x="1063180" y="85242"/>
                </a:lnTo>
                <a:close/>
              </a:path>
              <a:path w="5574665" h="448945">
                <a:moveTo>
                  <a:pt x="1168869" y="0"/>
                </a:moveTo>
                <a:lnTo>
                  <a:pt x="859180" y="0"/>
                </a:lnTo>
                <a:lnTo>
                  <a:pt x="859180" y="85242"/>
                </a:lnTo>
                <a:lnTo>
                  <a:pt x="1168869" y="85242"/>
                </a:lnTo>
                <a:lnTo>
                  <a:pt x="1168869" y="0"/>
                </a:lnTo>
                <a:close/>
              </a:path>
              <a:path w="5574665" h="448945">
                <a:moveTo>
                  <a:pt x="812584" y="0"/>
                </a:moveTo>
                <a:lnTo>
                  <a:pt x="714844" y="0"/>
                </a:lnTo>
                <a:lnTo>
                  <a:pt x="714844" y="379018"/>
                </a:lnTo>
                <a:lnTo>
                  <a:pt x="812584" y="379018"/>
                </a:lnTo>
                <a:lnTo>
                  <a:pt x="812584" y="0"/>
                </a:lnTo>
                <a:close/>
              </a:path>
              <a:path w="5574665" h="448945">
                <a:moveTo>
                  <a:pt x="463118" y="0"/>
                </a:moveTo>
                <a:lnTo>
                  <a:pt x="365378" y="0"/>
                </a:lnTo>
                <a:lnTo>
                  <a:pt x="365378" y="379018"/>
                </a:lnTo>
                <a:lnTo>
                  <a:pt x="555167" y="379018"/>
                </a:lnTo>
                <a:lnTo>
                  <a:pt x="584221" y="376763"/>
                </a:lnTo>
                <a:lnTo>
                  <a:pt x="632523" y="358723"/>
                </a:lnTo>
                <a:lnTo>
                  <a:pt x="667187" y="323778"/>
                </a:lnTo>
                <a:lnTo>
                  <a:pt x="680602" y="293776"/>
                </a:lnTo>
                <a:lnTo>
                  <a:pt x="463118" y="293776"/>
                </a:lnTo>
                <a:lnTo>
                  <a:pt x="463118" y="212521"/>
                </a:lnTo>
                <a:lnTo>
                  <a:pt x="680657" y="212521"/>
                </a:lnTo>
                <a:lnTo>
                  <a:pt x="678197" y="203787"/>
                </a:lnTo>
                <a:lnTo>
                  <a:pt x="651776" y="163372"/>
                </a:lnTo>
                <a:lnTo>
                  <a:pt x="610006" y="136312"/>
                </a:lnTo>
                <a:lnTo>
                  <a:pt x="555167" y="127292"/>
                </a:lnTo>
                <a:lnTo>
                  <a:pt x="463118" y="127292"/>
                </a:lnTo>
                <a:lnTo>
                  <a:pt x="463118" y="0"/>
                </a:lnTo>
                <a:close/>
              </a:path>
              <a:path w="5574665" h="448945">
                <a:moveTo>
                  <a:pt x="680657" y="212521"/>
                </a:moveTo>
                <a:lnTo>
                  <a:pt x="542099" y="212521"/>
                </a:lnTo>
                <a:lnTo>
                  <a:pt x="551600" y="213197"/>
                </a:lnTo>
                <a:lnTo>
                  <a:pt x="560214" y="215223"/>
                </a:lnTo>
                <a:lnTo>
                  <a:pt x="586765" y="243992"/>
                </a:lnTo>
                <a:lnTo>
                  <a:pt x="587565" y="252869"/>
                </a:lnTo>
                <a:lnTo>
                  <a:pt x="586765" y="261996"/>
                </a:lnTo>
                <a:lnTo>
                  <a:pt x="560214" y="291079"/>
                </a:lnTo>
                <a:lnTo>
                  <a:pt x="542099" y="293776"/>
                </a:lnTo>
                <a:lnTo>
                  <a:pt x="680602" y="293776"/>
                </a:lnTo>
                <a:lnTo>
                  <a:pt x="684804" y="278744"/>
                </a:lnTo>
                <a:lnTo>
                  <a:pt x="687006" y="252869"/>
                </a:lnTo>
                <a:lnTo>
                  <a:pt x="684804" y="227245"/>
                </a:lnTo>
                <a:lnTo>
                  <a:pt x="680657" y="212521"/>
                </a:lnTo>
                <a:close/>
              </a:path>
              <a:path w="5574665" h="448945">
                <a:moveTo>
                  <a:pt x="296049" y="0"/>
                </a:moveTo>
                <a:lnTo>
                  <a:pt x="0" y="0"/>
                </a:lnTo>
                <a:lnTo>
                  <a:pt x="0" y="379018"/>
                </a:lnTo>
                <a:lnTo>
                  <a:pt x="193192" y="379018"/>
                </a:lnTo>
                <a:lnTo>
                  <a:pt x="221676" y="376818"/>
                </a:lnTo>
                <a:lnTo>
                  <a:pt x="268844" y="359205"/>
                </a:lnTo>
                <a:lnTo>
                  <a:pt x="302444" y="325110"/>
                </a:lnTo>
                <a:lnTo>
                  <a:pt x="316026" y="293776"/>
                </a:lnTo>
                <a:lnTo>
                  <a:pt x="97739" y="293776"/>
                </a:lnTo>
                <a:lnTo>
                  <a:pt x="97739" y="219341"/>
                </a:lnTo>
                <a:lnTo>
                  <a:pt x="316169" y="219341"/>
                </a:lnTo>
                <a:lnTo>
                  <a:pt x="313096" y="208332"/>
                </a:lnTo>
                <a:lnTo>
                  <a:pt x="287527" y="169049"/>
                </a:lnTo>
                <a:lnTo>
                  <a:pt x="246894" y="142846"/>
                </a:lnTo>
                <a:lnTo>
                  <a:pt x="193192" y="134112"/>
                </a:lnTo>
                <a:lnTo>
                  <a:pt x="97739" y="134112"/>
                </a:lnTo>
                <a:lnTo>
                  <a:pt x="97739" y="85242"/>
                </a:lnTo>
                <a:lnTo>
                  <a:pt x="296049" y="85242"/>
                </a:lnTo>
                <a:lnTo>
                  <a:pt x="296049" y="0"/>
                </a:lnTo>
                <a:close/>
              </a:path>
              <a:path w="5574665" h="448945">
                <a:moveTo>
                  <a:pt x="316169" y="219341"/>
                </a:moveTo>
                <a:lnTo>
                  <a:pt x="181267" y="219341"/>
                </a:lnTo>
                <a:lnTo>
                  <a:pt x="189927" y="219964"/>
                </a:lnTo>
                <a:lnTo>
                  <a:pt x="197737" y="221832"/>
                </a:lnTo>
                <a:lnTo>
                  <a:pt x="222173" y="256273"/>
                </a:lnTo>
                <a:lnTo>
                  <a:pt x="221463" y="264604"/>
                </a:lnTo>
                <a:lnTo>
                  <a:pt x="189927" y="293156"/>
                </a:lnTo>
                <a:lnTo>
                  <a:pt x="181267" y="293776"/>
                </a:lnTo>
                <a:lnTo>
                  <a:pt x="316026" y="293776"/>
                </a:lnTo>
                <a:lnTo>
                  <a:pt x="319485" y="281352"/>
                </a:lnTo>
                <a:lnTo>
                  <a:pt x="321614" y="256273"/>
                </a:lnTo>
                <a:lnTo>
                  <a:pt x="319485" y="231219"/>
                </a:lnTo>
                <a:lnTo>
                  <a:pt x="316169" y="219341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1713" y="5405920"/>
            <a:ext cx="4599940" cy="379095"/>
          </a:xfrm>
          <a:custGeom>
            <a:avLst/>
            <a:gdLst/>
            <a:ahLst/>
            <a:cxnLst/>
            <a:rect l="l" t="t" r="r" b="b"/>
            <a:pathLst>
              <a:path w="4599940" h="379095">
                <a:moveTo>
                  <a:pt x="4345343" y="0"/>
                </a:moveTo>
                <a:lnTo>
                  <a:pt x="4247616" y="0"/>
                </a:lnTo>
                <a:lnTo>
                  <a:pt x="4247616" y="379018"/>
                </a:lnTo>
                <a:lnTo>
                  <a:pt x="4341939" y="379018"/>
                </a:lnTo>
                <a:lnTo>
                  <a:pt x="4448136" y="223316"/>
                </a:lnTo>
                <a:lnTo>
                  <a:pt x="4345343" y="223316"/>
                </a:lnTo>
                <a:lnTo>
                  <a:pt x="4345343" y="0"/>
                </a:lnTo>
                <a:close/>
              </a:path>
              <a:path w="4599940" h="379095">
                <a:moveTo>
                  <a:pt x="4599927" y="144906"/>
                </a:moveTo>
                <a:lnTo>
                  <a:pt x="4501616" y="144906"/>
                </a:lnTo>
                <a:lnTo>
                  <a:pt x="4501616" y="379018"/>
                </a:lnTo>
                <a:lnTo>
                  <a:pt x="4599927" y="379018"/>
                </a:lnTo>
                <a:lnTo>
                  <a:pt x="4599927" y="144906"/>
                </a:lnTo>
                <a:close/>
              </a:path>
              <a:path w="4599940" h="379095">
                <a:moveTo>
                  <a:pt x="4599927" y="0"/>
                </a:moveTo>
                <a:lnTo>
                  <a:pt x="4498771" y="0"/>
                </a:lnTo>
                <a:lnTo>
                  <a:pt x="4345343" y="223316"/>
                </a:lnTo>
                <a:lnTo>
                  <a:pt x="4448136" y="223316"/>
                </a:lnTo>
                <a:lnTo>
                  <a:pt x="4501616" y="144906"/>
                </a:lnTo>
                <a:lnTo>
                  <a:pt x="4599927" y="144906"/>
                </a:lnTo>
                <a:lnTo>
                  <a:pt x="4599927" y="0"/>
                </a:lnTo>
                <a:close/>
              </a:path>
              <a:path w="4599940" h="379095">
                <a:moveTo>
                  <a:pt x="3885069" y="0"/>
                </a:moveTo>
                <a:lnTo>
                  <a:pt x="3749268" y="0"/>
                </a:lnTo>
                <a:lnTo>
                  <a:pt x="3749268" y="379018"/>
                </a:lnTo>
                <a:lnTo>
                  <a:pt x="3846995" y="379018"/>
                </a:lnTo>
                <a:lnTo>
                  <a:pt x="3846995" y="132397"/>
                </a:lnTo>
                <a:lnTo>
                  <a:pt x="3935913" y="132397"/>
                </a:lnTo>
                <a:lnTo>
                  <a:pt x="3885069" y="0"/>
                </a:lnTo>
                <a:close/>
              </a:path>
              <a:path w="4599940" h="379095">
                <a:moveTo>
                  <a:pt x="3935913" y="132397"/>
                </a:moveTo>
                <a:lnTo>
                  <a:pt x="3846995" y="132397"/>
                </a:lnTo>
                <a:lnTo>
                  <a:pt x="3942461" y="379018"/>
                </a:lnTo>
                <a:lnTo>
                  <a:pt x="3985653" y="379018"/>
                </a:lnTo>
                <a:lnTo>
                  <a:pt x="4053145" y="205701"/>
                </a:lnTo>
                <a:lnTo>
                  <a:pt x="3964063" y="205701"/>
                </a:lnTo>
                <a:lnTo>
                  <a:pt x="3935913" y="132397"/>
                </a:lnTo>
                <a:close/>
              </a:path>
              <a:path w="4599940" h="379095">
                <a:moveTo>
                  <a:pt x="4179417" y="132397"/>
                </a:moveTo>
                <a:lnTo>
                  <a:pt x="4081691" y="132397"/>
                </a:lnTo>
                <a:lnTo>
                  <a:pt x="4081691" y="379018"/>
                </a:lnTo>
                <a:lnTo>
                  <a:pt x="4179417" y="379018"/>
                </a:lnTo>
                <a:lnTo>
                  <a:pt x="4179417" y="132397"/>
                </a:lnTo>
                <a:close/>
              </a:path>
              <a:path w="4599940" h="379095">
                <a:moveTo>
                  <a:pt x="4179417" y="0"/>
                </a:moveTo>
                <a:lnTo>
                  <a:pt x="4043616" y="0"/>
                </a:lnTo>
                <a:lnTo>
                  <a:pt x="3964063" y="205701"/>
                </a:lnTo>
                <a:lnTo>
                  <a:pt x="4053145" y="205701"/>
                </a:lnTo>
                <a:lnTo>
                  <a:pt x="4081691" y="132397"/>
                </a:lnTo>
                <a:lnTo>
                  <a:pt x="4179417" y="132397"/>
                </a:lnTo>
                <a:lnTo>
                  <a:pt x="4179417" y="0"/>
                </a:lnTo>
                <a:close/>
              </a:path>
              <a:path w="4599940" h="379095">
                <a:moveTo>
                  <a:pt x="3681069" y="0"/>
                </a:moveTo>
                <a:lnTo>
                  <a:pt x="3583330" y="0"/>
                </a:lnTo>
                <a:lnTo>
                  <a:pt x="3583330" y="379018"/>
                </a:lnTo>
                <a:lnTo>
                  <a:pt x="3681069" y="379018"/>
                </a:lnTo>
                <a:lnTo>
                  <a:pt x="3681069" y="0"/>
                </a:lnTo>
                <a:close/>
              </a:path>
              <a:path w="4599940" h="379095">
                <a:moveTo>
                  <a:pt x="3331603" y="0"/>
                </a:moveTo>
                <a:lnTo>
                  <a:pt x="3233864" y="0"/>
                </a:lnTo>
                <a:lnTo>
                  <a:pt x="3233864" y="379018"/>
                </a:lnTo>
                <a:lnTo>
                  <a:pt x="3423666" y="379018"/>
                </a:lnTo>
                <a:lnTo>
                  <a:pt x="3452712" y="376763"/>
                </a:lnTo>
                <a:lnTo>
                  <a:pt x="3501009" y="358723"/>
                </a:lnTo>
                <a:lnTo>
                  <a:pt x="3535673" y="323778"/>
                </a:lnTo>
                <a:lnTo>
                  <a:pt x="3549087" y="293776"/>
                </a:lnTo>
                <a:lnTo>
                  <a:pt x="3331603" y="293776"/>
                </a:lnTo>
                <a:lnTo>
                  <a:pt x="3331603" y="212521"/>
                </a:lnTo>
                <a:lnTo>
                  <a:pt x="3549142" y="212521"/>
                </a:lnTo>
                <a:lnTo>
                  <a:pt x="3546682" y="203787"/>
                </a:lnTo>
                <a:lnTo>
                  <a:pt x="3520262" y="163372"/>
                </a:lnTo>
                <a:lnTo>
                  <a:pt x="3478493" y="136312"/>
                </a:lnTo>
                <a:lnTo>
                  <a:pt x="3423666" y="127292"/>
                </a:lnTo>
                <a:lnTo>
                  <a:pt x="3331603" y="127292"/>
                </a:lnTo>
                <a:lnTo>
                  <a:pt x="3331603" y="0"/>
                </a:lnTo>
                <a:close/>
              </a:path>
              <a:path w="4599940" h="379095">
                <a:moveTo>
                  <a:pt x="3549142" y="212521"/>
                </a:moveTo>
                <a:lnTo>
                  <a:pt x="3410597" y="212521"/>
                </a:lnTo>
                <a:lnTo>
                  <a:pt x="3420091" y="213197"/>
                </a:lnTo>
                <a:lnTo>
                  <a:pt x="3428701" y="215223"/>
                </a:lnTo>
                <a:lnTo>
                  <a:pt x="3455251" y="243992"/>
                </a:lnTo>
                <a:lnTo>
                  <a:pt x="3456051" y="252869"/>
                </a:lnTo>
                <a:lnTo>
                  <a:pt x="3455251" y="261996"/>
                </a:lnTo>
                <a:lnTo>
                  <a:pt x="3428701" y="291079"/>
                </a:lnTo>
                <a:lnTo>
                  <a:pt x="3410597" y="293776"/>
                </a:lnTo>
                <a:lnTo>
                  <a:pt x="3549087" y="293776"/>
                </a:lnTo>
                <a:lnTo>
                  <a:pt x="3553289" y="278744"/>
                </a:lnTo>
                <a:lnTo>
                  <a:pt x="3555491" y="252869"/>
                </a:lnTo>
                <a:lnTo>
                  <a:pt x="3553289" y="227245"/>
                </a:lnTo>
                <a:lnTo>
                  <a:pt x="3549142" y="212521"/>
                </a:lnTo>
                <a:close/>
              </a:path>
              <a:path w="4599940" h="379095">
                <a:moveTo>
                  <a:pt x="3062262" y="0"/>
                </a:moveTo>
                <a:lnTo>
                  <a:pt x="2847466" y="0"/>
                </a:lnTo>
                <a:lnTo>
                  <a:pt x="2847466" y="379018"/>
                </a:lnTo>
                <a:lnTo>
                  <a:pt x="3069082" y="379018"/>
                </a:lnTo>
                <a:lnTo>
                  <a:pt x="3094258" y="377172"/>
                </a:lnTo>
                <a:lnTo>
                  <a:pt x="3135461" y="362398"/>
                </a:lnTo>
                <a:lnTo>
                  <a:pt x="3164157" y="333811"/>
                </a:lnTo>
                <a:lnTo>
                  <a:pt x="3178649" y="297159"/>
                </a:lnTo>
                <a:lnTo>
                  <a:pt x="3178695" y="296621"/>
                </a:lnTo>
                <a:lnTo>
                  <a:pt x="2945206" y="296621"/>
                </a:lnTo>
                <a:lnTo>
                  <a:pt x="2945206" y="228434"/>
                </a:lnTo>
                <a:lnTo>
                  <a:pt x="3168860" y="228434"/>
                </a:lnTo>
                <a:lnTo>
                  <a:pt x="3168791" y="228276"/>
                </a:lnTo>
                <a:lnTo>
                  <a:pt x="3136485" y="193560"/>
                </a:lnTo>
                <a:lnTo>
                  <a:pt x="3108286" y="183540"/>
                </a:lnTo>
                <a:lnTo>
                  <a:pt x="3121619" y="179351"/>
                </a:lnTo>
                <a:lnTo>
                  <a:pt x="3133783" y="173032"/>
                </a:lnTo>
                <a:lnTo>
                  <a:pt x="3144778" y="164582"/>
                </a:lnTo>
                <a:lnTo>
                  <a:pt x="3154603" y="154000"/>
                </a:lnTo>
                <a:lnTo>
                  <a:pt x="3160196" y="145465"/>
                </a:lnTo>
                <a:lnTo>
                  <a:pt x="2945206" y="145465"/>
                </a:lnTo>
                <a:lnTo>
                  <a:pt x="2945206" y="82397"/>
                </a:lnTo>
                <a:lnTo>
                  <a:pt x="3171711" y="82397"/>
                </a:lnTo>
                <a:lnTo>
                  <a:pt x="3171257" y="77650"/>
                </a:lnTo>
                <a:lnTo>
                  <a:pt x="3144088" y="28701"/>
                </a:lnTo>
                <a:lnTo>
                  <a:pt x="3109142" y="7178"/>
                </a:lnTo>
                <a:lnTo>
                  <a:pt x="3087193" y="1795"/>
                </a:lnTo>
                <a:lnTo>
                  <a:pt x="3062262" y="0"/>
                </a:lnTo>
                <a:close/>
              </a:path>
              <a:path w="4599940" h="379095">
                <a:moveTo>
                  <a:pt x="3168860" y="228434"/>
                </a:moveTo>
                <a:lnTo>
                  <a:pt x="3043516" y="228434"/>
                </a:lnTo>
                <a:lnTo>
                  <a:pt x="3051839" y="229039"/>
                </a:lnTo>
                <a:lnTo>
                  <a:pt x="3059206" y="230852"/>
                </a:lnTo>
                <a:lnTo>
                  <a:pt x="3081020" y="262534"/>
                </a:lnTo>
                <a:lnTo>
                  <a:pt x="3080396" y="269830"/>
                </a:lnTo>
                <a:lnTo>
                  <a:pt x="3051839" y="296035"/>
                </a:lnTo>
                <a:lnTo>
                  <a:pt x="3043516" y="296621"/>
                </a:lnTo>
                <a:lnTo>
                  <a:pt x="3178695" y="296621"/>
                </a:lnTo>
                <a:lnTo>
                  <a:pt x="3180461" y="276161"/>
                </a:lnTo>
                <a:lnTo>
                  <a:pt x="3179163" y="259099"/>
                </a:lnTo>
                <a:lnTo>
                  <a:pt x="3175273" y="243138"/>
                </a:lnTo>
                <a:lnTo>
                  <a:pt x="3168860" y="228434"/>
                </a:lnTo>
                <a:close/>
              </a:path>
              <a:path w="4599940" h="379095">
                <a:moveTo>
                  <a:pt x="3171711" y="82397"/>
                </a:moveTo>
                <a:lnTo>
                  <a:pt x="3040100" y="82397"/>
                </a:lnTo>
                <a:lnTo>
                  <a:pt x="3047148" y="82947"/>
                </a:lnTo>
                <a:lnTo>
                  <a:pt x="3053526" y="84597"/>
                </a:lnTo>
                <a:lnTo>
                  <a:pt x="3059229" y="87348"/>
                </a:lnTo>
                <a:lnTo>
                  <a:pt x="3064255" y="91198"/>
                </a:lnTo>
                <a:lnTo>
                  <a:pt x="3070504" y="97078"/>
                </a:lnTo>
                <a:lnTo>
                  <a:pt x="3073628" y="104559"/>
                </a:lnTo>
                <a:lnTo>
                  <a:pt x="3073628" y="123126"/>
                </a:lnTo>
                <a:lnTo>
                  <a:pt x="3040100" y="145465"/>
                </a:lnTo>
                <a:lnTo>
                  <a:pt x="3160196" y="145465"/>
                </a:lnTo>
                <a:lnTo>
                  <a:pt x="3162680" y="141675"/>
                </a:lnTo>
                <a:lnTo>
                  <a:pt x="3168451" y="127998"/>
                </a:lnTo>
                <a:lnTo>
                  <a:pt x="3171914" y="112971"/>
                </a:lnTo>
                <a:lnTo>
                  <a:pt x="3173069" y="96596"/>
                </a:lnTo>
                <a:lnTo>
                  <a:pt x="3171711" y="82397"/>
                </a:lnTo>
                <a:close/>
              </a:path>
              <a:path w="4599940" h="379095">
                <a:moveTo>
                  <a:pt x="2671876" y="0"/>
                </a:moveTo>
                <a:lnTo>
                  <a:pt x="2482088" y="0"/>
                </a:lnTo>
                <a:lnTo>
                  <a:pt x="2482088" y="379018"/>
                </a:lnTo>
                <a:lnTo>
                  <a:pt x="2579827" y="379018"/>
                </a:lnTo>
                <a:lnTo>
                  <a:pt x="2579827" y="251726"/>
                </a:lnTo>
                <a:lnTo>
                  <a:pt x="2671876" y="251726"/>
                </a:lnTo>
                <a:lnTo>
                  <a:pt x="2726713" y="242711"/>
                </a:lnTo>
                <a:lnTo>
                  <a:pt x="2768473" y="215645"/>
                </a:lnTo>
                <a:lnTo>
                  <a:pt x="2794904" y="175231"/>
                </a:lnTo>
                <a:lnTo>
                  <a:pt x="2797365" y="166496"/>
                </a:lnTo>
                <a:lnTo>
                  <a:pt x="2579827" y="166496"/>
                </a:lnTo>
                <a:lnTo>
                  <a:pt x="2579827" y="85242"/>
                </a:lnTo>
                <a:lnTo>
                  <a:pt x="2797307" y="85242"/>
                </a:lnTo>
                <a:lnTo>
                  <a:pt x="2794904" y="76647"/>
                </a:lnTo>
                <a:lnTo>
                  <a:pt x="2768473" y="36080"/>
                </a:lnTo>
                <a:lnTo>
                  <a:pt x="2726713" y="9020"/>
                </a:lnTo>
                <a:lnTo>
                  <a:pt x="2700930" y="2255"/>
                </a:lnTo>
                <a:lnTo>
                  <a:pt x="2671876" y="0"/>
                </a:lnTo>
                <a:close/>
              </a:path>
              <a:path w="4599940" h="379095">
                <a:moveTo>
                  <a:pt x="2797307" y="85242"/>
                </a:moveTo>
                <a:lnTo>
                  <a:pt x="2658808" y="85242"/>
                </a:lnTo>
                <a:lnTo>
                  <a:pt x="2668309" y="85916"/>
                </a:lnTo>
                <a:lnTo>
                  <a:pt x="2676923" y="87939"/>
                </a:lnTo>
                <a:lnTo>
                  <a:pt x="2703463" y="117023"/>
                </a:lnTo>
                <a:lnTo>
                  <a:pt x="2704261" y="126149"/>
                </a:lnTo>
                <a:lnTo>
                  <a:pt x="2703463" y="135033"/>
                </a:lnTo>
                <a:lnTo>
                  <a:pt x="2676923" y="163799"/>
                </a:lnTo>
                <a:lnTo>
                  <a:pt x="2658808" y="166496"/>
                </a:lnTo>
                <a:lnTo>
                  <a:pt x="2797365" y="166496"/>
                </a:lnTo>
                <a:lnTo>
                  <a:pt x="2801512" y="151773"/>
                </a:lnTo>
                <a:lnTo>
                  <a:pt x="2803715" y="126149"/>
                </a:lnTo>
                <a:lnTo>
                  <a:pt x="2801512" y="100281"/>
                </a:lnTo>
                <a:lnTo>
                  <a:pt x="2797307" y="85242"/>
                </a:lnTo>
                <a:close/>
              </a:path>
              <a:path w="4599940" h="379095">
                <a:moveTo>
                  <a:pt x="2425255" y="0"/>
                </a:moveTo>
                <a:lnTo>
                  <a:pt x="2147392" y="0"/>
                </a:lnTo>
                <a:lnTo>
                  <a:pt x="2147392" y="379018"/>
                </a:lnTo>
                <a:lnTo>
                  <a:pt x="2425255" y="379018"/>
                </a:lnTo>
                <a:lnTo>
                  <a:pt x="2425255" y="293776"/>
                </a:lnTo>
                <a:lnTo>
                  <a:pt x="2245118" y="293776"/>
                </a:lnTo>
                <a:lnTo>
                  <a:pt x="2245118" y="229565"/>
                </a:lnTo>
                <a:lnTo>
                  <a:pt x="2421280" y="229565"/>
                </a:lnTo>
                <a:lnTo>
                  <a:pt x="2421280" y="144335"/>
                </a:lnTo>
                <a:lnTo>
                  <a:pt x="2245118" y="144335"/>
                </a:lnTo>
                <a:lnTo>
                  <a:pt x="2245118" y="85242"/>
                </a:lnTo>
                <a:lnTo>
                  <a:pt x="2425255" y="85242"/>
                </a:lnTo>
                <a:lnTo>
                  <a:pt x="2425255" y="0"/>
                </a:lnTo>
                <a:close/>
              </a:path>
              <a:path w="4599940" h="379095">
                <a:moveTo>
                  <a:pt x="2079205" y="0"/>
                </a:moveTo>
                <a:lnTo>
                  <a:pt x="1726323" y="0"/>
                </a:lnTo>
                <a:lnTo>
                  <a:pt x="1726323" y="379018"/>
                </a:lnTo>
                <a:lnTo>
                  <a:pt x="1824062" y="379018"/>
                </a:lnTo>
                <a:lnTo>
                  <a:pt x="1824062" y="85242"/>
                </a:lnTo>
                <a:lnTo>
                  <a:pt x="2079205" y="85242"/>
                </a:lnTo>
                <a:lnTo>
                  <a:pt x="2079205" y="0"/>
                </a:lnTo>
                <a:close/>
              </a:path>
              <a:path w="4599940" h="379095">
                <a:moveTo>
                  <a:pt x="2079205" y="85242"/>
                </a:moveTo>
                <a:lnTo>
                  <a:pt x="1981466" y="85242"/>
                </a:lnTo>
                <a:lnTo>
                  <a:pt x="1981466" y="379018"/>
                </a:lnTo>
                <a:lnTo>
                  <a:pt x="2079205" y="379018"/>
                </a:lnTo>
                <a:lnTo>
                  <a:pt x="2079205" y="85242"/>
                </a:lnTo>
                <a:close/>
              </a:path>
              <a:path w="4599940" h="379095">
                <a:moveTo>
                  <a:pt x="1313205" y="0"/>
                </a:moveTo>
                <a:lnTo>
                  <a:pt x="1215466" y="0"/>
                </a:lnTo>
                <a:lnTo>
                  <a:pt x="1215466" y="379018"/>
                </a:lnTo>
                <a:lnTo>
                  <a:pt x="1405267" y="379018"/>
                </a:lnTo>
                <a:lnTo>
                  <a:pt x="1434314" y="376763"/>
                </a:lnTo>
                <a:lnTo>
                  <a:pt x="1482611" y="358723"/>
                </a:lnTo>
                <a:lnTo>
                  <a:pt x="1517275" y="323778"/>
                </a:lnTo>
                <a:lnTo>
                  <a:pt x="1530689" y="293776"/>
                </a:lnTo>
                <a:lnTo>
                  <a:pt x="1313205" y="293776"/>
                </a:lnTo>
                <a:lnTo>
                  <a:pt x="1313205" y="212521"/>
                </a:lnTo>
                <a:lnTo>
                  <a:pt x="1530744" y="212521"/>
                </a:lnTo>
                <a:lnTo>
                  <a:pt x="1528284" y="203787"/>
                </a:lnTo>
                <a:lnTo>
                  <a:pt x="1501863" y="163372"/>
                </a:lnTo>
                <a:lnTo>
                  <a:pt x="1460095" y="136312"/>
                </a:lnTo>
                <a:lnTo>
                  <a:pt x="1405267" y="127292"/>
                </a:lnTo>
                <a:lnTo>
                  <a:pt x="1313205" y="127292"/>
                </a:lnTo>
                <a:lnTo>
                  <a:pt x="1313205" y="0"/>
                </a:lnTo>
                <a:close/>
              </a:path>
              <a:path w="4599940" h="379095">
                <a:moveTo>
                  <a:pt x="1530744" y="212521"/>
                </a:moveTo>
                <a:lnTo>
                  <a:pt x="1392199" y="212521"/>
                </a:lnTo>
                <a:lnTo>
                  <a:pt x="1401693" y="213197"/>
                </a:lnTo>
                <a:lnTo>
                  <a:pt x="1410303" y="215223"/>
                </a:lnTo>
                <a:lnTo>
                  <a:pt x="1436852" y="243992"/>
                </a:lnTo>
                <a:lnTo>
                  <a:pt x="1437652" y="252869"/>
                </a:lnTo>
                <a:lnTo>
                  <a:pt x="1436852" y="261996"/>
                </a:lnTo>
                <a:lnTo>
                  <a:pt x="1410303" y="291079"/>
                </a:lnTo>
                <a:lnTo>
                  <a:pt x="1392199" y="293776"/>
                </a:lnTo>
                <a:lnTo>
                  <a:pt x="1530689" y="293776"/>
                </a:lnTo>
                <a:lnTo>
                  <a:pt x="1534891" y="278744"/>
                </a:lnTo>
                <a:lnTo>
                  <a:pt x="1537093" y="252869"/>
                </a:lnTo>
                <a:lnTo>
                  <a:pt x="1534891" y="227245"/>
                </a:lnTo>
                <a:lnTo>
                  <a:pt x="1530744" y="212521"/>
                </a:lnTo>
                <a:close/>
              </a:path>
              <a:path w="4599940" h="379095">
                <a:moveTo>
                  <a:pt x="1063180" y="85242"/>
                </a:moveTo>
                <a:lnTo>
                  <a:pt x="965441" y="85242"/>
                </a:lnTo>
                <a:lnTo>
                  <a:pt x="965441" y="379018"/>
                </a:lnTo>
                <a:lnTo>
                  <a:pt x="1063180" y="379018"/>
                </a:lnTo>
                <a:lnTo>
                  <a:pt x="1063180" y="85242"/>
                </a:lnTo>
                <a:close/>
              </a:path>
              <a:path w="4599940" h="379095">
                <a:moveTo>
                  <a:pt x="1168869" y="0"/>
                </a:moveTo>
                <a:lnTo>
                  <a:pt x="859180" y="0"/>
                </a:lnTo>
                <a:lnTo>
                  <a:pt x="859180" y="85242"/>
                </a:lnTo>
                <a:lnTo>
                  <a:pt x="1168869" y="85242"/>
                </a:lnTo>
                <a:lnTo>
                  <a:pt x="1168869" y="0"/>
                </a:lnTo>
                <a:close/>
              </a:path>
              <a:path w="4599940" h="379095">
                <a:moveTo>
                  <a:pt x="812584" y="0"/>
                </a:moveTo>
                <a:lnTo>
                  <a:pt x="714844" y="0"/>
                </a:lnTo>
                <a:lnTo>
                  <a:pt x="714844" y="379018"/>
                </a:lnTo>
                <a:lnTo>
                  <a:pt x="812584" y="379018"/>
                </a:lnTo>
                <a:lnTo>
                  <a:pt x="812584" y="0"/>
                </a:lnTo>
                <a:close/>
              </a:path>
              <a:path w="4599940" h="379095">
                <a:moveTo>
                  <a:pt x="463118" y="0"/>
                </a:moveTo>
                <a:lnTo>
                  <a:pt x="365378" y="0"/>
                </a:lnTo>
                <a:lnTo>
                  <a:pt x="365378" y="379018"/>
                </a:lnTo>
                <a:lnTo>
                  <a:pt x="555167" y="379018"/>
                </a:lnTo>
                <a:lnTo>
                  <a:pt x="584221" y="376763"/>
                </a:lnTo>
                <a:lnTo>
                  <a:pt x="632523" y="358723"/>
                </a:lnTo>
                <a:lnTo>
                  <a:pt x="667187" y="323778"/>
                </a:lnTo>
                <a:lnTo>
                  <a:pt x="680602" y="293776"/>
                </a:lnTo>
                <a:lnTo>
                  <a:pt x="463118" y="293776"/>
                </a:lnTo>
                <a:lnTo>
                  <a:pt x="463118" y="212521"/>
                </a:lnTo>
                <a:lnTo>
                  <a:pt x="680657" y="212521"/>
                </a:lnTo>
                <a:lnTo>
                  <a:pt x="678197" y="203787"/>
                </a:lnTo>
                <a:lnTo>
                  <a:pt x="651776" y="163372"/>
                </a:lnTo>
                <a:lnTo>
                  <a:pt x="610006" y="136312"/>
                </a:lnTo>
                <a:lnTo>
                  <a:pt x="555167" y="127292"/>
                </a:lnTo>
                <a:lnTo>
                  <a:pt x="463118" y="127292"/>
                </a:lnTo>
                <a:lnTo>
                  <a:pt x="463118" y="0"/>
                </a:lnTo>
                <a:close/>
              </a:path>
              <a:path w="4599940" h="379095">
                <a:moveTo>
                  <a:pt x="680657" y="212521"/>
                </a:moveTo>
                <a:lnTo>
                  <a:pt x="542099" y="212521"/>
                </a:lnTo>
                <a:lnTo>
                  <a:pt x="551600" y="213197"/>
                </a:lnTo>
                <a:lnTo>
                  <a:pt x="560214" y="215223"/>
                </a:lnTo>
                <a:lnTo>
                  <a:pt x="586765" y="243992"/>
                </a:lnTo>
                <a:lnTo>
                  <a:pt x="587565" y="252869"/>
                </a:lnTo>
                <a:lnTo>
                  <a:pt x="586765" y="261996"/>
                </a:lnTo>
                <a:lnTo>
                  <a:pt x="560214" y="291079"/>
                </a:lnTo>
                <a:lnTo>
                  <a:pt x="542099" y="293776"/>
                </a:lnTo>
                <a:lnTo>
                  <a:pt x="680602" y="293776"/>
                </a:lnTo>
                <a:lnTo>
                  <a:pt x="684804" y="278744"/>
                </a:lnTo>
                <a:lnTo>
                  <a:pt x="687006" y="252869"/>
                </a:lnTo>
                <a:lnTo>
                  <a:pt x="684804" y="227245"/>
                </a:lnTo>
                <a:lnTo>
                  <a:pt x="680657" y="212521"/>
                </a:lnTo>
                <a:close/>
              </a:path>
              <a:path w="4599940" h="379095">
                <a:moveTo>
                  <a:pt x="296049" y="0"/>
                </a:moveTo>
                <a:lnTo>
                  <a:pt x="0" y="0"/>
                </a:lnTo>
                <a:lnTo>
                  <a:pt x="0" y="379018"/>
                </a:lnTo>
                <a:lnTo>
                  <a:pt x="193192" y="379018"/>
                </a:lnTo>
                <a:lnTo>
                  <a:pt x="221676" y="376818"/>
                </a:lnTo>
                <a:lnTo>
                  <a:pt x="268844" y="359205"/>
                </a:lnTo>
                <a:lnTo>
                  <a:pt x="302444" y="325110"/>
                </a:lnTo>
                <a:lnTo>
                  <a:pt x="316026" y="293776"/>
                </a:lnTo>
                <a:lnTo>
                  <a:pt x="97726" y="293776"/>
                </a:lnTo>
                <a:lnTo>
                  <a:pt x="97726" y="219341"/>
                </a:lnTo>
                <a:lnTo>
                  <a:pt x="316169" y="219341"/>
                </a:lnTo>
                <a:lnTo>
                  <a:pt x="313096" y="208332"/>
                </a:lnTo>
                <a:lnTo>
                  <a:pt x="287527" y="169049"/>
                </a:lnTo>
                <a:lnTo>
                  <a:pt x="246894" y="142846"/>
                </a:lnTo>
                <a:lnTo>
                  <a:pt x="193192" y="134111"/>
                </a:lnTo>
                <a:lnTo>
                  <a:pt x="97726" y="134111"/>
                </a:lnTo>
                <a:lnTo>
                  <a:pt x="97726" y="85242"/>
                </a:lnTo>
                <a:lnTo>
                  <a:pt x="296049" y="85242"/>
                </a:lnTo>
                <a:lnTo>
                  <a:pt x="296049" y="0"/>
                </a:lnTo>
                <a:close/>
              </a:path>
              <a:path w="4599940" h="379095">
                <a:moveTo>
                  <a:pt x="316169" y="219341"/>
                </a:moveTo>
                <a:lnTo>
                  <a:pt x="181267" y="219341"/>
                </a:lnTo>
                <a:lnTo>
                  <a:pt x="189927" y="219964"/>
                </a:lnTo>
                <a:lnTo>
                  <a:pt x="197737" y="221832"/>
                </a:lnTo>
                <a:lnTo>
                  <a:pt x="222173" y="256273"/>
                </a:lnTo>
                <a:lnTo>
                  <a:pt x="221463" y="264604"/>
                </a:lnTo>
                <a:lnTo>
                  <a:pt x="189927" y="293156"/>
                </a:lnTo>
                <a:lnTo>
                  <a:pt x="181267" y="293776"/>
                </a:lnTo>
                <a:lnTo>
                  <a:pt x="316026" y="293776"/>
                </a:lnTo>
                <a:lnTo>
                  <a:pt x="319485" y="281352"/>
                </a:lnTo>
                <a:lnTo>
                  <a:pt x="321614" y="256273"/>
                </a:lnTo>
                <a:lnTo>
                  <a:pt x="319485" y="231219"/>
                </a:lnTo>
                <a:lnTo>
                  <a:pt x="316169" y="219341"/>
                </a:lnTo>
                <a:close/>
              </a:path>
            </a:pathLst>
          </a:custGeom>
          <a:solidFill>
            <a:srgbClr val="EA42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8217" y="357421"/>
            <a:ext cx="2984500" cy="229870"/>
          </a:xfrm>
          <a:custGeom>
            <a:avLst/>
            <a:gdLst/>
            <a:ahLst/>
            <a:cxnLst/>
            <a:rect l="l" t="t" r="r" b="b"/>
            <a:pathLst>
              <a:path w="2984500" h="229870">
                <a:moveTo>
                  <a:pt x="2984411" y="3149"/>
                </a:moveTo>
                <a:lnTo>
                  <a:pt x="2888703" y="3149"/>
                </a:lnTo>
                <a:lnTo>
                  <a:pt x="2874042" y="4278"/>
                </a:lnTo>
                <a:lnTo>
                  <a:pt x="2839847" y="21209"/>
                </a:lnTo>
                <a:lnTo>
                  <a:pt x="2821940" y="66763"/>
                </a:lnTo>
                <a:lnTo>
                  <a:pt x="2822647" y="77701"/>
                </a:lnTo>
                <a:lnTo>
                  <a:pt x="2845684" y="116374"/>
                </a:lnTo>
                <a:lnTo>
                  <a:pt x="2860332" y="124079"/>
                </a:lnTo>
                <a:lnTo>
                  <a:pt x="2821368" y="194284"/>
                </a:lnTo>
                <a:lnTo>
                  <a:pt x="2877820" y="194284"/>
                </a:lnTo>
                <a:lnTo>
                  <a:pt x="2909620" y="130086"/>
                </a:lnTo>
                <a:lnTo>
                  <a:pt x="2984411" y="130086"/>
                </a:lnTo>
                <a:lnTo>
                  <a:pt x="2984411" y="87109"/>
                </a:lnTo>
                <a:lnTo>
                  <a:pt x="2889173" y="87109"/>
                </a:lnTo>
                <a:lnTo>
                  <a:pt x="2883585" y="85293"/>
                </a:lnTo>
                <a:lnTo>
                  <a:pt x="2874606" y="78041"/>
                </a:lnTo>
                <a:lnTo>
                  <a:pt x="2872371" y="72974"/>
                </a:lnTo>
                <a:lnTo>
                  <a:pt x="2872371" y="60172"/>
                </a:lnTo>
                <a:lnTo>
                  <a:pt x="2874606" y="55206"/>
                </a:lnTo>
                <a:lnTo>
                  <a:pt x="2883585" y="47955"/>
                </a:lnTo>
                <a:lnTo>
                  <a:pt x="2889173" y="46126"/>
                </a:lnTo>
                <a:lnTo>
                  <a:pt x="2984411" y="46126"/>
                </a:lnTo>
                <a:lnTo>
                  <a:pt x="2984411" y="3149"/>
                </a:lnTo>
                <a:close/>
              </a:path>
              <a:path w="2984500" h="229870">
                <a:moveTo>
                  <a:pt x="2984411" y="130086"/>
                </a:moveTo>
                <a:lnTo>
                  <a:pt x="2934842" y="130086"/>
                </a:lnTo>
                <a:lnTo>
                  <a:pt x="2934842" y="194284"/>
                </a:lnTo>
                <a:lnTo>
                  <a:pt x="2984411" y="194284"/>
                </a:lnTo>
                <a:lnTo>
                  <a:pt x="2984411" y="130086"/>
                </a:lnTo>
                <a:close/>
              </a:path>
              <a:path w="2984500" h="229870">
                <a:moveTo>
                  <a:pt x="2984411" y="46126"/>
                </a:moveTo>
                <a:lnTo>
                  <a:pt x="2934842" y="46126"/>
                </a:lnTo>
                <a:lnTo>
                  <a:pt x="2934842" y="87109"/>
                </a:lnTo>
                <a:lnTo>
                  <a:pt x="2984411" y="87109"/>
                </a:lnTo>
                <a:lnTo>
                  <a:pt x="2984411" y="46126"/>
                </a:lnTo>
                <a:close/>
              </a:path>
              <a:path w="2984500" h="229870">
                <a:moveTo>
                  <a:pt x="2666631" y="3149"/>
                </a:moveTo>
                <a:lnTo>
                  <a:pt x="2617342" y="3149"/>
                </a:lnTo>
                <a:lnTo>
                  <a:pt x="2617342" y="194284"/>
                </a:lnTo>
                <a:lnTo>
                  <a:pt x="2664904" y="194284"/>
                </a:lnTo>
                <a:lnTo>
                  <a:pt x="2718459" y="115760"/>
                </a:lnTo>
                <a:lnTo>
                  <a:pt x="2666631" y="115760"/>
                </a:lnTo>
                <a:lnTo>
                  <a:pt x="2666631" y="3149"/>
                </a:lnTo>
                <a:close/>
              </a:path>
              <a:path w="2984500" h="229870">
                <a:moveTo>
                  <a:pt x="2795003" y="76225"/>
                </a:moveTo>
                <a:lnTo>
                  <a:pt x="2745422" y="76225"/>
                </a:lnTo>
                <a:lnTo>
                  <a:pt x="2745422" y="194284"/>
                </a:lnTo>
                <a:lnTo>
                  <a:pt x="2795003" y="194284"/>
                </a:lnTo>
                <a:lnTo>
                  <a:pt x="2795003" y="76225"/>
                </a:lnTo>
                <a:close/>
              </a:path>
              <a:path w="2984500" h="229870">
                <a:moveTo>
                  <a:pt x="2795003" y="3149"/>
                </a:moveTo>
                <a:lnTo>
                  <a:pt x="2744000" y="3149"/>
                </a:lnTo>
                <a:lnTo>
                  <a:pt x="2666631" y="115760"/>
                </a:lnTo>
                <a:lnTo>
                  <a:pt x="2718459" y="115760"/>
                </a:lnTo>
                <a:lnTo>
                  <a:pt x="2745422" y="76225"/>
                </a:lnTo>
                <a:lnTo>
                  <a:pt x="2795003" y="76225"/>
                </a:lnTo>
                <a:lnTo>
                  <a:pt x="2795003" y="3149"/>
                </a:lnTo>
                <a:close/>
              </a:path>
              <a:path w="2984500" h="229870">
                <a:moveTo>
                  <a:pt x="2454287" y="3149"/>
                </a:moveTo>
                <a:lnTo>
                  <a:pt x="2405011" y="3149"/>
                </a:lnTo>
                <a:lnTo>
                  <a:pt x="2405011" y="194284"/>
                </a:lnTo>
                <a:lnTo>
                  <a:pt x="2454287" y="194284"/>
                </a:lnTo>
                <a:lnTo>
                  <a:pt x="2454287" y="117487"/>
                </a:lnTo>
                <a:lnTo>
                  <a:pt x="2582951" y="117487"/>
                </a:lnTo>
                <a:lnTo>
                  <a:pt x="2582951" y="74498"/>
                </a:lnTo>
                <a:lnTo>
                  <a:pt x="2454287" y="74498"/>
                </a:lnTo>
                <a:lnTo>
                  <a:pt x="2454287" y="3149"/>
                </a:lnTo>
                <a:close/>
              </a:path>
              <a:path w="2984500" h="229870">
                <a:moveTo>
                  <a:pt x="2582951" y="117487"/>
                </a:moveTo>
                <a:lnTo>
                  <a:pt x="2533662" y="117487"/>
                </a:lnTo>
                <a:lnTo>
                  <a:pt x="2533662" y="194284"/>
                </a:lnTo>
                <a:lnTo>
                  <a:pt x="2582951" y="194284"/>
                </a:lnTo>
                <a:lnTo>
                  <a:pt x="2582951" y="117487"/>
                </a:lnTo>
                <a:close/>
              </a:path>
              <a:path w="2984500" h="229870">
                <a:moveTo>
                  <a:pt x="2582951" y="3149"/>
                </a:moveTo>
                <a:lnTo>
                  <a:pt x="2533662" y="3149"/>
                </a:lnTo>
                <a:lnTo>
                  <a:pt x="2533662" y="74498"/>
                </a:lnTo>
                <a:lnTo>
                  <a:pt x="2582951" y="74498"/>
                </a:lnTo>
                <a:lnTo>
                  <a:pt x="2582951" y="3149"/>
                </a:lnTo>
                <a:close/>
              </a:path>
              <a:path w="2984500" h="229870">
                <a:moveTo>
                  <a:pt x="2376347" y="3149"/>
                </a:moveTo>
                <a:lnTo>
                  <a:pt x="2236228" y="3149"/>
                </a:lnTo>
                <a:lnTo>
                  <a:pt x="2236228" y="194284"/>
                </a:lnTo>
                <a:lnTo>
                  <a:pt x="2376347" y="194284"/>
                </a:lnTo>
                <a:lnTo>
                  <a:pt x="2376347" y="151295"/>
                </a:lnTo>
                <a:lnTo>
                  <a:pt x="2285517" y="151295"/>
                </a:lnTo>
                <a:lnTo>
                  <a:pt x="2285517" y="118922"/>
                </a:lnTo>
                <a:lnTo>
                  <a:pt x="2374341" y="118922"/>
                </a:lnTo>
                <a:lnTo>
                  <a:pt x="2374341" y="75933"/>
                </a:lnTo>
                <a:lnTo>
                  <a:pt x="2285517" y="75933"/>
                </a:lnTo>
                <a:lnTo>
                  <a:pt x="2285517" y="46126"/>
                </a:lnTo>
                <a:lnTo>
                  <a:pt x="2376347" y="46126"/>
                </a:lnTo>
                <a:lnTo>
                  <a:pt x="2376347" y="3149"/>
                </a:lnTo>
                <a:close/>
              </a:path>
              <a:path w="2984500" h="229870">
                <a:moveTo>
                  <a:pt x="2002688" y="3149"/>
                </a:moveTo>
                <a:lnTo>
                  <a:pt x="1942236" y="3149"/>
                </a:lnTo>
                <a:lnTo>
                  <a:pt x="2016442" y="92557"/>
                </a:lnTo>
                <a:lnTo>
                  <a:pt x="1938223" y="194284"/>
                </a:lnTo>
                <a:lnTo>
                  <a:pt x="1998395" y="194284"/>
                </a:lnTo>
                <a:lnTo>
                  <a:pt x="2048827" y="122351"/>
                </a:lnTo>
                <a:lnTo>
                  <a:pt x="2166583" y="122351"/>
                </a:lnTo>
                <a:lnTo>
                  <a:pt x="2143671" y="92557"/>
                </a:lnTo>
                <a:lnTo>
                  <a:pt x="2159309" y="73647"/>
                </a:lnTo>
                <a:lnTo>
                  <a:pt x="2055418" y="73647"/>
                </a:lnTo>
                <a:lnTo>
                  <a:pt x="2002688" y="3149"/>
                </a:lnTo>
                <a:close/>
              </a:path>
              <a:path w="2984500" h="229870">
                <a:moveTo>
                  <a:pt x="2111006" y="122351"/>
                </a:moveTo>
                <a:lnTo>
                  <a:pt x="2048827" y="122351"/>
                </a:lnTo>
                <a:lnTo>
                  <a:pt x="2055418" y="130949"/>
                </a:lnTo>
                <a:lnTo>
                  <a:pt x="2055418" y="194284"/>
                </a:lnTo>
                <a:lnTo>
                  <a:pt x="2104707" y="194284"/>
                </a:lnTo>
                <a:lnTo>
                  <a:pt x="2104707" y="130378"/>
                </a:lnTo>
                <a:lnTo>
                  <a:pt x="2111006" y="122351"/>
                </a:lnTo>
                <a:close/>
              </a:path>
              <a:path w="2984500" h="229870">
                <a:moveTo>
                  <a:pt x="2166583" y="122351"/>
                </a:moveTo>
                <a:lnTo>
                  <a:pt x="2111006" y="122351"/>
                </a:lnTo>
                <a:lnTo>
                  <a:pt x="2161438" y="194284"/>
                </a:lnTo>
                <a:lnTo>
                  <a:pt x="2221903" y="194284"/>
                </a:lnTo>
                <a:lnTo>
                  <a:pt x="2166583" y="122351"/>
                </a:lnTo>
                <a:close/>
              </a:path>
              <a:path w="2984500" h="229870">
                <a:moveTo>
                  <a:pt x="2104707" y="3149"/>
                </a:moveTo>
                <a:lnTo>
                  <a:pt x="2055418" y="3149"/>
                </a:lnTo>
                <a:lnTo>
                  <a:pt x="2055418" y="73647"/>
                </a:lnTo>
                <a:lnTo>
                  <a:pt x="2159309" y="73647"/>
                </a:lnTo>
                <a:lnTo>
                  <a:pt x="2159551" y="73355"/>
                </a:lnTo>
                <a:lnTo>
                  <a:pt x="2104707" y="73355"/>
                </a:lnTo>
                <a:lnTo>
                  <a:pt x="2104707" y="3149"/>
                </a:lnTo>
                <a:close/>
              </a:path>
              <a:path w="2984500" h="229870">
                <a:moveTo>
                  <a:pt x="2217610" y="3149"/>
                </a:moveTo>
                <a:lnTo>
                  <a:pt x="2157145" y="3149"/>
                </a:lnTo>
                <a:lnTo>
                  <a:pt x="2104707" y="73355"/>
                </a:lnTo>
                <a:lnTo>
                  <a:pt x="2159551" y="73355"/>
                </a:lnTo>
                <a:lnTo>
                  <a:pt x="2217610" y="3149"/>
                </a:lnTo>
                <a:close/>
              </a:path>
              <a:path w="2984500" h="229870">
                <a:moveTo>
                  <a:pt x="1795233" y="3149"/>
                </a:moveTo>
                <a:lnTo>
                  <a:pt x="1745945" y="3149"/>
                </a:lnTo>
                <a:lnTo>
                  <a:pt x="1745945" y="194284"/>
                </a:lnTo>
                <a:lnTo>
                  <a:pt x="1793506" y="194284"/>
                </a:lnTo>
                <a:lnTo>
                  <a:pt x="1847069" y="115760"/>
                </a:lnTo>
                <a:lnTo>
                  <a:pt x="1795233" y="115760"/>
                </a:lnTo>
                <a:lnTo>
                  <a:pt x="1795233" y="3149"/>
                </a:lnTo>
                <a:close/>
              </a:path>
              <a:path w="2984500" h="229870">
                <a:moveTo>
                  <a:pt x="1923605" y="76225"/>
                </a:moveTo>
                <a:lnTo>
                  <a:pt x="1874037" y="76225"/>
                </a:lnTo>
                <a:lnTo>
                  <a:pt x="1874037" y="194284"/>
                </a:lnTo>
                <a:lnTo>
                  <a:pt x="1923605" y="194284"/>
                </a:lnTo>
                <a:lnTo>
                  <a:pt x="1923605" y="76225"/>
                </a:lnTo>
                <a:close/>
              </a:path>
              <a:path w="2984500" h="229870">
                <a:moveTo>
                  <a:pt x="1923605" y="3149"/>
                </a:moveTo>
                <a:lnTo>
                  <a:pt x="1872602" y="3149"/>
                </a:lnTo>
                <a:lnTo>
                  <a:pt x="1795233" y="115760"/>
                </a:lnTo>
                <a:lnTo>
                  <a:pt x="1847069" y="115760"/>
                </a:lnTo>
                <a:lnTo>
                  <a:pt x="1874037" y="76225"/>
                </a:lnTo>
                <a:lnTo>
                  <a:pt x="1923605" y="76225"/>
                </a:lnTo>
                <a:lnTo>
                  <a:pt x="1923605" y="3149"/>
                </a:lnTo>
                <a:close/>
              </a:path>
              <a:path w="2984500" h="229870">
                <a:moveTo>
                  <a:pt x="1659407" y="3149"/>
                </a:moveTo>
                <a:lnTo>
                  <a:pt x="1551089" y="3149"/>
                </a:lnTo>
                <a:lnTo>
                  <a:pt x="1551089" y="194284"/>
                </a:lnTo>
                <a:lnTo>
                  <a:pt x="1662849" y="194284"/>
                </a:lnTo>
                <a:lnTo>
                  <a:pt x="1675546" y="193353"/>
                </a:lnTo>
                <a:lnTo>
                  <a:pt x="1710789" y="171478"/>
                </a:lnTo>
                <a:lnTo>
                  <a:pt x="1718119" y="152730"/>
                </a:lnTo>
                <a:lnTo>
                  <a:pt x="1600377" y="152730"/>
                </a:lnTo>
                <a:lnTo>
                  <a:pt x="1600377" y="118338"/>
                </a:lnTo>
                <a:lnTo>
                  <a:pt x="1713163" y="118338"/>
                </a:lnTo>
                <a:lnTo>
                  <a:pt x="1682622" y="95707"/>
                </a:lnTo>
                <a:lnTo>
                  <a:pt x="1689347" y="93597"/>
                </a:lnTo>
                <a:lnTo>
                  <a:pt x="1695481" y="90411"/>
                </a:lnTo>
                <a:lnTo>
                  <a:pt x="1701025" y="86148"/>
                </a:lnTo>
                <a:lnTo>
                  <a:pt x="1705978" y="80810"/>
                </a:lnTo>
                <a:lnTo>
                  <a:pt x="1708796" y="76504"/>
                </a:lnTo>
                <a:lnTo>
                  <a:pt x="1600377" y="76504"/>
                </a:lnTo>
                <a:lnTo>
                  <a:pt x="1600377" y="44704"/>
                </a:lnTo>
                <a:lnTo>
                  <a:pt x="1714602" y="44704"/>
                </a:lnTo>
                <a:lnTo>
                  <a:pt x="1714373" y="42311"/>
                </a:lnTo>
                <a:lnTo>
                  <a:pt x="1683048" y="6769"/>
                </a:lnTo>
                <a:lnTo>
                  <a:pt x="1671980" y="4054"/>
                </a:lnTo>
                <a:lnTo>
                  <a:pt x="1659407" y="3149"/>
                </a:lnTo>
                <a:close/>
              </a:path>
              <a:path w="2984500" h="229870">
                <a:moveTo>
                  <a:pt x="1713163" y="118338"/>
                </a:moveTo>
                <a:lnTo>
                  <a:pt x="1655876" y="118338"/>
                </a:lnTo>
                <a:lnTo>
                  <a:pt x="1660499" y="119964"/>
                </a:lnTo>
                <a:lnTo>
                  <a:pt x="1667192" y="126466"/>
                </a:lnTo>
                <a:lnTo>
                  <a:pt x="1668868" y="130568"/>
                </a:lnTo>
                <a:lnTo>
                  <a:pt x="1668868" y="140690"/>
                </a:lnTo>
                <a:lnTo>
                  <a:pt x="1667192" y="144843"/>
                </a:lnTo>
                <a:lnTo>
                  <a:pt x="1660499" y="151155"/>
                </a:lnTo>
                <a:lnTo>
                  <a:pt x="1655876" y="152730"/>
                </a:lnTo>
                <a:lnTo>
                  <a:pt x="1718119" y="152730"/>
                </a:lnTo>
                <a:lnTo>
                  <a:pt x="1719008" y="142417"/>
                </a:lnTo>
                <a:lnTo>
                  <a:pt x="1718355" y="133809"/>
                </a:lnTo>
                <a:lnTo>
                  <a:pt x="1716397" y="125758"/>
                </a:lnTo>
                <a:lnTo>
                  <a:pt x="1713163" y="118338"/>
                </a:lnTo>
                <a:close/>
              </a:path>
              <a:path w="2984500" h="229870">
                <a:moveTo>
                  <a:pt x="1714602" y="44704"/>
                </a:moveTo>
                <a:lnTo>
                  <a:pt x="1653197" y="44704"/>
                </a:lnTo>
                <a:lnTo>
                  <a:pt x="1657261" y="46177"/>
                </a:lnTo>
                <a:lnTo>
                  <a:pt x="1663560" y="52108"/>
                </a:lnTo>
                <a:lnTo>
                  <a:pt x="1665135" y="55880"/>
                </a:lnTo>
                <a:lnTo>
                  <a:pt x="1665135" y="65239"/>
                </a:lnTo>
                <a:lnTo>
                  <a:pt x="1663560" y="69100"/>
                </a:lnTo>
                <a:lnTo>
                  <a:pt x="1657261" y="75031"/>
                </a:lnTo>
                <a:lnTo>
                  <a:pt x="1653197" y="76504"/>
                </a:lnTo>
                <a:lnTo>
                  <a:pt x="1708796" y="76504"/>
                </a:lnTo>
                <a:lnTo>
                  <a:pt x="1710047" y="74592"/>
                </a:lnTo>
                <a:lnTo>
                  <a:pt x="1712956" y="67695"/>
                </a:lnTo>
                <a:lnTo>
                  <a:pt x="1714704" y="60120"/>
                </a:lnTo>
                <a:lnTo>
                  <a:pt x="1715287" y="51866"/>
                </a:lnTo>
                <a:lnTo>
                  <a:pt x="1714602" y="44704"/>
                </a:lnTo>
                <a:close/>
              </a:path>
              <a:path w="2984500" h="229870">
                <a:moveTo>
                  <a:pt x="1512696" y="3149"/>
                </a:moveTo>
                <a:lnTo>
                  <a:pt x="1370279" y="3149"/>
                </a:lnTo>
                <a:lnTo>
                  <a:pt x="1358823" y="99999"/>
                </a:lnTo>
                <a:lnTo>
                  <a:pt x="1356697" y="114080"/>
                </a:lnTo>
                <a:lnTo>
                  <a:pt x="1337506" y="149790"/>
                </a:lnTo>
                <a:lnTo>
                  <a:pt x="1324140" y="154165"/>
                </a:lnTo>
                <a:lnTo>
                  <a:pt x="1324140" y="229527"/>
                </a:lnTo>
                <a:lnTo>
                  <a:pt x="1373428" y="229527"/>
                </a:lnTo>
                <a:lnTo>
                  <a:pt x="1373428" y="194284"/>
                </a:lnTo>
                <a:lnTo>
                  <a:pt x="1529892" y="194284"/>
                </a:lnTo>
                <a:lnTo>
                  <a:pt x="1529892" y="151295"/>
                </a:lnTo>
                <a:lnTo>
                  <a:pt x="1386903" y="151295"/>
                </a:lnTo>
                <a:lnTo>
                  <a:pt x="1394654" y="141877"/>
                </a:lnTo>
                <a:lnTo>
                  <a:pt x="1400724" y="130810"/>
                </a:lnTo>
                <a:lnTo>
                  <a:pt x="1405112" y="118094"/>
                </a:lnTo>
                <a:lnTo>
                  <a:pt x="1407820" y="103733"/>
                </a:lnTo>
                <a:lnTo>
                  <a:pt x="1414691" y="46126"/>
                </a:lnTo>
                <a:lnTo>
                  <a:pt x="1512696" y="46126"/>
                </a:lnTo>
                <a:lnTo>
                  <a:pt x="1512696" y="3149"/>
                </a:lnTo>
                <a:close/>
              </a:path>
              <a:path w="2984500" h="229870">
                <a:moveTo>
                  <a:pt x="1529892" y="194284"/>
                </a:moveTo>
                <a:lnTo>
                  <a:pt x="1480311" y="194284"/>
                </a:lnTo>
                <a:lnTo>
                  <a:pt x="1480311" y="229527"/>
                </a:lnTo>
                <a:lnTo>
                  <a:pt x="1529892" y="229527"/>
                </a:lnTo>
                <a:lnTo>
                  <a:pt x="1529892" y="194284"/>
                </a:lnTo>
                <a:close/>
              </a:path>
              <a:path w="2984500" h="229870">
                <a:moveTo>
                  <a:pt x="1512696" y="46126"/>
                </a:moveTo>
                <a:lnTo>
                  <a:pt x="1463408" y="46126"/>
                </a:lnTo>
                <a:lnTo>
                  <a:pt x="1463408" y="151295"/>
                </a:lnTo>
                <a:lnTo>
                  <a:pt x="1512696" y="151295"/>
                </a:lnTo>
                <a:lnTo>
                  <a:pt x="1512696" y="46126"/>
                </a:lnTo>
                <a:close/>
              </a:path>
              <a:path w="2984500" h="229870">
                <a:moveTo>
                  <a:pt x="1227010" y="3149"/>
                </a:moveTo>
                <a:lnTo>
                  <a:pt x="1131303" y="3149"/>
                </a:lnTo>
                <a:lnTo>
                  <a:pt x="1116641" y="4278"/>
                </a:lnTo>
                <a:lnTo>
                  <a:pt x="1082446" y="21209"/>
                </a:lnTo>
                <a:lnTo>
                  <a:pt x="1064539" y="66763"/>
                </a:lnTo>
                <a:lnTo>
                  <a:pt x="1065244" y="77701"/>
                </a:lnTo>
                <a:lnTo>
                  <a:pt x="1088283" y="116374"/>
                </a:lnTo>
                <a:lnTo>
                  <a:pt x="1102931" y="124079"/>
                </a:lnTo>
                <a:lnTo>
                  <a:pt x="1063955" y="194284"/>
                </a:lnTo>
                <a:lnTo>
                  <a:pt x="1120406" y="194284"/>
                </a:lnTo>
                <a:lnTo>
                  <a:pt x="1152220" y="130086"/>
                </a:lnTo>
                <a:lnTo>
                  <a:pt x="1227010" y="130086"/>
                </a:lnTo>
                <a:lnTo>
                  <a:pt x="1227010" y="87109"/>
                </a:lnTo>
                <a:lnTo>
                  <a:pt x="1131773" y="87109"/>
                </a:lnTo>
                <a:lnTo>
                  <a:pt x="1126185" y="85293"/>
                </a:lnTo>
                <a:lnTo>
                  <a:pt x="1117206" y="78041"/>
                </a:lnTo>
                <a:lnTo>
                  <a:pt x="1114971" y="72974"/>
                </a:lnTo>
                <a:lnTo>
                  <a:pt x="1114971" y="60172"/>
                </a:lnTo>
                <a:lnTo>
                  <a:pt x="1117206" y="55206"/>
                </a:lnTo>
                <a:lnTo>
                  <a:pt x="1126185" y="47955"/>
                </a:lnTo>
                <a:lnTo>
                  <a:pt x="1131773" y="46126"/>
                </a:lnTo>
                <a:lnTo>
                  <a:pt x="1227010" y="46126"/>
                </a:lnTo>
                <a:lnTo>
                  <a:pt x="1227010" y="3149"/>
                </a:lnTo>
                <a:close/>
              </a:path>
              <a:path w="2984500" h="229870">
                <a:moveTo>
                  <a:pt x="1227010" y="130086"/>
                </a:moveTo>
                <a:lnTo>
                  <a:pt x="1177429" y="130086"/>
                </a:lnTo>
                <a:lnTo>
                  <a:pt x="1177429" y="194284"/>
                </a:lnTo>
                <a:lnTo>
                  <a:pt x="1227010" y="194284"/>
                </a:lnTo>
                <a:lnTo>
                  <a:pt x="1227010" y="130086"/>
                </a:lnTo>
                <a:close/>
              </a:path>
              <a:path w="2984500" h="229870">
                <a:moveTo>
                  <a:pt x="1227010" y="46126"/>
                </a:moveTo>
                <a:lnTo>
                  <a:pt x="1177429" y="46126"/>
                </a:lnTo>
                <a:lnTo>
                  <a:pt x="1177429" y="87109"/>
                </a:lnTo>
                <a:lnTo>
                  <a:pt x="1227010" y="87109"/>
                </a:lnTo>
                <a:lnTo>
                  <a:pt x="1227010" y="46126"/>
                </a:lnTo>
                <a:close/>
              </a:path>
              <a:path w="2984500" h="229870">
                <a:moveTo>
                  <a:pt x="909218" y="3149"/>
                </a:moveTo>
                <a:lnTo>
                  <a:pt x="859942" y="3149"/>
                </a:lnTo>
                <a:lnTo>
                  <a:pt x="859942" y="194284"/>
                </a:lnTo>
                <a:lnTo>
                  <a:pt x="907503" y="194284"/>
                </a:lnTo>
                <a:lnTo>
                  <a:pt x="961058" y="115760"/>
                </a:lnTo>
                <a:lnTo>
                  <a:pt x="909218" y="115760"/>
                </a:lnTo>
                <a:lnTo>
                  <a:pt x="909218" y="3149"/>
                </a:lnTo>
                <a:close/>
              </a:path>
              <a:path w="2984500" h="229870">
                <a:moveTo>
                  <a:pt x="1037602" y="76225"/>
                </a:moveTo>
                <a:lnTo>
                  <a:pt x="988021" y="76225"/>
                </a:lnTo>
                <a:lnTo>
                  <a:pt x="988021" y="194284"/>
                </a:lnTo>
                <a:lnTo>
                  <a:pt x="1037602" y="194284"/>
                </a:lnTo>
                <a:lnTo>
                  <a:pt x="1037602" y="76225"/>
                </a:lnTo>
                <a:close/>
              </a:path>
              <a:path w="2984500" h="229870">
                <a:moveTo>
                  <a:pt x="1037602" y="3149"/>
                </a:moveTo>
                <a:lnTo>
                  <a:pt x="986586" y="3149"/>
                </a:lnTo>
                <a:lnTo>
                  <a:pt x="909218" y="115760"/>
                </a:lnTo>
                <a:lnTo>
                  <a:pt x="961058" y="115760"/>
                </a:lnTo>
                <a:lnTo>
                  <a:pt x="988021" y="76225"/>
                </a:lnTo>
                <a:lnTo>
                  <a:pt x="1037602" y="76225"/>
                </a:lnTo>
                <a:lnTo>
                  <a:pt x="1037602" y="3149"/>
                </a:lnTo>
                <a:close/>
              </a:path>
              <a:path w="2984500" h="229870">
                <a:moveTo>
                  <a:pt x="755345" y="0"/>
                </a:moveTo>
                <a:lnTo>
                  <a:pt x="714478" y="6877"/>
                </a:lnTo>
                <a:lnTo>
                  <a:pt x="681278" y="27508"/>
                </a:lnTo>
                <a:lnTo>
                  <a:pt x="659247" y="59101"/>
                </a:lnTo>
                <a:lnTo>
                  <a:pt x="651903" y="98856"/>
                </a:lnTo>
                <a:lnTo>
                  <a:pt x="653747" y="119645"/>
                </a:lnTo>
                <a:lnTo>
                  <a:pt x="668502" y="155249"/>
                </a:lnTo>
                <a:lnTo>
                  <a:pt x="697103" y="182165"/>
                </a:lnTo>
                <a:lnTo>
                  <a:pt x="734066" y="195986"/>
                </a:lnTo>
                <a:lnTo>
                  <a:pt x="755345" y="197713"/>
                </a:lnTo>
                <a:lnTo>
                  <a:pt x="770418" y="196791"/>
                </a:lnTo>
                <a:lnTo>
                  <a:pt x="807351" y="182956"/>
                </a:lnTo>
                <a:lnTo>
                  <a:pt x="834257" y="154165"/>
                </a:lnTo>
                <a:lnTo>
                  <a:pt x="755345" y="154165"/>
                </a:lnTo>
                <a:lnTo>
                  <a:pt x="744253" y="153170"/>
                </a:lnTo>
                <a:lnTo>
                  <a:pt x="710508" y="129832"/>
                </a:lnTo>
                <a:lnTo>
                  <a:pt x="702043" y="98856"/>
                </a:lnTo>
                <a:lnTo>
                  <a:pt x="702983" y="87586"/>
                </a:lnTo>
                <a:lnTo>
                  <a:pt x="725127" y="52501"/>
                </a:lnTo>
                <a:lnTo>
                  <a:pt x="755345" y="43548"/>
                </a:lnTo>
                <a:lnTo>
                  <a:pt x="833596" y="43548"/>
                </a:lnTo>
                <a:lnTo>
                  <a:pt x="823850" y="28851"/>
                </a:lnTo>
                <a:lnTo>
                  <a:pt x="804992" y="12822"/>
                </a:lnTo>
                <a:lnTo>
                  <a:pt x="782158" y="3205"/>
                </a:lnTo>
                <a:lnTo>
                  <a:pt x="755345" y="0"/>
                </a:lnTo>
                <a:close/>
              </a:path>
              <a:path w="2984500" h="229870">
                <a:moveTo>
                  <a:pt x="796328" y="126365"/>
                </a:moveTo>
                <a:lnTo>
                  <a:pt x="768273" y="152157"/>
                </a:lnTo>
                <a:lnTo>
                  <a:pt x="755345" y="154165"/>
                </a:lnTo>
                <a:lnTo>
                  <a:pt x="834257" y="154165"/>
                </a:lnTo>
                <a:lnTo>
                  <a:pt x="838733" y="146431"/>
                </a:lnTo>
                <a:lnTo>
                  <a:pt x="796328" y="126365"/>
                </a:lnTo>
                <a:close/>
              </a:path>
              <a:path w="2984500" h="229870">
                <a:moveTo>
                  <a:pt x="833596" y="43548"/>
                </a:moveTo>
                <a:lnTo>
                  <a:pt x="755345" y="43548"/>
                </a:lnTo>
                <a:lnTo>
                  <a:pt x="761944" y="44050"/>
                </a:lnTo>
                <a:lnTo>
                  <a:pt x="768273" y="45556"/>
                </a:lnTo>
                <a:lnTo>
                  <a:pt x="796328" y="71348"/>
                </a:lnTo>
                <a:lnTo>
                  <a:pt x="838733" y="51295"/>
                </a:lnTo>
                <a:lnTo>
                  <a:pt x="833596" y="43548"/>
                </a:lnTo>
                <a:close/>
              </a:path>
              <a:path w="2984500" h="229870">
                <a:moveTo>
                  <a:pt x="557060" y="0"/>
                </a:moveTo>
                <a:lnTo>
                  <a:pt x="516186" y="6877"/>
                </a:lnTo>
                <a:lnTo>
                  <a:pt x="482980" y="27508"/>
                </a:lnTo>
                <a:lnTo>
                  <a:pt x="460949" y="59101"/>
                </a:lnTo>
                <a:lnTo>
                  <a:pt x="453605" y="98856"/>
                </a:lnTo>
                <a:lnTo>
                  <a:pt x="455451" y="119645"/>
                </a:lnTo>
                <a:lnTo>
                  <a:pt x="470209" y="155249"/>
                </a:lnTo>
                <a:lnTo>
                  <a:pt x="498808" y="182165"/>
                </a:lnTo>
                <a:lnTo>
                  <a:pt x="535779" y="195986"/>
                </a:lnTo>
                <a:lnTo>
                  <a:pt x="557060" y="197713"/>
                </a:lnTo>
                <a:lnTo>
                  <a:pt x="572126" y="196791"/>
                </a:lnTo>
                <a:lnTo>
                  <a:pt x="609066" y="182956"/>
                </a:lnTo>
                <a:lnTo>
                  <a:pt x="635960" y="154165"/>
                </a:lnTo>
                <a:lnTo>
                  <a:pt x="557060" y="154165"/>
                </a:lnTo>
                <a:lnTo>
                  <a:pt x="545960" y="153170"/>
                </a:lnTo>
                <a:lnTo>
                  <a:pt x="512218" y="129832"/>
                </a:lnTo>
                <a:lnTo>
                  <a:pt x="503758" y="98856"/>
                </a:lnTo>
                <a:lnTo>
                  <a:pt x="504698" y="87586"/>
                </a:lnTo>
                <a:lnTo>
                  <a:pt x="526829" y="52501"/>
                </a:lnTo>
                <a:lnTo>
                  <a:pt x="557060" y="43548"/>
                </a:lnTo>
                <a:lnTo>
                  <a:pt x="635300" y="43548"/>
                </a:lnTo>
                <a:lnTo>
                  <a:pt x="625557" y="28851"/>
                </a:lnTo>
                <a:lnTo>
                  <a:pt x="606701" y="12822"/>
                </a:lnTo>
                <a:lnTo>
                  <a:pt x="583867" y="3205"/>
                </a:lnTo>
                <a:lnTo>
                  <a:pt x="557060" y="0"/>
                </a:lnTo>
                <a:close/>
              </a:path>
              <a:path w="2984500" h="229870">
                <a:moveTo>
                  <a:pt x="598030" y="126365"/>
                </a:moveTo>
                <a:lnTo>
                  <a:pt x="569982" y="152157"/>
                </a:lnTo>
                <a:lnTo>
                  <a:pt x="557060" y="154165"/>
                </a:lnTo>
                <a:lnTo>
                  <a:pt x="635960" y="154165"/>
                </a:lnTo>
                <a:lnTo>
                  <a:pt x="640435" y="146431"/>
                </a:lnTo>
                <a:lnTo>
                  <a:pt x="598030" y="126365"/>
                </a:lnTo>
                <a:close/>
              </a:path>
              <a:path w="2984500" h="229870">
                <a:moveTo>
                  <a:pt x="635300" y="43548"/>
                </a:moveTo>
                <a:lnTo>
                  <a:pt x="557060" y="43548"/>
                </a:lnTo>
                <a:lnTo>
                  <a:pt x="563653" y="44050"/>
                </a:lnTo>
                <a:lnTo>
                  <a:pt x="569982" y="45556"/>
                </a:lnTo>
                <a:lnTo>
                  <a:pt x="598030" y="71348"/>
                </a:lnTo>
                <a:lnTo>
                  <a:pt x="640435" y="51295"/>
                </a:lnTo>
                <a:lnTo>
                  <a:pt x="635300" y="43548"/>
                </a:lnTo>
                <a:close/>
              </a:path>
              <a:path w="2984500" h="229870">
                <a:moveTo>
                  <a:pt x="300596" y="3149"/>
                </a:moveTo>
                <a:lnTo>
                  <a:pt x="251307" y="3149"/>
                </a:lnTo>
                <a:lnTo>
                  <a:pt x="251307" y="194284"/>
                </a:lnTo>
                <a:lnTo>
                  <a:pt x="298869" y="194284"/>
                </a:lnTo>
                <a:lnTo>
                  <a:pt x="352423" y="115760"/>
                </a:lnTo>
                <a:lnTo>
                  <a:pt x="300596" y="115760"/>
                </a:lnTo>
                <a:lnTo>
                  <a:pt x="300596" y="3149"/>
                </a:lnTo>
                <a:close/>
              </a:path>
              <a:path w="2984500" h="229870">
                <a:moveTo>
                  <a:pt x="428967" y="76225"/>
                </a:moveTo>
                <a:lnTo>
                  <a:pt x="379387" y="76225"/>
                </a:lnTo>
                <a:lnTo>
                  <a:pt x="379387" y="194284"/>
                </a:lnTo>
                <a:lnTo>
                  <a:pt x="428967" y="194284"/>
                </a:lnTo>
                <a:lnTo>
                  <a:pt x="428967" y="76225"/>
                </a:lnTo>
                <a:close/>
              </a:path>
              <a:path w="2984500" h="229870">
                <a:moveTo>
                  <a:pt x="428967" y="3149"/>
                </a:moveTo>
                <a:lnTo>
                  <a:pt x="377964" y="3149"/>
                </a:lnTo>
                <a:lnTo>
                  <a:pt x="300596" y="115760"/>
                </a:lnTo>
                <a:lnTo>
                  <a:pt x="352423" y="115760"/>
                </a:lnTo>
                <a:lnTo>
                  <a:pt x="379387" y="76225"/>
                </a:lnTo>
                <a:lnTo>
                  <a:pt x="428967" y="76225"/>
                </a:lnTo>
                <a:lnTo>
                  <a:pt x="428967" y="3149"/>
                </a:lnTo>
                <a:close/>
              </a:path>
              <a:path w="2984500" h="229870">
                <a:moveTo>
                  <a:pt x="68491" y="3149"/>
                </a:moveTo>
                <a:lnTo>
                  <a:pt x="0" y="3149"/>
                </a:lnTo>
                <a:lnTo>
                  <a:pt x="0" y="194284"/>
                </a:lnTo>
                <a:lnTo>
                  <a:pt x="49288" y="194284"/>
                </a:lnTo>
                <a:lnTo>
                  <a:pt x="49288" y="69913"/>
                </a:lnTo>
                <a:lnTo>
                  <a:pt x="94124" y="69913"/>
                </a:lnTo>
                <a:lnTo>
                  <a:pt x="68491" y="3149"/>
                </a:lnTo>
                <a:close/>
              </a:path>
              <a:path w="2984500" h="229870">
                <a:moveTo>
                  <a:pt x="94124" y="69913"/>
                </a:moveTo>
                <a:lnTo>
                  <a:pt x="49288" y="69913"/>
                </a:lnTo>
                <a:lnTo>
                  <a:pt x="97434" y="194284"/>
                </a:lnTo>
                <a:lnTo>
                  <a:pt x="119202" y="194284"/>
                </a:lnTo>
                <a:lnTo>
                  <a:pt x="153232" y="106883"/>
                </a:lnTo>
                <a:lnTo>
                  <a:pt x="108318" y="106883"/>
                </a:lnTo>
                <a:lnTo>
                  <a:pt x="94124" y="69913"/>
                </a:lnTo>
                <a:close/>
              </a:path>
              <a:path w="2984500" h="229870">
                <a:moveTo>
                  <a:pt x="216915" y="69913"/>
                </a:moveTo>
                <a:lnTo>
                  <a:pt x="167627" y="69913"/>
                </a:lnTo>
                <a:lnTo>
                  <a:pt x="167627" y="194284"/>
                </a:lnTo>
                <a:lnTo>
                  <a:pt x="216915" y="194284"/>
                </a:lnTo>
                <a:lnTo>
                  <a:pt x="216915" y="69913"/>
                </a:lnTo>
                <a:close/>
              </a:path>
              <a:path w="2984500" h="229870">
                <a:moveTo>
                  <a:pt x="216915" y="3149"/>
                </a:moveTo>
                <a:lnTo>
                  <a:pt x="148437" y="3149"/>
                </a:lnTo>
                <a:lnTo>
                  <a:pt x="108318" y="106883"/>
                </a:lnTo>
                <a:lnTo>
                  <a:pt x="153232" y="106883"/>
                </a:lnTo>
                <a:lnTo>
                  <a:pt x="167627" y="69913"/>
                </a:lnTo>
                <a:lnTo>
                  <a:pt x="216915" y="69913"/>
                </a:lnTo>
                <a:lnTo>
                  <a:pt x="216915" y="3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7718" y="12"/>
            <a:ext cx="3604246" cy="13345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AA4B11-6F91-4285-9360-3F4567985651}"/>
              </a:ext>
            </a:extLst>
          </p:cNvPr>
          <p:cNvSpPr txBox="1"/>
          <p:nvPr/>
        </p:nvSpPr>
        <p:spPr>
          <a:xfrm>
            <a:off x="2171281" y="2105025"/>
            <a:ext cx="6764655" cy="4648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3F5FE3B-56CE-4F84-AACD-45472A4C3A41}"/>
              </a:ext>
            </a:extLst>
          </p:cNvPr>
          <p:cNvSpPr/>
          <p:nvPr/>
        </p:nvSpPr>
        <p:spPr>
          <a:xfrm>
            <a:off x="152959" y="122100"/>
            <a:ext cx="6781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ПРИНИМАЯ АКТИВНОЕ УЧАСТИЕ В СОЗДАНИИ, ОРГАНИЗАЦИИ И РАБОТЕ ДВИЖЕНИЯ, МЫ ХОТИМ, ЧТОБЫ В РЕЗУЛЬТАТЕ НОВЫЕ ПОКОЛЕНИЯ ГРАЖДАН РОССИИ: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577218-C834-41B8-8AF3-1215E50D8B9D}"/>
              </a:ext>
            </a:extLst>
          </p:cNvPr>
          <p:cNvSpPr txBox="1"/>
          <p:nvPr/>
        </p:nvSpPr>
        <p:spPr>
          <a:xfrm>
            <a:off x="533248" y="1534656"/>
            <a:ext cx="1002504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- Ценили жизнь и берегли человеческое достоинство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- Любили Россию, подтверждая это делами и поступками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- Обрели настоящих друзей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- Делали добро и действовали по справедливости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- Умели мечтать и воплощать мечты в жизнь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- Приносили своим трудом пользу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- Действовали как одна команда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Уважали традиции, культуру, 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обычаи и верования друг друга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- Знали и защищали историческую память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Стали готовы к служению Отечеству 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и ответственности за его судьбу</a:t>
            </a:r>
          </a:p>
          <a:p>
            <a:pPr algn="just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- Стремились создать крепкую семью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6828FC0-A849-471A-B84B-D46DC00F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16" y="3480289"/>
            <a:ext cx="2994049" cy="3340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4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564</Words>
  <Application>Microsoft Office PowerPoint</Application>
  <PresentationFormat>Произвольный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ЦЕННОСТИ ДВИЖЕНИЯ</vt:lpstr>
      <vt:lpstr>ЦЕННОСТИ ДВИЖЕНИЯ</vt:lpstr>
      <vt:lpstr>ЦЕННОСТИ ДВИЖЕНИЯ</vt:lpstr>
      <vt:lpstr>ЦЕННОСТИ ДВИЖЕНИЯ</vt:lpstr>
      <vt:lpstr>Презентация PowerPoint</vt:lpstr>
      <vt:lpstr>ОСНОВНЫЕ НАПРАВЛЕНИЯ ДВИЖЕНИЯ:</vt:lpstr>
      <vt:lpstr>ОСНОВНЫЕ НАПРАВЛЕНИЯ ДВИЖЕНИЯ: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cp:lastModifiedBy>admin</cp:lastModifiedBy>
  <cp:revision>3</cp:revision>
  <dcterms:created xsi:type="dcterms:W3CDTF">2023-02-22T07:45:23Z</dcterms:created>
  <dcterms:modified xsi:type="dcterms:W3CDTF">2023-02-22T08:06:11Z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2022-12-21T00:00:00Z</vt:filetime>
  </property>
  <property fmtid="{D5CDD505-2E9C-101B-9397-08002B2CF9AE}" pid="3" name="Creator">
    <vt:lpwstr>Adobe Illustrator 26.3 (Windows)</vt:lpwstr>
  </property>
  <property fmtid="{D5CDD505-2E9C-101B-9397-08002B2CF9AE}" pid="4" name="LastSaved">
    <vt:filetime>2023-02-22T00:00:00Z</vt:filetime>
  </property>
</Properties>
</file>