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76" r:id="rId4"/>
    <p:sldId id="280" r:id="rId5"/>
    <p:sldId id="281" r:id="rId6"/>
    <p:sldId id="269" r:id="rId7"/>
    <p:sldId id="270" r:id="rId8"/>
    <p:sldId id="271" r:id="rId9"/>
    <p:sldId id="278" r:id="rId10"/>
    <p:sldId id="279" r:id="rId11"/>
    <p:sldId id="282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340768"/>
            <a:ext cx="6696744" cy="2190105"/>
          </a:xfrm>
        </p:spPr>
        <p:txBody>
          <a:bodyPr>
            <a:noAutofit/>
          </a:bodyPr>
          <a:lstStyle/>
          <a:p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Алгоритмы (техники) работы с острыми переживаниями страха потери, утраты, паники, истерики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149080"/>
            <a:ext cx="5472608" cy="1440160"/>
          </a:xfrm>
        </p:spPr>
        <p:txBody>
          <a:bodyPr>
            <a:normAutofit fontScale="92500"/>
          </a:bodyPr>
          <a:lstStyle/>
          <a:p>
            <a:pPr algn="r"/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Урычева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Мария Сергеевна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руководитель «Школы молодого педагога-психолога», </a:t>
            </a:r>
          </a:p>
          <a:p>
            <a:pPr algn="r"/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уководитель социально-психологической службы </a:t>
            </a:r>
          </a:p>
          <a:p>
            <a:pPr algn="r"/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МАОУ «ОЦ «НЬЮТОН» г. Челябинска»</a:t>
            </a:r>
            <a:endParaRPr lang="ru-RU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96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817582"/>
            <a:ext cx="7160677" cy="1202485"/>
          </a:xfrm>
        </p:spPr>
        <p:txBody>
          <a:bodyPr>
            <a:norm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проживания при потере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119257"/>
            <a:ext cx="6399813" cy="360381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Отрицание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Обида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Агрессия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Выход к людям, построение новой картины мира и плана 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будущее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сихолог\Desktop\TbfR6o7fqh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437112"/>
            <a:ext cx="2232248" cy="1562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461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43045"/>
            <a:ext cx="4357276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378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980728"/>
            <a:ext cx="6552728" cy="3603812"/>
          </a:xfrm>
        </p:spPr>
        <p:txBody>
          <a:bodyPr/>
          <a:lstStyle/>
          <a:p>
            <a:pPr marL="0" indent="0" algn="r">
              <a:buNone/>
            </a:pPr>
            <a:r>
              <a:rPr lang="ru-RU" b="1" i="1" dirty="0" smtClean="0"/>
              <a:t>Если ничего не делать, всё останется прежним. Поэтому возьмите себя в руки и действуйте!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147" name="Picture 3" descr="C:\Users\Психолог\Desktop\depositphotos_27643161-stock-illustration-colorful-solidarity-hand-t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501008"/>
            <a:ext cx="2592288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28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700808"/>
            <a:ext cx="6696744" cy="43204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Экстренная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психологическая помощь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– это краткосрочная помощь после сильного негативного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стрессогенного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воздействия (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дистресса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just">
              <a:buNone/>
            </a:pP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938213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Мария\Desktop\Без названия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365104"/>
            <a:ext cx="3228975" cy="1419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091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340768"/>
            <a:ext cx="6196405" cy="36038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Экстренная психологическая помощь оказывается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людям в остром стрессовом состоянии (или ОСР-острое стрессовое расстройство). Это состояние представляет собой переживание эмоциональной и умственной дезорганизации</a:t>
            </a:r>
          </a:p>
          <a:p>
            <a:pPr marL="0" indent="0" algn="just" font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Универсальная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формула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при разговоре с человеком: слушайте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его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9712" t="54702" r="26282" b="31338"/>
          <a:stretch/>
        </p:blipFill>
        <p:spPr bwMode="auto">
          <a:xfrm>
            <a:off x="1547664" y="4725144"/>
            <a:ext cx="6120680" cy="12961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4638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8269" t="15099" r="40225" b="16524"/>
          <a:stretch/>
        </p:blipFill>
        <p:spPr bwMode="auto">
          <a:xfrm>
            <a:off x="1763688" y="1484784"/>
            <a:ext cx="5328592" cy="48245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21230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8750" t="19658" r="42148" b="24216"/>
          <a:stretch/>
        </p:blipFill>
        <p:spPr bwMode="auto">
          <a:xfrm>
            <a:off x="1619673" y="1124745"/>
            <a:ext cx="5173638" cy="45981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54948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469301" cy="1202485"/>
          </a:xfrm>
        </p:spPr>
        <p:txBody>
          <a:bodyPr>
            <a:norm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переживании кризисной ситуации чаще всего встречаются такие реакции: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700808"/>
            <a:ext cx="7056784" cy="475252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Плач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Истерика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Нервная дрожь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Страх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Двигательное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возбуждение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Агрессия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Ступор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Апатия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Насилие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365104"/>
            <a:ext cx="2487613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1725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836712"/>
            <a:ext cx="6696744" cy="5112568"/>
          </a:xfrm>
        </p:spPr>
        <p:txBody>
          <a:bodyPr>
            <a:normAutofit fontScale="92500"/>
          </a:bodyPr>
          <a:lstStyle/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Плач</a:t>
            </a:r>
          </a:p>
          <a:p>
            <a:pPr marL="0" indent="0" algn="just"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Помощь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ситуации, когда 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ребенка (взрослого)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начинается реакция плача, крайне важным является дать человеку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поддержку на рациональном, вербальном и телесном уровнях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желательно использовать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физический контакт с пострадавшим (взять за руку; положить свою руку на плечо или спину, погладить по голове);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 поможет человеку почувствовать, что кто-то рядом, что он не один. Применение приемов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«активного слушания»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помогает присоединиться к человеку на вербальном уровне, что обеспечивает возможность состояться реакции плача, выплеснуть свое горе. </a:t>
            </a:r>
          </a:p>
        </p:txBody>
      </p:sp>
    </p:spTree>
    <p:extLst>
      <p:ext uri="{BB962C8B-B14F-4D97-AF65-F5344CB8AC3E}">
        <p14:creationId xmlns:p14="http://schemas.microsoft.com/office/powerpoint/2010/main" val="3226937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36712"/>
            <a:ext cx="7488832" cy="5040560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Истерика</a:t>
            </a:r>
          </a:p>
          <a:p>
            <a:pPr marL="0" indent="0" algn="just"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Помощь: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Удалите зрителей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создайте спокойную обстановку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Неожиданно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совершите действие, которое может остановить истерику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грохотом уронить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предмет).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Говорите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короткими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фразами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уверенным тоном («выпей воды», «умойся»).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После истерики наступает упадок сил. 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917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80728"/>
            <a:ext cx="6984776" cy="4742341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Агрессия</a:t>
            </a:r>
          </a:p>
          <a:p>
            <a:pPr marL="0" indent="0" algn="just">
              <a:buNone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Помощь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Сведите к минимуму количество окружающих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Дайте пострадавшему возможность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«выпустить пар»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(например, выговориться или «избить» подушку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Поручите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работу, связанную с высокой физической нагрузкой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агрессию вызывает какой-либо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то можно применить несколько несложных приемов: - предложите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визуализировать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его («Представь этого человека, сконцентрируйся на его одежде, голосе, манере поведения»); -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предложите проделать следующие действия с неприятным образом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уменьшить в размерах, одеть в смешную одежду, пририсовать усы и т.п. </a:t>
            </a:r>
          </a:p>
        </p:txBody>
      </p:sp>
    </p:spTree>
    <p:extLst>
      <p:ext uri="{BB962C8B-B14F-4D97-AF65-F5344CB8AC3E}">
        <p14:creationId xmlns:p14="http://schemas.microsoft.com/office/powerpoint/2010/main" val="16580174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744</TotalTime>
  <Words>367</Words>
  <Application>Microsoft Office PowerPoint</Application>
  <PresentationFormat>Экран (4:3)</PresentationFormat>
  <Paragraphs>34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Brush Script MT</vt:lpstr>
      <vt:lpstr>Constantia</vt:lpstr>
      <vt:lpstr>Franklin Gothic Book</vt:lpstr>
      <vt:lpstr>Rage Italic</vt:lpstr>
      <vt:lpstr>Times New Roman</vt:lpstr>
      <vt:lpstr>Кнопка</vt:lpstr>
      <vt:lpstr>Алгоритмы (техники) работы с острыми переживаниями страха потери, утраты, паники, истерики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При переживании кризисной ситуации чаще всего встречаются такие реакции:</vt:lpstr>
      <vt:lpstr>Презентация PowerPoint</vt:lpstr>
      <vt:lpstr>Презентация PowerPoint</vt:lpstr>
      <vt:lpstr>Презентация PowerPoint</vt:lpstr>
      <vt:lpstr>Алгоритм проживания при потере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образовательной организации и семьи при сопровождении обучающихся с девиантным поведением</dc:title>
  <dc:creator>Психолог</dc:creator>
  <cp:lastModifiedBy>User</cp:lastModifiedBy>
  <cp:revision>44</cp:revision>
  <dcterms:created xsi:type="dcterms:W3CDTF">2020-02-06T07:07:47Z</dcterms:created>
  <dcterms:modified xsi:type="dcterms:W3CDTF">2022-10-18T03:42:44Z</dcterms:modified>
</cp:coreProperties>
</file>