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869" r:id="rId2"/>
  </p:sldMasterIdLst>
  <p:sldIdLst>
    <p:sldId id="256" r:id="rId3"/>
    <p:sldId id="262" r:id="rId4"/>
    <p:sldId id="265" r:id="rId5"/>
    <p:sldId id="266" r:id="rId6"/>
    <p:sldId id="267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4" autoAdjust="0"/>
    <p:restoredTop sz="93911" autoAdjust="0"/>
  </p:normalViewPr>
  <p:slideViewPr>
    <p:cSldViewPr snapToGrid="0">
      <p:cViewPr varScale="1">
        <p:scale>
          <a:sx n="86" d="100"/>
          <a:sy n="86" d="100"/>
        </p:scale>
        <p:origin x="50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3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6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1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29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7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94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53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50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866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99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486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13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2558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55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89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7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3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5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9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846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1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A9511E-120A-4555-A370-EBCD04AE2116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F62B1-464D-49B2-BD6D-7BBB9D1AED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91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3006727"/>
            <a:ext cx="9143999" cy="844547"/>
          </a:xfrm>
        </p:spPr>
        <p:txBody>
          <a:bodyPr/>
          <a:lstStyle/>
          <a:p>
            <a:r>
              <a:rPr lang="ru-RU" sz="3300" dirty="0"/>
              <a:t>Формирование позитивного мышления в ситуации дистанционного 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7581" y="4156504"/>
            <a:ext cx="6968837" cy="63309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Гарипова Татьяна Геннадьевна,</a:t>
            </a:r>
          </a:p>
          <a:p>
            <a:pPr algn="r"/>
            <a:r>
              <a:rPr lang="ru-RU" dirty="0"/>
              <a:t> член ГМО педагогов-психологов,</a:t>
            </a:r>
          </a:p>
          <a:p>
            <a:pPr algn="r"/>
            <a:r>
              <a:rPr lang="ru-RU" dirty="0"/>
              <a:t>заведующий СП МАОУ «ОЦ «НЬЮТОН» г. </a:t>
            </a:r>
            <a:r>
              <a:rPr lang="ru-RU"/>
              <a:t>Челябинска</a:t>
            </a:r>
            <a:r>
              <a:rPr lang="ru-RU" dirty="0"/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603641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озитив вставить\img13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81" y="1005531"/>
            <a:ext cx="8822724" cy="4828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0220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позитив вставить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51" y="1033334"/>
            <a:ext cx="8785655" cy="47820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9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озг\img24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19" y="1051870"/>
            <a:ext cx="8794922" cy="4791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398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озг\img16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351" y="1042601"/>
            <a:ext cx="8785655" cy="4791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808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озг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84" y="1033334"/>
            <a:ext cx="8822724" cy="4791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4023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мозг\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48" y="1014799"/>
            <a:ext cx="8831993" cy="4809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100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озитив вставить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548" y="1033334"/>
            <a:ext cx="882272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46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042634"/>
            <a:ext cx="7543800" cy="10287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Советы учителям и родителям: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20" y="1798171"/>
            <a:ext cx="8168185" cy="2948940"/>
          </a:xfrm>
        </p:spPr>
        <p:txBody>
          <a:bodyPr>
            <a:noAutofit/>
          </a:bodyPr>
          <a:lstStyle/>
          <a:p>
            <a:r>
              <a:rPr lang="ru-RU" sz="1500" dirty="0"/>
              <a:t>Хотите, чтобы хорошее настроение не покидало Вас?</a:t>
            </a:r>
          </a:p>
          <a:p>
            <a:r>
              <a:rPr lang="ru-RU" sz="1500" dirty="0"/>
              <a:t>Ешьте бананы. В их мякоти содержатся вещества, благодаря которым возникает чувство радости и спокойствия</a:t>
            </a:r>
          </a:p>
          <a:p>
            <a:r>
              <a:rPr lang="ru-RU" sz="1500" dirty="0"/>
              <a:t>Ешьте апельсины. Они стабилизируют настроение, устраняют депрессию, печаль, тревогу</a:t>
            </a:r>
          </a:p>
          <a:p>
            <a:r>
              <a:rPr lang="ru-RU" sz="1500" dirty="0"/>
              <a:t>И, конечно, шоколад. Он улучшает настроение и успокаивает «исстрадавшуюся» нервную систему</a:t>
            </a:r>
          </a:p>
          <a:p>
            <a:r>
              <a:rPr lang="ru-RU" sz="1500" dirty="0"/>
              <a:t>Можно покатать на ладони грецкий орех или любой предмет с гранями (ручку, карандаш). Прилив крови к рукам благоприятствует эмоциональной устойчивости и физическому здоровью. Учеными доказано, что таланты каждого человека находятся на кончиках пальцев. Давайте развивать наши таланты и таланты наших детей с помощью пальчиковой гимнастики.    </a:t>
            </a:r>
          </a:p>
          <a:p>
            <a:r>
              <a:rPr lang="ru-RU" sz="1500" dirty="0"/>
              <a:t>Старайтесь смотреть на вещи оптимистично. УЛЫБАЙТЕСЬ!!! Люди, которые улыбаются и которым улыбаются живут на 4 года дольше!</a:t>
            </a:r>
          </a:p>
        </p:txBody>
      </p:sp>
    </p:spTree>
    <p:extLst>
      <p:ext uri="{BB962C8B-B14F-4D97-AF65-F5344CB8AC3E}">
        <p14:creationId xmlns:p14="http://schemas.microsoft.com/office/powerpoint/2010/main" val="2386343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2F73EB-B46F-4F77-B3DC-7C374906F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B10B3-CF45-4294-8994-0E8AD1FC6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902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45417F-1D1B-48A7-B4DA-BAD73B02C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CF9D9F-1672-4D0C-934E-CD9EE1BE5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58C702-CA14-4264-B8FC-A5120F75D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50855" y="1267730"/>
            <a:ext cx="1567331" cy="645295"/>
            <a:chOff x="5318306" y="1386268"/>
            <a:chExt cx="1567331" cy="64529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21A72C-7343-4A22-8700-696C5860A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44A4DC-7861-4DCC-9931-5A075855D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16C316F-BFB5-424F-A951-E962A3B74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995F625-BE4F-4433-8290-5DF0E8589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102662-1FA4-4C7A-B144-19699DF4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5E224A-5F26-423E-949C-07A720F39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081" y="610955"/>
            <a:ext cx="8195838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F1DA18-4CA4-40CF-9ACA-105D837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89" y="777240"/>
            <a:ext cx="7948422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153" y="1887795"/>
            <a:ext cx="7254980" cy="2733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7200" cap="all" spc="-100"/>
              <a:t>Спасибо за внимание!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6D1B74-744B-4231-97DB-86B4C9C5E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1910" y="610955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C98C72-9EDD-4426-B45A-84E06A7CD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887186-EE44-4AD3-BEFE-3478B4537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6365" y="611442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8EECC4E-F1C0-4C09-A7FD-4D623DACC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37635" y="1244380"/>
            <a:ext cx="126873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4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71281" y="1924051"/>
            <a:ext cx="6801440" cy="3020291"/>
          </a:xfrm>
        </p:spPr>
        <p:txBody>
          <a:bodyPr/>
          <a:lstStyle/>
          <a:p>
            <a:r>
              <a:rPr lang="ru-RU" sz="4050" dirty="0">
                <a:latin typeface="Calibri Light" panose="020F0302020204030204" pitchFamily="34" charset="0"/>
              </a:rPr>
              <a:t>Настройтесь на позитив!!!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171281" y="3973942"/>
            <a:ext cx="6803136" cy="342901"/>
          </a:xfrm>
        </p:spPr>
        <p:txBody>
          <a:bodyPr>
            <a:noAutofit/>
          </a:bodyPr>
          <a:lstStyle/>
          <a:p>
            <a:pPr algn="r"/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45668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Что же это такое?</a:t>
            </a:r>
            <a:endParaRPr lang="ru-RU" b="1" i="1" dirty="0">
              <a:latin typeface="Calibri Light" panose="020F03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7694" y="2520904"/>
            <a:ext cx="83686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Позитивное мышление – это ваше психическое отношение к жизни, самому себе, происходящим событиям и событиям, которые только должны произойти. Это ваши хорошие мысли, слова и образы, являющиеся источником личностного роста и успеха в жизни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317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619" y="1042601"/>
            <a:ext cx="8776386" cy="484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0435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User\Desktop\картинки надо (2)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642594"/>
            <a:ext cx="7543800" cy="5695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49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картинки надо (2)\1438837597_motivator-68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4559" y="1051869"/>
            <a:ext cx="6997013" cy="5109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436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Составляющие позитивного мышления: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dirty="0"/>
              <a:t>EQ - эмоциональная компетентность, помогает создать и поддерживать позитивное отношение и настрой</a:t>
            </a:r>
          </a:p>
          <a:p>
            <a:pPr marL="0" indent="0" algn="just">
              <a:buNone/>
            </a:pPr>
            <a:endParaRPr lang="ru-RU" sz="1800" dirty="0"/>
          </a:p>
          <a:p>
            <a:pPr algn="just"/>
            <a:r>
              <a:rPr lang="ru-RU" sz="1800" b="1" dirty="0"/>
              <a:t>IQ - интеллектуальная компетентность, т.е. принятие решений, обеспечивающих умение позитивно мыслить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b="1" dirty="0"/>
              <a:t>PQ - практическая компетентность, позволяет направить в позитивное русло собственные действия и позитивно воспринимать действия других людей 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9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позитив вставить\slide_3 (1).jpg"/>
          <p:cNvPicPr>
            <a:picLocks noChangeAspect="1" noChangeArrowheads="1"/>
          </p:cNvPicPr>
          <p:nvPr/>
        </p:nvPicPr>
        <p:blipFill>
          <a:blip r:embed="rId2"/>
          <a:srcRect b="10416"/>
          <a:stretch>
            <a:fillRect/>
          </a:stretch>
        </p:blipFill>
        <p:spPr bwMode="auto">
          <a:xfrm>
            <a:off x="177553" y="857250"/>
            <a:ext cx="9211962" cy="5358156"/>
          </a:xfrm>
          <a:prstGeom prst="rect">
            <a:avLst/>
          </a:prstGeom>
          <a:noFill/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CBD83196-048C-43F0-9312-F522183C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9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esktop\позитив вставить\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57" y="1028700"/>
            <a:ext cx="823948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87592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Century Gothic</vt:lpstr>
      <vt:lpstr>Garamond</vt:lpstr>
      <vt:lpstr>Wingdings 2</vt:lpstr>
      <vt:lpstr>HDOfficeLightV0</vt:lpstr>
      <vt:lpstr>Савон</vt:lpstr>
      <vt:lpstr>Формирование позитивного мышления в ситуации дистанционного обучения</vt:lpstr>
      <vt:lpstr>Настройтесь на позитив!!!</vt:lpstr>
      <vt:lpstr>Что же это такое?</vt:lpstr>
      <vt:lpstr>Презентация PowerPoint</vt:lpstr>
      <vt:lpstr>Презентация PowerPoint</vt:lpstr>
      <vt:lpstr>Презентация PowerPoint</vt:lpstr>
      <vt:lpstr>Составляющие позитивного мышления: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учителям и родителям: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позитивного мышления в ситуации дистанционного обучения</dc:title>
  <dc:creator>Daria Orlova</dc:creator>
  <cp:lastModifiedBy>Daria Orlova</cp:lastModifiedBy>
  <cp:revision>1</cp:revision>
  <dcterms:created xsi:type="dcterms:W3CDTF">2020-04-27T12:45:51Z</dcterms:created>
  <dcterms:modified xsi:type="dcterms:W3CDTF">2020-04-27T12:46:01Z</dcterms:modified>
</cp:coreProperties>
</file>