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9F557F-5DB2-4A73-AB1F-2995BBBC740D}" v="1236" dt="2022-12-20T16:34:52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9E41DD-9CD6-4CF3-B7F5-2D25697A7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7E83F-DFFB-4415-92D5-842189E1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DECF88-7C36-480D-847A-767421891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0B623-1A89-4395-87D9-02B78821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3CF3-8163-4D49-9FDE-CB25B091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1B509-15DA-470D-8CF2-C96AD5B4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DAF78-088D-4E6F-B5FD-A835341F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63194-D639-4A68-8E57-DC414D62D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A0559-3748-427B-BE71-87F82AED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211F3-F64A-4337-80F9-1726B29B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D9ACF-45B9-4B49-BFD5-AFEFDA0B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4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D1CC48-9265-4514-B16F-57B5E1937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75F435-55DD-4ABE-BEF7-AB01950DE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F3F39-98E5-466D-9ED2-712F8983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63CD9-7A2D-4E7E-946A-77D2311E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E7B37B-5473-4BE0-8E5A-5902A225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3BD0A-6E99-4273-91BA-818DA44E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7826A-5EBF-407C-865F-3D3920C2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0565F-132D-4F09-B811-FE8AA000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B1C602-D6D4-4FAA-AD83-8E80899C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85D28-039A-47D9-B98D-F4C41A10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F408B-AAB8-46AF-9A4B-2C0634AC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07485C-4F7F-4CED-A39D-16E2D4CA4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A220-01D4-4347-BF32-CF15B061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7BB5F-6F22-42A5-8024-19CB8700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ED616-B566-4804-9811-A19A7A9D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9EF82-FC06-4BD2-AF21-57B39FCB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3DB700-9ED7-420B-92A4-55C6AAFBE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474BF6-736C-49D3-B5C6-A0CB2C603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928E33-294A-4E6E-AF27-25EC52E4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289EDF-BF07-4E22-A63B-F8E9FC99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389E6-9592-4C70-A06A-B2CAB3F0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1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8FEA8-F497-4344-A69F-EFE8D3791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C25B6F-9F00-433A-B76B-C93F79C5F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CF58A-D0EB-4EE0-B507-8CBE6A2E1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A96BE4-B778-4EC1-BFCC-5EE6171F9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E10259-ECFD-4A03-8757-EDB34F6BE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8E2449-8808-42E4-937B-FDD41E8E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CF3641-AD6A-4258-9A14-4C347221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307205-C1EA-475E-BC3E-7700F994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76C74-3F51-40C3-9C75-81D7BD0DA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093D99-44F0-498F-8BCF-63B5ECE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454E79-7646-47B6-B6F2-67B7181B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91B094-1863-4D8C-823A-3A485570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A2D66A-33CB-4DC0-945D-5ED9F219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930F4A-93E7-4901-902E-AF71FFD8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991613-5520-4BA5-9E62-D526F148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8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FA068-0C08-4104-85BA-D476E565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7FAD3-203F-4186-9037-2365FF19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F5CD8D-7985-46E7-BE8F-46E020B3B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2997D-1B5F-4B4C-86D6-A226E02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B4151-C2DA-4AA0-B2F8-0AD28936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46B96-CC9B-4CFA-B15C-BD1AAA4C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9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15EB5-F995-435F-B1BE-3258FB32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36A451-0866-468F-8484-7836F9DDA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648584-D387-4CB8-A3AF-E51F3B012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34E8C-B00E-436A-8E30-A919690C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88F64-2F99-4C33-9939-0137FD19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DF6BF9-C838-463F-8F65-B63BB5B6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B6E135-EB35-4C2D-ADC7-CCC03224AF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76CD0-EC59-486D-B6FC-6BAF593F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0DB29B-553E-4048-939D-413D49D2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BC2A2B-9DA7-4ADA-B62A-04B189332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7618-7C37-4CFE-AB32-C1337DCACE08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470D8-3A16-48BA-B893-7975BFDF4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6742A-3B96-4172-9377-291EF3041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4F7C-604A-4FA6-B02E-9F8EB61E2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B59D78-1BDA-C847-5D96-F63E7128CEA1}"/>
              </a:ext>
            </a:extLst>
          </p:cNvPr>
          <p:cNvSpPr/>
          <p:nvPr/>
        </p:nvSpPr>
        <p:spPr>
          <a:xfrm>
            <a:off x="1524000" y="213346"/>
            <a:ext cx="91440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МУНИИПАЛЬНОЕ АВТОНОМНОЕ ОБЩЕОБРАЗОВАТЕЛЬНОЕ УРЕЖДЕНИЕ «СРЕДНЯЯ ОБЩЕОБРАЗОВАТЕЛЬНАЯ ШКОЛА №104 г. ЧЕЛБИНСКА» ФИЛИАЛ</a:t>
            </a:r>
          </a:p>
        </p:txBody>
      </p:sp>
      <p:sp>
        <p:nvSpPr>
          <p:cNvPr id="7" name="Двойные круглые скобки 6">
            <a:extLst>
              <a:ext uri="{FF2B5EF4-FFF2-40B4-BE49-F238E27FC236}">
                <a16:creationId xmlns:a16="http://schemas.microsoft.com/office/drawing/2014/main" id="{58164C59-C591-33D8-FEE1-E7203840FC04}"/>
              </a:ext>
            </a:extLst>
          </p:cNvPr>
          <p:cNvSpPr/>
          <p:nvPr/>
        </p:nvSpPr>
        <p:spPr>
          <a:xfrm>
            <a:off x="4717968" y="6093525"/>
            <a:ext cx="2295896" cy="702623"/>
          </a:xfrm>
          <a:prstGeom prst="bracketPai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cs typeface="Calibri"/>
              </a:rPr>
              <a:t>Челябинск, 2022</a:t>
            </a:r>
            <a:endParaRPr lang="ru-RU" b="1">
              <a:cs typeface="Angsana New"/>
            </a:endParaRPr>
          </a:p>
        </p:txBody>
      </p:sp>
      <p:sp>
        <p:nvSpPr>
          <p:cNvPr id="8" name="Двойные круглые скобки 7">
            <a:extLst>
              <a:ext uri="{FF2B5EF4-FFF2-40B4-BE49-F238E27FC236}">
                <a16:creationId xmlns:a16="http://schemas.microsoft.com/office/drawing/2014/main" id="{4A41DA0B-A044-4814-527A-84EBE6577A5B}"/>
              </a:ext>
            </a:extLst>
          </p:cNvPr>
          <p:cNvSpPr/>
          <p:nvPr/>
        </p:nvSpPr>
        <p:spPr>
          <a:xfrm>
            <a:off x="1679864" y="1417616"/>
            <a:ext cx="8837219" cy="3255817"/>
          </a:xfrm>
          <a:prstGeom prst="bracketPai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 Light"/>
                <a:cs typeface="Angsana New"/>
              </a:rPr>
              <a:t>Особенности</a:t>
            </a:r>
            <a:r>
              <a:rPr lang="en-US" sz="4000" dirty="0">
                <a:latin typeface="Calibri Light"/>
                <a:cs typeface="Angsana New"/>
              </a:rPr>
              <a:t> </a:t>
            </a:r>
            <a:r>
              <a:rPr lang="en-US" sz="4000" dirty="0" err="1">
                <a:latin typeface="Calibri Light"/>
                <a:cs typeface="Angsana New"/>
              </a:rPr>
              <a:t>применения</a:t>
            </a:r>
            <a:r>
              <a:rPr lang="en-US" sz="4000" dirty="0">
                <a:latin typeface="Calibri Light"/>
                <a:cs typeface="Angsana New"/>
              </a:rPr>
              <a:t> </a:t>
            </a:r>
            <a:r>
              <a:rPr lang="en-US" sz="4000" dirty="0" err="1">
                <a:latin typeface="Calibri Light"/>
                <a:cs typeface="Angsana New"/>
              </a:rPr>
              <a:t>методики</a:t>
            </a:r>
            <a:r>
              <a:rPr lang="en-US" sz="4000" dirty="0">
                <a:latin typeface="Calibri Light"/>
                <a:cs typeface="Angsana New"/>
              </a:rPr>
              <a:t>   "</a:t>
            </a:r>
            <a:r>
              <a:rPr lang="en-US" sz="4000" dirty="0" err="1">
                <a:latin typeface="Calibri Light"/>
                <a:cs typeface="Angsana New"/>
              </a:rPr>
              <a:t>Образ</a:t>
            </a:r>
            <a:r>
              <a:rPr lang="en-US" sz="4000" dirty="0">
                <a:latin typeface="Calibri Light"/>
                <a:cs typeface="Angsana New"/>
              </a:rPr>
              <a:t> </a:t>
            </a:r>
            <a:r>
              <a:rPr lang="en-US" sz="4000" dirty="0" err="1">
                <a:latin typeface="Calibri Light"/>
                <a:cs typeface="Angsana New"/>
              </a:rPr>
              <a:t>тела</a:t>
            </a:r>
            <a:r>
              <a:rPr lang="en-US" sz="4000" dirty="0">
                <a:latin typeface="Calibri Light"/>
                <a:cs typeface="Angsana New"/>
              </a:rPr>
              <a:t>" в </a:t>
            </a:r>
            <a:r>
              <a:rPr lang="en-US" sz="4000" dirty="0" err="1">
                <a:latin typeface="Calibri Light"/>
                <a:cs typeface="Angsana New"/>
              </a:rPr>
              <a:t>профориентационной</a:t>
            </a:r>
            <a:r>
              <a:rPr lang="en-US" sz="4000" dirty="0">
                <a:latin typeface="Calibri Light"/>
                <a:cs typeface="Angsana New"/>
              </a:rPr>
              <a:t> </a:t>
            </a:r>
            <a:r>
              <a:rPr lang="en-US" sz="4000" dirty="0" err="1">
                <a:latin typeface="Calibri Light"/>
                <a:cs typeface="Angsana New"/>
              </a:rPr>
              <a:t>работе</a:t>
            </a:r>
            <a:endParaRPr lang="ru-RU" sz="4000" dirty="0">
              <a:latin typeface="Calibri Light"/>
              <a:ea typeface="+mn-lt"/>
              <a:cs typeface="+mn-lt"/>
            </a:endParaRPr>
          </a:p>
        </p:txBody>
      </p:sp>
      <p:sp>
        <p:nvSpPr>
          <p:cNvPr id="11" name="Двойные круглые скобки 10">
            <a:extLst>
              <a:ext uri="{FF2B5EF4-FFF2-40B4-BE49-F238E27FC236}">
                <a16:creationId xmlns:a16="http://schemas.microsoft.com/office/drawing/2014/main" id="{8E92CDE9-ED73-9996-19EA-C8B52112EBEF}"/>
              </a:ext>
            </a:extLst>
          </p:cNvPr>
          <p:cNvSpPr/>
          <p:nvPr/>
        </p:nvSpPr>
        <p:spPr>
          <a:xfrm>
            <a:off x="7251370" y="4935680"/>
            <a:ext cx="4522519" cy="702623"/>
          </a:xfrm>
          <a:prstGeom prst="bracketPai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latin typeface="Calibri"/>
                <a:cs typeface="Calibri"/>
              </a:rPr>
              <a:t>Подготовила: Жохова О.Н.</a:t>
            </a:r>
          </a:p>
        </p:txBody>
      </p:sp>
    </p:spTree>
    <p:extLst>
      <p:ext uri="{BB962C8B-B14F-4D97-AF65-F5344CB8AC3E}">
        <p14:creationId xmlns:p14="http://schemas.microsoft.com/office/powerpoint/2010/main" val="175739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E119C-D479-5A84-E8FC-9F240A20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5" y="256268"/>
            <a:ext cx="9892146" cy="1325563"/>
          </a:xfrm>
        </p:spPr>
        <p:txBody>
          <a:bodyPr/>
          <a:lstStyle/>
          <a:p>
            <a:pPr algn="r"/>
            <a:r>
              <a:rPr lang="ru-RU" b="1" dirty="0">
                <a:cs typeface="Calibri Light"/>
              </a:rPr>
              <a:t>Немного о работе психолога по профориентации</a:t>
            </a:r>
            <a:endParaRPr lang="ru-RU" b="1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34FFBA-3D22-1C0B-7B19-D900B9CD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70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ru-RU" dirty="0">
                <a:cs typeface="Calibri" panose="020F0502020204030204"/>
              </a:rPr>
              <a:t>Знакомство с миром профессий;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ru-RU" dirty="0">
                <a:cs typeface="Calibri" panose="020F0502020204030204"/>
              </a:rPr>
              <a:t>Осознание собственных интересов и склонностей;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ru-RU" dirty="0">
                <a:cs typeface="Calibri" panose="020F0502020204030204"/>
              </a:rPr>
              <a:t>Диагностика;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ru-RU" dirty="0">
                <a:cs typeface="Calibri" panose="020F0502020204030204"/>
              </a:rPr>
              <a:t>Составление профессионального плана;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ru-RU" dirty="0">
                <a:cs typeface="Calibri" panose="020F0502020204030204"/>
              </a:rPr>
              <a:t>Оценка готовности к поступлению.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C64D10C-815E-6B47-A12D-FE9D660A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35" y="4807840"/>
            <a:ext cx="2743200" cy="1539850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D93F453-E262-5B98-901D-1F0B1957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76" y="4814379"/>
            <a:ext cx="2743200" cy="153230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F919D45-0BA8-61A8-A81E-181B26925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312" y="4816889"/>
            <a:ext cx="2048436" cy="1527282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81B277E1-B4B7-151F-8219-2C31C6984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518" y="4821208"/>
            <a:ext cx="2283759" cy="151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8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EAD4F-51EF-28F4-8699-8FDB2809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cs typeface="Calibri Light"/>
              </a:rPr>
              <a:t>Создание профессионального плана (перспективы)</a:t>
            </a:r>
            <a:endParaRPr lang="ru-RU" dirty="0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DAC7F132-56A3-46D6-D54D-44F54073A04A}"/>
              </a:ext>
            </a:extLst>
          </p:cNvPr>
          <p:cNvSpPr/>
          <p:nvPr/>
        </p:nvSpPr>
        <p:spPr>
          <a:xfrm>
            <a:off x="686360" y="2885514"/>
            <a:ext cx="2061882" cy="21291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cs typeface="Calibri"/>
              </a:rPr>
              <a:t>Цель и задачи</a:t>
            </a:r>
            <a:endParaRPr lang="ru-RU" sz="3200" dirty="0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E0866BEE-9AA7-1AE8-9641-A8A98B54F178}"/>
              </a:ext>
            </a:extLst>
          </p:cNvPr>
          <p:cNvSpPr/>
          <p:nvPr/>
        </p:nvSpPr>
        <p:spPr>
          <a:xfrm>
            <a:off x="2748242" y="2885514"/>
            <a:ext cx="2061882" cy="21291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200" dirty="0">
                <a:cs typeface="Calibri"/>
              </a:rPr>
              <a:t>Средства</a:t>
            </a:r>
            <a:endParaRPr lang="ru-RU" dirty="0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66C2F92F-F342-E592-14E8-E08B0A8E8646}"/>
              </a:ext>
            </a:extLst>
          </p:cNvPr>
          <p:cNvSpPr/>
          <p:nvPr/>
        </p:nvSpPr>
        <p:spPr>
          <a:xfrm>
            <a:off x="4810124" y="2885513"/>
            <a:ext cx="2061882" cy="21291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200" dirty="0">
                <a:cs typeface="Calibri"/>
              </a:rPr>
              <a:t>Препятствия</a:t>
            </a: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B4195DEF-A409-6AC3-3180-2F4BFBD41517}"/>
              </a:ext>
            </a:extLst>
          </p:cNvPr>
          <p:cNvSpPr/>
          <p:nvPr/>
        </p:nvSpPr>
        <p:spPr>
          <a:xfrm>
            <a:off x="6872006" y="2885513"/>
            <a:ext cx="2061882" cy="21291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200" dirty="0">
                <a:cs typeface="Calibri"/>
              </a:rPr>
              <a:t>Критерии</a:t>
            </a:r>
            <a:endParaRPr lang="ru-RU" dirty="0"/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D0DBFA7E-DF10-DD48-51A7-8772C7D9BF87}"/>
              </a:ext>
            </a:extLst>
          </p:cNvPr>
          <p:cNvSpPr/>
          <p:nvPr/>
        </p:nvSpPr>
        <p:spPr>
          <a:xfrm>
            <a:off x="8933888" y="2885512"/>
            <a:ext cx="2061882" cy="21291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200" dirty="0">
                <a:cs typeface="Calibri"/>
              </a:rPr>
              <a:t>Запасные вар-ты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20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E3A13-C01E-F643-FB0B-8F69524C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cs typeface="Calibri Light"/>
              </a:rPr>
              <a:t>Методика "Образ тела"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25D2A-9C62-2787-68E7-C63BC418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Инвентарь: 7 листов бумаги, цветные карандаши или фломастеры, ножницы</a:t>
            </a:r>
          </a:p>
          <a:p>
            <a:r>
              <a:rPr lang="ru-RU" dirty="0">
                <a:cs typeface="Calibri"/>
              </a:rPr>
              <a:t>Цель и задачи: определить насколько гармонично взаимодействуют сферы личности в человеке, выявить отклонения и возможную психосоматику.</a:t>
            </a:r>
          </a:p>
          <a:p>
            <a:r>
              <a:rPr lang="ru-RU" dirty="0">
                <a:cs typeface="Calibri"/>
              </a:rPr>
              <a:t>Время проведения: 30 минут.</a:t>
            </a:r>
          </a:p>
          <a:p>
            <a:r>
              <a:rPr lang="ru-RU" dirty="0">
                <a:cs typeface="Calibri"/>
              </a:rPr>
              <a:t>Возраст участников: от 10 лет. </a:t>
            </a: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29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B5AF2-2E27-CBD3-157E-FAEBE2D0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cs typeface="Calibri Light"/>
              </a:rPr>
              <a:t>1 лист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0CFE9-CF55-D293-57D4-BF62B2D48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52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Нарисуйте ту часть тела, которая в вашем организме отвечает за общение.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ED747E3-4818-0E40-E512-B684BEECE0B1}"/>
              </a:ext>
            </a:extLst>
          </p:cNvPr>
          <p:cNvSpPr txBox="1">
            <a:spLocks/>
          </p:cNvSpPr>
          <p:nvPr/>
        </p:nvSpPr>
        <p:spPr>
          <a:xfrm>
            <a:off x="782782" y="3090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cs typeface="Calibri Light"/>
              </a:rPr>
              <a:t>2 лист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F1A63B4-0673-77AB-EE7A-870B0878F0C7}"/>
              </a:ext>
            </a:extLst>
          </p:cNvPr>
          <p:cNvSpPr txBox="1">
            <a:spLocks/>
          </p:cNvSpPr>
          <p:nvPr/>
        </p:nvSpPr>
        <p:spPr>
          <a:xfrm>
            <a:off x="980704" y="4986441"/>
            <a:ext cx="10515600" cy="11252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cs typeface="Calibri"/>
              </a:rPr>
              <a:t>Нарисуйте ту часть тела, которая в вашем организме отвечает за защиту.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76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B5AF2-2E27-CBD3-157E-FAEBE2D0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3 лист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0CFE9-CF55-D293-57D4-BF62B2D48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52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Нарисуйте ту часть тела, которая в вашем организме отвечает за мышление.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ED747E3-4818-0E40-E512-B684BEECE0B1}"/>
              </a:ext>
            </a:extLst>
          </p:cNvPr>
          <p:cNvSpPr txBox="1">
            <a:spLocks/>
          </p:cNvSpPr>
          <p:nvPr/>
        </p:nvSpPr>
        <p:spPr>
          <a:xfrm>
            <a:off x="782782" y="3090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cs typeface="Calibri Light"/>
              </a:rPr>
              <a:t>4 лист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F1A63B4-0673-77AB-EE7A-870B0878F0C7}"/>
              </a:ext>
            </a:extLst>
          </p:cNvPr>
          <p:cNvSpPr txBox="1">
            <a:spLocks/>
          </p:cNvSpPr>
          <p:nvPr/>
        </p:nvSpPr>
        <p:spPr>
          <a:xfrm>
            <a:off x="980704" y="4986441"/>
            <a:ext cx="10515600" cy="11252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cs typeface="Calibri"/>
              </a:rPr>
              <a:t>Нарисуйте ту часть тела, которая в вашем организме отвечает за активную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8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B5AF2-2E27-CBD3-157E-FAEBE2D0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5 лист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0CFE9-CF55-D293-57D4-BF62B2D48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52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Нарисуйте ту часть тела, которая в вашем организме отвечает за построение отношений с противоположным полом.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ED747E3-4818-0E40-E512-B684BEECE0B1}"/>
              </a:ext>
            </a:extLst>
          </p:cNvPr>
          <p:cNvSpPr txBox="1">
            <a:spLocks/>
          </p:cNvSpPr>
          <p:nvPr/>
        </p:nvSpPr>
        <p:spPr>
          <a:xfrm>
            <a:off x="782782" y="3090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cs typeface="Calibri Light"/>
              </a:rPr>
              <a:t>6 лист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F1A63B4-0673-77AB-EE7A-870B0878F0C7}"/>
              </a:ext>
            </a:extLst>
          </p:cNvPr>
          <p:cNvSpPr txBox="1">
            <a:spLocks/>
          </p:cNvSpPr>
          <p:nvPr/>
        </p:nvSpPr>
        <p:spPr>
          <a:xfrm>
            <a:off x="980704" y="4986441"/>
            <a:ext cx="10515600" cy="11252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cs typeface="Calibri"/>
              </a:rPr>
              <a:t>Нарисуйте ту часть тела, которая в вашем организме отвечает за обеспечение комфорта и безопасности.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94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B5AF2-2E27-CBD3-157E-FAEBE2D0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7 лист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0CFE9-CF55-D293-57D4-BF62B2D48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52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cs typeface="Calibri"/>
              </a:rPr>
              <a:t>Нарисуйте ту часть тела, которой не хватает.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ED747E3-4818-0E40-E512-B684BEECE0B1}"/>
              </a:ext>
            </a:extLst>
          </p:cNvPr>
          <p:cNvSpPr txBox="1">
            <a:spLocks/>
          </p:cNvSpPr>
          <p:nvPr/>
        </p:nvSpPr>
        <p:spPr>
          <a:xfrm>
            <a:off x="782782" y="3090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cs typeface="Calibri Light"/>
              </a:rPr>
              <a:t>Завершающий этап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F1A63B4-0673-77AB-EE7A-870B0878F0C7}"/>
              </a:ext>
            </a:extLst>
          </p:cNvPr>
          <p:cNvSpPr txBox="1">
            <a:spLocks/>
          </p:cNvSpPr>
          <p:nvPr/>
        </p:nvSpPr>
        <p:spPr>
          <a:xfrm>
            <a:off x="871847" y="4412467"/>
            <a:ext cx="10515600" cy="2302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cs typeface="Calibri"/>
              </a:rPr>
              <a:t>Составьте из полученных частей человека, при необходимости используйте ножницы.</a:t>
            </a:r>
          </a:p>
          <a:p>
            <a:r>
              <a:rPr lang="ru-RU" dirty="0">
                <a:cs typeface="Calibri"/>
              </a:rPr>
              <a:t>Зафиксируйте свое первое впечатление от полученной фигуры.</a:t>
            </a:r>
          </a:p>
        </p:txBody>
      </p:sp>
    </p:spTree>
    <p:extLst>
      <p:ext uri="{BB962C8B-B14F-4D97-AF65-F5344CB8AC3E}">
        <p14:creationId xmlns:p14="http://schemas.microsoft.com/office/powerpoint/2010/main" val="344852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388E2E-A23C-00B7-6F1D-B0D1D1C7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187" y="230063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Обратите внимание, на какую часть тела приходится наибольшая  нагрузка (в теле больше 1 раза);</a:t>
            </a:r>
            <a:endParaRPr lang="en-US" dirty="0">
              <a:ea typeface="+mn-lt"/>
              <a:cs typeface="+mn-lt"/>
            </a:endParaRPr>
          </a:p>
          <a:p>
            <a:r>
              <a:rPr lang="ru-RU" dirty="0">
                <a:cs typeface="Calibri"/>
              </a:rPr>
              <a:t>Есть ли части тела, которые не нарисованы;</a:t>
            </a:r>
          </a:p>
          <a:p>
            <a:r>
              <a:rPr lang="ru-RU" dirty="0">
                <a:cs typeface="Calibri"/>
              </a:rPr>
              <a:t>Есть ли явные диспропорции;</a:t>
            </a:r>
          </a:p>
          <a:p>
            <a:r>
              <a:rPr lang="ru-RU" dirty="0">
                <a:cs typeface="Calibri"/>
              </a:rPr>
              <a:t>Есть ли части тела, нарисованные  "без кожи";</a:t>
            </a:r>
          </a:p>
          <a:p>
            <a:r>
              <a:rPr lang="ru-RU" dirty="0">
                <a:cs typeface="Calibri"/>
              </a:rPr>
              <a:t>Что бы вы исправили в своей работе?</a:t>
            </a: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575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226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Немного о работе психолога по профориентации</vt:lpstr>
      <vt:lpstr>Создание профессионального плана (перспективы)</vt:lpstr>
      <vt:lpstr>Методика "Образ тела"</vt:lpstr>
      <vt:lpstr>1 лист</vt:lpstr>
      <vt:lpstr>3 лист</vt:lpstr>
      <vt:lpstr>5 лист</vt:lpstr>
      <vt:lpstr>7 лист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274</cp:revision>
  <dcterms:created xsi:type="dcterms:W3CDTF">2020-10-04T10:29:41Z</dcterms:created>
  <dcterms:modified xsi:type="dcterms:W3CDTF">2022-12-20T16:35:38Z</dcterms:modified>
</cp:coreProperties>
</file>