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8CF36-FCD9-4A20-ABF7-CCE9EC81D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7771EF-8F7E-438C-8B56-2B928D8EB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5E710C-8011-4AFA-BE53-2C31765F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C02F-5329-4BC3-8419-F32EA8E3B5F3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E0C3-0355-4196-AA32-945F22B4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DA742-0735-4CEF-A34F-05F3F430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4A9B-3DD7-4452-BA72-54B7431E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1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F32B6-A108-49D4-B8AD-F760D64C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77B1A6-F57E-46C3-A919-2AFABFD51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18EC0-3655-4257-8874-BF55412E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C02F-5329-4BC3-8419-F32EA8E3B5F3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6CEAE-6572-4990-AF07-8230FA29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EAE69C-550A-40AE-97F3-C3E46CB6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4A9B-3DD7-4452-BA72-54B7431E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5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6DC9CD-37B4-49FC-A1B3-25E1CE6FE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72F998-89C0-455B-975D-DE0E34AEF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F305C-862B-40D5-BEB1-8CF59319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C02F-5329-4BC3-8419-F32EA8E3B5F3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148005-926C-4228-866C-772C373B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1FBC19-D874-4A35-947D-B19C155E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4A9B-3DD7-4452-BA72-54B7431E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5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31C96-349D-46A6-A9BE-60DC2D07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73933-5206-4636-AD6B-022DB5A22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02C472-DE77-42A7-87B5-D9A7C800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C02F-5329-4BC3-8419-F32EA8E3B5F3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E5E3E-02F8-43B5-956D-3EECE329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FEFF23-D520-4D4F-8CA1-7F6EE931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4A9B-3DD7-4452-BA72-54B7431E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9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79C8D-7D3A-43F7-9D61-BA047986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5C6DB-84CD-4EFD-9D9E-907905C82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B2E3F-BBA3-41C4-8FEE-F355747D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C02F-5329-4BC3-8419-F32EA8E3B5F3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C7B83-0434-44B5-81F2-D873C78F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D3618-2A02-43B4-869A-3180BC70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4A9B-3DD7-4452-BA72-54B7431E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15855-E687-4081-9AEE-1288A3BE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0631F-DD46-40ED-A708-F0F1FBAD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C368E-9DD3-4D5D-8351-6FC866C0A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425702-757B-4AAF-8024-B51F3EF7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C02F-5329-4BC3-8419-F32EA8E3B5F3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6E6722-E6F8-4031-A9E3-BBABDAB1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6D6227-937E-491F-A77E-ABB334EE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4A9B-3DD7-4452-BA72-54B7431E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3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DD8A0-E651-48CD-BD36-3B4C2117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E8D2E9-3238-4501-8D3D-855572029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B873CF-D6C2-4975-B31E-A6199BB0F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1E07A9-CD03-43A4-B063-AE334379A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266E84-8CC1-4D3B-B679-85BDD08FE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3554D7-5301-431E-A25D-C7A5751C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C02F-5329-4BC3-8419-F32EA8E3B5F3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E9882B-7838-4FFC-9441-B2CDCEA1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C8623-6A82-4D0D-AD18-D0D824D8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4A9B-3DD7-4452-BA72-54B7431E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3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8E717-209E-420E-8B49-308CA24D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45B60C-4105-46AB-990F-A9541C74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C02F-5329-4BC3-8419-F32EA8E3B5F3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DCAEA9-9005-4358-9474-87B5E6FC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51FF2D-512F-4377-853B-8F327ACD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4A9B-3DD7-4452-BA72-54B7431E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72487F-713D-4553-943A-C8944D4B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C02F-5329-4BC3-8419-F32EA8E3B5F3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218CD8-E690-407A-90E4-76B3B8A4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77A13A-29AC-486F-A08D-E6F480F6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4A9B-3DD7-4452-BA72-54B7431E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4197E-E4F6-4EA9-A9A1-90B51E10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622163-AB65-4B27-A94F-88E70B88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EF63B0-5E25-4D44-9F3A-20F99F81C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47240F-B277-498C-91E0-F6B6D7C5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C02F-5329-4BC3-8419-F32EA8E3B5F3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7B17F6-DEAF-4017-8D67-EC347FBB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527FAD-9C35-4833-A5BE-4CD858EE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4A9B-3DD7-4452-BA72-54B7431E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0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73EDB-674C-453F-B0B8-4A71BDF3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D31F18-0665-4700-9441-2BAF0CBEA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D8062A-9A8F-4726-9753-AB878EA25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A0236B-55AE-478D-9FFE-98355363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C02F-5329-4BC3-8419-F32EA8E3B5F3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382746-534C-4663-AF6D-171EA459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12205A-3915-483F-A965-3EB35857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4A9B-3DD7-4452-BA72-54B7431E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7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B8507-8E89-489B-89A5-19EB88D0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59CD85-9915-402E-894E-467AA872B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5D1F1-7654-4603-8813-3064F25F0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C02F-5329-4BC3-8419-F32EA8E3B5F3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E25DAA-DF08-4BBE-98AB-797BB0E58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B4FD9-429E-42E1-B82B-A2402E6D9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4A9B-3DD7-4452-BA72-54B7431E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6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syhelp174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EA4C4-F43C-44CE-A5FC-E81A22B89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" y="941832"/>
            <a:ext cx="10421112" cy="3299651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экстренной психолого-педагогической помощи несовершеннолетним и их семьям, попавшим в кризисную ситуацию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DFB68C-8D63-4A93-9B8B-827C3AAC0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371751"/>
            <a:ext cx="9144000" cy="1088834"/>
          </a:xfrm>
        </p:spPr>
        <p:txBody>
          <a:bodyPr/>
          <a:lstStyle/>
          <a:p>
            <a:pPr algn="l"/>
            <a:r>
              <a:rPr lang="ru-RU" dirty="0"/>
              <a:t>Кулакова Елена Владимировна</a:t>
            </a:r>
          </a:p>
          <a:p>
            <a:pPr algn="l"/>
            <a:r>
              <a:rPr lang="ru-RU" dirty="0"/>
              <a:t>Методист МБУ «ЦППМСП Калининского района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353811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A8466-4EDC-4318-82E2-A0585155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429133"/>
            <a:ext cx="10515600" cy="905891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педагогов-психологов: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47415-4FF3-4FBE-8CF7-D7F8100A8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" y="1847089"/>
            <a:ext cx="8650224" cy="4315968"/>
          </a:xfrm>
        </p:spPr>
        <p:txBody>
          <a:bodyPr>
            <a:normAutofit/>
          </a:bodyPr>
          <a:lstStyle/>
          <a:p>
            <a:r>
              <a:rPr lang="ru-RU" sz="3200" dirty="0"/>
              <a:t>мониторинг психологического состояния участников образовательных отношений; </a:t>
            </a:r>
          </a:p>
          <a:p>
            <a:r>
              <a:rPr lang="ru-RU" sz="3200" dirty="0"/>
              <a:t>работа с острым стрессовым расстройством;</a:t>
            </a:r>
          </a:p>
          <a:p>
            <a:r>
              <a:rPr lang="ru-RU" sz="3200" dirty="0"/>
              <a:t>работа с потерей; </a:t>
            </a:r>
          </a:p>
          <a:p>
            <a:r>
              <a:rPr lang="ru-RU" sz="3200" dirty="0"/>
              <a:t>психологическое сопровождение участников образовательных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354381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A8466-4EDC-4318-82E2-A0585155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429133"/>
            <a:ext cx="10515600" cy="905891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педагогов и классных руководителей: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47415-4FF3-4FBE-8CF7-D7F8100A8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56" y="1984249"/>
            <a:ext cx="9637776" cy="4315968"/>
          </a:xfrm>
        </p:spPr>
        <p:txBody>
          <a:bodyPr>
            <a:normAutofit/>
          </a:bodyPr>
          <a:lstStyle/>
          <a:p>
            <a:r>
              <a:rPr lang="ru-RU" sz="3200" dirty="0"/>
              <a:t>мониторинг эмоционального состояния детей;</a:t>
            </a:r>
          </a:p>
          <a:p>
            <a:r>
              <a:rPr lang="ru-RU" sz="3200" dirty="0"/>
              <a:t>временное снижение требований при когнитивном снижении вследствие эмоционального потрясения ребенка;</a:t>
            </a:r>
          </a:p>
          <a:p>
            <a:r>
              <a:rPr lang="ru-RU" sz="3200" dirty="0"/>
              <a:t>беседы с родителями;</a:t>
            </a:r>
          </a:p>
          <a:p>
            <a:r>
              <a:rPr lang="ru-RU" sz="3200" dirty="0"/>
              <a:t> направление к специалисту-психологу при необходимости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206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5CB30-57B8-4CAE-9AA1-AF7967F2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Проявления тревоги: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8419C5-4006-4707-872B-E24FB8A01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919288"/>
            <a:ext cx="10515600" cy="4486275"/>
          </a:xfrm>
        </p:spPr>
        <p:txBody>
          <a:bodyPr/>
          <a:lstStyle/>
          <a:p>
            <a:r>
              <a:rPr lang="ru-RU" sz="3200" dirty="0"/>
              <a:t>невозможность расслабиться, мышечное напряжение;</a:t>
            </a:r>
          </a:p>
          <a:p>
            <a:r>
              <a:rPr lang="ru-RU" sz="3200" dirty="0"/>
              <a:t>суетливость, неусидчивость;</a:t>
            </a:r>
          </a:p>
          <a:p>
            <a:r>
              <a:rPr lang="ru-RU" sz="3200" dirty="0"/>
              <a:t>сложность в сосредоточивании;</a:t>
            </a:r>
          </a:p>
          <a:p>
            <a:r>
              <a:rPr lang="ru-RU" sz="3200" dirty="0"/>
              <a:t>трудности со сном;</a:t>
            </a:r>
          </a:p>
          <a:p>
            <a:r>
              <a:rPr lang="ru-RU" sz="3200" dirty="0"/>
              <a:t>быстрая утомляемость;</a:t>
            </a:r>
          </a:p>
          <a:p>
            <a:r>
              <a:rPr lang="ru-RU" sz="3200" dirty="0"/>
              <a:t>трудно контролируемые, цепляющиеся друг за друга мысли и образы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80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99A2F-73D6-417E-894B-42725616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791" y="520573"/>
            <a:ext cx="8442960" cy="1325563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ли говорить детям?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26C594-7454-48CB-93BE-94CF4DCA1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91" y="1708976"/>
            <a:ext cx="7021725" cy="4491958"/>
          </a:xfrm>
        </p:spPr>
      </p:pic>
    </p:spTree>
    <p:extLst>
      <p:ext uri="{BB962C8B-B14F-4D97-AF65-F5344CB8AC3E}">
        <p14:creationId xmlns:p14="http://schemas.microsoft.com/office/powerpoint/2010/main" val="199078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72FF2-87E7-4C4F-BDC0-FD839DA1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" y="442023"/>
            <a:ext cx="4255008" cy="1325563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беседы: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30C7C7-C7EA-4C1F-A63D-4A5EF0521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6" y="1725041"/>
            <a:ext cx="8220456" cy="1703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дать ребенку ощущение безопасности, </a:t>
            </a:r>
          </a:p>
          <a:p>
            <a:pPr marL="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опоры на    взрослого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D5DC41-8D48-45CB-9DD5-21552FDA3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88" y="3201289"/>
            <a:ext cx="571500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6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D1BC2-9E37-4B99-9636-1C414366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" y="365125"/>
            <a:ext cx="11070336" cy="1325563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Круглосуточная служба психологической помощи и поддержки «Ты не один»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05CA1C-58DA-4567-9A65-EEAE25310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5" y="2403284"/>
            <a:ext cx="6967537" cy="4180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Сайт: </a:t>
            </a:r>
            <a:r>
              <a:rPr lang="en-US" sz="3600" dirty="0">
                <a:hlinkClick r:id="rId2"/>
              </a:rPr>
              <a:t>https://www.psyhelp174.org/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Тел.: </a:t>
            </a:r>
            <a:r>
              <a:rPr lang="ru-RU" sz="3200" dirty="0"/>
              <a:t>8 800 302 33 39, </a:t>
            </a:r>
          </a:p>
          <a:p>
            <a:pPr marL="0" indent="0">
              <a:buNone/>
            </a:pPr>
            <a:r>
              <a:rPr lang="ru-RU" sz="3200" dirty="0"/>
              <a:t>          +7 351 729- 99-49</a:t>
            </a:r>
          </a:p>
          <a:p>
            <a:pPr marL="0" indent="0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27AF5F-3807-46FD-AEE1-F929735CB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53" y="1930400"/>
            <a:ext cx="3383471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1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170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Оказание экстренной психолого-педагогической помощи несовершеннолетним и их семьям, попавшим в кризисную ситуацию</vt:lpstr>
      <vt:lpstr>Работа педагогов-психологов:</vt:lpstr>
      <vt:lpstr>Работа педагогов и классных руководителей:</vt:lpstr>
      <vt:lpstr>Проявления тревоги:</vt:lpstr>
      <vt:lpstr>Стоит ли говорить детям?</vt:lpstr>
      <vt:lpstr>Цель беседы:</vt:lpstr>
      <vt:lpstr>Круглосуточная служба психологической помощи и поддержки «Ты не один»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экстренной психолого-педагогической помощи несовершеннолетним и их семьям, попавшим в кризисную ситуацию</dc:title>
  <dc:creator>Пользователь</dc:creator>
  <cp:lastModifiedBy>User</cp:lastModifiedBy>
  <cp:revision>3</cp:revision>
  <dcterms:created xsi:type="dcterms:W3CDTF">2022-10-14T06:43:25Z</dcterms:created>
  <dcterms:modified xsi:type="dcterms:W3CDTF">2022-10-18T03:49:21Z</dcterms:modified>
</cp:coreProperties>
</file>