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70" r:id="rId6"/>
    <p:sldId id="259" r:id="rId7"/>
    <p:sldId id="271" r:id="rId8"/>
    <p:sldId id="264" r:id="rId9"/>
    <p:sldId id="272" r:id="rId10"/>
    <p:sldId id="273" r:id="rId11"/>
    <p:sldId id="263" r:id="rId12"/>
    <p:sldId id="265" r:id="rId13"/>
    <p:sldId id="266" r:id="rId14"/>
    <p:sldId id="274" r:id="rId15"/>
    <p:sldId id="260" r:id="rId16"/>
    <p:sldId id="267" r:id="rId17"/>
    <p:sldId id="268" r:id="rId18"/>
    <p:sldId id="269" r:id="rId19"/>
    <p:sldId id="26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918CF0-1F86-44EF-9C80-F4C7E3B89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FF8CE1-3434-4B42-9CE2-5D242056B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594555-A3F3-4E74-B4E7-1DFD9C65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7F4E-67F8-4BF5-B039-2FF5256E47F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1796F8F-9E91-414B-BDC7-48F8C5BE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706D26-B9B7-44C7-A82A-4191D4EB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3400-720B-4A33-9953-BF3B8E5F2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9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56D85B-EFE2-4FE3-88F5-BCF96B30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BB81D40-FDA8-4CFB-B01F-992ED05FE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18B4EF-8786-47A2-8512-B8C8721E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7F4E-67F8-4BF5-B039-2FF5256E47F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E36C18C-ADD8-4DBF-AB97-A9F87389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8F295C-6E9E-4D66-849D-26A41D45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3400-720B-4A33-9953-BF3B8E5F2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65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9DF6F99-8F39-42B8-941E-508CD12DA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D9EFB03-5CA4-4E13-B11D-E9552471D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97D76A-780E-4700-ADAB-B90E5174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7F4E-67F8-4BF5-B039-2FF5256E47F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FC7A81-ACE2-4FA6-8AE3-C71907AE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3C16AC-7B22-4221-94A7-0AEDEACA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3400-720B-4A33-9953-BF3B8E5F2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9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D074CE-EBDD-4895-A779-56B3B491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490382-6145-4BD5-AC44-C7719A349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2D0410-C537-41D9-A932-66744551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7F4E-67F8-4BF5-B039-2FF5256E47F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1EB42C-9478-4CD6-8DE9-C03C96D8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012304-45EC-4775-9CC7-F7B87504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3400-720B-4A33-9953-BF3B8E5F2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2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285455-F1B9-4508-95F0-C1623268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B945FF-4350-4265-B01F-66BD658B8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F50F2D-62DD-4661-B35B-D54DF5F1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7F4E-67F8-4BF5-B039-2FF5256E47F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551FB5-0108-4A43-89EE-57A0C54D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49AD46-FAD6-4BB1-B11A-2AE9811E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3400-720B-4A33-9953-BF3B8E5F2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1914BA-944A-4EA2-85E1-6F6914D4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C4A900-CDF6-4CAF-A5AA-C078FB158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86EA624-9130-4FB2-B581-A69718FE3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2CAC5F6-9FC0-4311-A213-73155F68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7F4E-67F8-4BF5-B039-2FF5256E47F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A1C2880-0D08-4407-9D59-2AE6867C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959AD6B-F337-488F-9ECD-92363725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3400-720B-4A33-9953-BF3B8E5F2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4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E30CF2-BD27-4981-A18F-6AF837F4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50E9D8-7041-445A-A021-7C543DDA0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D36EFCC-1B7C-4FE9-8448-3F10843CF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EDBC250-0DFD-48B2-A4B7-DC1BA139B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6345841-36C1-4913-869B-CFA7CEEE2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100B992-59AC-4B80-8676-E62F98F5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7F4E-67F8-4BF5-B039-2FF5256E47F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CDACCB1-E8E8-4E1E-B258-D9255E20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02B3E47-EEC6-4605-A36B-2C9C744C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3400-720B-4A33-9953-BF3B8E5F2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5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429CD4-C857-41D4-9954-43C3CB64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1E861A0-E82B-4AC8-980C-1876D851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7F4E-67F8-4BF5-B039-2FF5256E47F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A993B43-E2A6-48EF-AE8B-E7F38885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0CC2D2B-F1CD-4CCE-8D3A-9262B73A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3400-720B-4A33-9953-BF3B8E5F2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2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38FAF1C-A3BF-4930-A179-047765E6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7F4E-67F8-4BF5-B039-2FF5256E47F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2E9F489-6E79-4200-A976-30C4E5BE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A99517C-5503-4B49-921D-E7E375F2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3400-720B-4A33-9953-BF3B8E5F2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6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74F975-8D88-448E-A1CB-24B2DC80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17DFF5-C4EC-4BA0-9822-2F4C1CE55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175654-5DD2-489F-BE5D-880667F86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B3B9B60-75AC-4F6C-A9AA-16B7099E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7F4E-67F8-4BF5-B039-2FF5256E47F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AAD9A62-D0DA-446F-B752-E48D74CD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C536397-2400-48DC-8A91-3C9EA06A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3400-720B-4A33-9953-BF3B8E5F2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1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AA8CF9-A566-40FB-AD17-52875817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0DA9BD3-19D1-4A9B-A47E-E89A66E9F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FF23972-6C1D-462A-A32D-12C296103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E30951-6746-4E35-AC24-D4C3ED76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7F4E-67F8-4BF5-B039-2FF5256E47F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E1C034-DA2C-4D71-963E-6E89156C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49149D-5072-4542-8025-9F403419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3400-720B-4A33-9953-BF3B8E5F2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6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456AB1-B2DD-492A-9A76-FAEF3253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98235D-8851-4D6C-8767-0B1A2DD55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0AFFBE-08E6-46C2-AA46-A73B3EF4B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97F4E-67F8-4BF5-B039-2FF5256E47FE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A82943-7BCA-489A-ADE0-18A8E045A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2E44D9-0666-49AD-B1CC-60E604B09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3400-720B-4A33-9953-BF3B8E5F2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9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78B5AD-A46C-48A0-96EC-DBE93FF03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469" y="4683094"/>
            <a:ext cx="11516771" cy="2174905"/>
          </a:xfrm>
        </p:spPr>
        <p:txBody>
          <a:bodyPr>
            <a:no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 i="0" u="none" strike="noStrike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Работа </a:t>
            </a:r>
            <a:r>
              <a:rPr lang="ru-RU" sz="40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педагога-психолога </a:t>
            </a:r>
            <a: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по </a:t>
            </a:r>
            <a:r>
              <a:rPr lang="ru-RU" sz="40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правовому </a:t>
            </a:r>
            <a: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просвещению</a:t>
            </a:r>
            <a:b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0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обучающихся с ОВЗ </a:t>
            </a:r>
            <a: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40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на примере </a:t>
            </a:r>
            <a: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детей с нарушениями </a:t>
            </a:r>
            <a:r>
              <a:rPr lang="ru-RU" sz="40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слуха) </a:t>
            </a:r>
            <a: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40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период акции «Я и закон</a:t>
            </a:r>
            <a:r>
              <a:rPr lang="ru-RU" sz="4000" b="1" i="0" u="none" strike="noStrike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»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</a:t>
            </a:r>
            <a:r>
              <a:rPr lang="ru-RU" sz="2000" b="1" i="0" u="none" strike="noStrike" dirty="0" err="1" smtClean="0">
                <a:effectLst/>
                <a:latin typeface="+mn-lt"/>
              </a:rPr>
              <a:t>Саломонова</a:t>
            </a:r>
            <a:r>
              <a:rPr lang="ru-RU" sz="2000" b="1" i="0" u="none" strike="noStrike" dirty="0" smtClean="0">
                <a:effectLst/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Т</a:t>
            </a:r>
            <a:r>
              <a:rPr lang="ru-RU" sz="2000" b="1" i="0" u="none" strike="noStrike" dirty="0" smtClean="0">
                <a:effectLst/>
                <a:latin typeface="+mn-lt"/>
              </a:rPr>
              <a:t>атьяна Дмитриевна,</a:t>
            </a:r>
            <a:br>
              <a:rPr lang="ru-RU" sz="2000" b="1" i="0" u="none" strike="noStrike" dirty="0" smtClean="0">
                <a:effectLst/>
                <a:latin typeface="+mn-lt"/>
              </a:rPr>
            </a:br>
            <a:r>
              <a:rPr lang="ru-RU" sz="2000" b="1" dirty="0" smtClean="0">
                <a:latin typeface="+mn-lt"/>
              </a:rPr>
              <a:t>педагог-психолог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>м</a:t>
            </a:r>
            <a:r>
              <a:rPr lang="ru-RU" sz="2000" b="1" dirty="0" smtClean="0">
                <a:latin typeface="+mn-lt"/>
              </a:rPr>
              <a:t>униципального бюджетного общеобразовательного учреждения </a:t>
            </a:r>
            <a:r>
              <a:rPr lang="ru-RU" sz="2000" b="1" dirty="0">
                <a:latin typeface="+mn-lt"/>
              </a:rPr>
              <a:t>"Специальная (коррекционная) общеобразовательная школа-интернат для обучающихся с ограниченными возможностями здоровья (глухих и слабослышащих) № 10 г. Челябинска"</a:t>
            </a:r>
            <a:br>
              <a:rPr lang="ru-RU" sz="2000" b="1" dirty="0">
                <a:latin typeface="+mn-lt"/>
              </a:rPr>
            </a:b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" y="452926"/>
            <a:ext cx="5342729" cy="20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8C18B-728A-4D4C-A914-EAA9C087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Организационно-методические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AFA83F-E5C4-4A87-B22A-F6F9D0E7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85" y="2384922"/>
            <a:ext cx="11763230" cy="2546306"/>
          </a:xfrm>
        </p:spPr>
        <p:txBody>
          <a:bodyPr>
            <a:normAutofit lnSpcReduction="10000"/>
          </a:bodyPr>
          <a:lstStyle/>
          <a:p>
            <a:pPr mar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Квиз</a:t>
            </a:r>
            <a:r>
              <a:rPr lang="ru-R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Света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продает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старое платье через сайт «Юла». В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Ватсапе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ей написала девушка, что купит платье, но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живет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другом городе. И чтобы прошла «Безопасная сделка» Свете нужно перейти по ссылке и ввести личные данные. Покупатель торопит Светлану. Как бы ты поступил на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месте и почему?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1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14FCB27-A395-44CC-92D4-F16467C3C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09" y="3429000"/>
            <a:ext cx="4542593" cy="30283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8C18B-728A-4D4C-A914-EAA9C087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социально-психологической службы в процессе правового просвещения включает следующие этапы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AFA83F-E5C4-4A87-B22A-F6F9D0E7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70" y="1944526"/>
            <a:ext cx="11665259" cy="1698172"/>
          </a:xfrm>
        </p:spPr>
        <p:txBody>
          <a:bodyPr>
            <a:normAutofit/>
          </a:bodyPr>
          <a:lstStyle/>
          <a:p>
            <a:pPr indent="269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Организационно-методические мероприятия</a:t>
            </a:r>
            <a:r>
              <a:rPr lang="ru-RU" sz="3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269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Консультирование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36C641E-428F-4494-85C9-0508B40E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166" y="2579914"/>
            <a:ext cx="5636973" cy="40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6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8C18B-728A-4D4C-A914-EAA9C087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социально-психологической службы в процессе правового просвещения включает следующие этапы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AFA83F-E5C4-4A87-B22A-F6F9D0E7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70" y="1935649"/>
            <a:ext cx="11970059" cy="2286000"/>
          </a:xfrm>
        </p:spPr>
        <p:txBody>
          <a:bodyPr>
            <a:normAutofit/>
          </a:bodyPr>
          <a:lstStyle/>
          <a:p>
            <a:pPr indent="269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Организационно-методические мероприятия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269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Консультирование;</a:t>
            </a:r>
          </a:p>
          <a:p>
            <a:pPr indent="269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почты доверия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46C6B96-CAB4-4554-A652-7F81848F5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036" y="3933235"/>
            <a:ext cx="6614023" cy="26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8C18B-728A-4D4C-A914-EAA9C087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социально-психологической службы в процессе правового просвещения включает следующие этапы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AFA83F-E5C4-4A87-B22A-F6F9D0E7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70" y="1951264"/>
            <a:ext cx="11970059" cy="2955472"/>
          </a:xfrm>
        </p:spPr>
        <p:txBody>
          <a:bodyPr>
            <a:normAutofit/>
          </a:bodyPr>
          <a:lstStyle/>
          <a:p>
            <a:pPr indent="269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Организационно-методические мероприятия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269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Консультирование;</a:t>
            </a:r>
          </a:p>
          <a:p>
            <a:pPr indent="269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почты доверия.</a:t>
            </a:r>
          </a:p>
          <a:p>
            <a:pPr indent="269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конкурс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41C550F-BFF4-4752-B16C-426DB59C2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42" y="2496924"/>
            <a:ext cx="5200892" cy="41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7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3185D3-7F8E-4971-BE9F-59BF672F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формами организации внеурочной работы в младших группах являются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B007E7-EFBE-41D7-A9F1-6701DAAB7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78" y="2009776"/>
            <a:ext cx="11740243" cy="3688895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Драматизации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развития речи учащихся увеличи­вается доля словесных методов (беседы, рассказ)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чи­тают тексты, знакомятся с разнообразными поступками де­тей и взрослых, учатся оценивать их</a:t>
            </a:r>
          </a:p>
        </p:txBody>
      </p:sp>
    </p:spTree>
    <p:extLst>
      <p:ext uri="{BB962C8B-B14F-4D97-AF65-F5344CB8AC3E}">
        <p14:creationId xmlns:p14="http://schemas.microsoft.com/office/powerpoint/2010/main" val="1495914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9897DA-45EF-4690-89D9-AD801B02E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472" y="2638141"/>
            <a:ext cx="5767949" cy="38452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78CF92-C11F-4735-9CB6-C1DF52CD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завершении акции целесообразно провести оценку её эффективности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54A538-E7A4-4C5F-BCFE-9090DF1ED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66" y="1690688"/>
            <a:ext cx="11780668" cy="445659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обучающихся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определения уровня группы риска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BB8AE04-6EF6-4568-B72C-301F62EDB9AC}"/>
              </a:ext>
            </a:extLst>
          </p:cNvPr>
          <p:cNvSpPr txBox="1"/>
          <p:nvPr/>
        </p:nvSpPr>
        <p:spPr>
          <a:xfrm>
            <a:off x="277586" y="3833690"/>
            <a:ext cx="6204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«Определение детей группы риска» разработанной Н.В. Суриковой</a:t>
            </a:r>
          </a:p>
        </p:txBody>
      </p:sp>
    </p:spTree>
    <p:extLst>
      <p:ext uri="{BB962C8B-B14F-4D97-AF65-F5344CB8AC3E}">
        <p14:creationId xmlns:p14="http://schemas.microsoft.com/office/powerpoint/2010/main" val="102601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78CF92-C11F-4735-9CB6-C1DF52CD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завершении акции целесообразно провести оценку её эффективности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54A538-E7A4-4C5F-BCFE-9090DF1ED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66" y="1774701"/>
            <a:ext cx="11780668" cy="4456591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ование обучающихся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определения уровня группы риска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Проводим наблюдение и анализ поведения учащихся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отношении к правовым нормам по нескольким причинам: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 позволяют оценивать поведение учеников в реальных условиях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 дают возможность собирать неформальную, но ценную информацию о взаимодействиях обучающихся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Наблюдая за поведением обучающихся в различных контекстах (на уроках, во внеклассной деятельности, в быту), педагоги могут понять, как обстоятельства влияют на соблюдение правовых норм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основе наблюдений педагоги могут оперативно реагировать на отклонения от нормальное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75146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78CF92-C11F-4735-9CB6-C1DF52CD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завершении акции целесообразно провести оценку её эффективности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54A538-E7A4-4C5F-BCFE-9090DF1ED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66" y="1704313"/>
            <a:ext cx="11780668" cy="445659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обучающихся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определения уровня группы риска;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Проводим наблюдение и анализ поведения учащихся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отношении к правовым нормам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связь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родителей и работников образовательной организации о понимании тематики правового просвещения.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5C1CD6-83C4-4605-ACE8-60790AB60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985" y="3932609"/>
            <a:ext cx="3950563" cy="276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69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DFBD75-3F7F-43EE-81B6-BA9A9924F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83" y="502698"/>
            <a:ext cx="11913833" cy="5852604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Укажите свою роль в образовательной организации: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Родитель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Педагог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Ученик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вы оцениваете уровень своих знаний в области правового просвещения?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Высокий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Средний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Низкий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Участвовали ли вы или ваши дети в мероприятиях по правовому просвещению?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Да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Нет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вы оцениваете эффективность мероприятий по правовому просвещению?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Высокая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Средняя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Низкая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Нужны ли вам дополнительные занятия или информирование по вопросам правового просвещения?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Да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Нет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Если да, то какие темы вас интересуют? </a:t>
            </a:r>
          </a:p>
          <a:p>
            <a:pPr marL="0" indent="0">
              <a:buNone/>
            </a:pP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ответы будут очень полезны для улучшения правового просвещения в нашей образовательной организации. Спасибо за участие!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2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BC71C2-CE12-4C56-9E7C-38F6C6BB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9569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50CC42-9ED5-4BEF-BF3A-1FE6F4E09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4" y="390617"/>
            <a:ext cx="10826442" cy="58307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gLiU-ExtB" panose="02020500000000000000" pitchFamily="18" charset="-120"/>
                <a:cs typeface="Times New Roman" panose="02020603050405020304" pitchFamily="18" charset="0"/>
              </a:rPr>
              <a:t>Акция «Я и закон» предоставляет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gLiU-ExtB" panose="02020500000000000000" pitchFamily="18" charset="-120"/>
                <a:cs typeface="Times New Roman" panose="02020603050405020304" pitchFamily="18" charset="0"/>
              </a:rPr>
              <a:t>педагогам-психологам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ngLiU-ExtB" panose="02020500000000000000" pitchFamily="18" charset="-120"/>
                <a:cs typeface="Times New Roman" panose="02020603050405020304" pitchFamily="18" charset="0"/>
              </a:rPr>
              <a:t>уникальную возможность реализовать задачи правового просвещения, адаптированные к специфическим потребностям учеников.</a:t>
            </a:r>
            <a:endParaRPr lang="ru-RU" dirty="0">
              <a:effectLst/>
              <a:latin typeface="Times New Roman" panose="02020603050405020304" pitchFamily="18" charset="0"/>
              <a:ea typeface="MingLiU-ExtB" panose="02020500000000000000" pitchFamily="18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000" dirty="0">
              <a:latin typeface="Times New Roman" panose="02020603050405020304" pitchFamily="18" charset="0"/>
              <a:ea typeface="MingLiU-ExtB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BAE8E26-BE6C-41B5-A100-7E2D0BBFB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32" y="2716420"/>
            <a:ext cx="8171164" cy="40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4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9EA5FA-45ED-4DBA-98CB-9C0AEFFC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261256"/>
            <a:ext cx="11789228" cy="60728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и использование правовых знаний детьми с ограниченными возможностями здоровья (ОВЗ) зависит от множества факторов, включая их индивидуальные способности, уровень поддержки со стороны педагогов и родителей, а также доступность адаптированных материалов. Важно не только чтение по губам и словесное общение, но и применение жестового языка, визуальных презентаций, графических материалов и других методов, которые помогают им лучше усваивать информацию.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4EB923E-9F63-4504-B7F0-4B396FDA1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47" y="3145535"/>
            <a:ext cx="4674053" cy="37124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F01DF16-78B9-4190-8FE2-4B0D07DAE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486" y="4923274"/>
            <a:ext cx="4674053" cy="19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2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6379C62-F7E9-412D-A001-DD2E22A8A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6052" t="13592" r="20065" b="20647"/>
          <a:stretch/>
        </p:blipFill>
        <p:spPr>
          <a:xfrm>
            <a:off x="7581530" y="3298548"/>
            <a:ext cx="4610470" cy="35594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9190C4-E9B6-46EE-BA4D-2DD7D902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«Я и закон» в нашей школе направлена на</a:t>
            </a:r>
            <a:endParaRPr lang="ru-RU" sz="80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ECB3E71-DC02-48CC-979B-796B385D7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1606858"/>
            <a:ext cx="11842812" cy="4705165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обучающихся правовой грамотности;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с основами законодательства, касающегося прав детей, их обязанностей и возможностей;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Поддержку в развитии гражданской позиции и ответственности перед обществом;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безопасной образовательной среды,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уважение прав каждого участника процесса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нормой.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9238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8C18B-728A-4D4C-A914-EAA9C087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социально-психологической службы в процессе правового просвещения включает следующие этапы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AFA83F-E5C4-4A87-B22A-F6F9D0E7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1926771"/>
            <a:ext cx="11763230" cy="4766992"/>
          </a:xfrm>
        </p:spPr>
        <p:txBody>
          <a:bodyPr>
            <a:normAutofit/>
          </a:bodyPr>
          <a:lstStyle/>
          <a:p>
            <a:pPr indent="269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0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Организационно-методические мероприятия</a:t>
            </a:r>
          </a:p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74D8A2-8E38-4FA9-94B8-1D1B7A2E129C}"/>
              </a:ext>
            </a:extLst>
          </p:cNvPr>
          <p:cNvSpPr txBox="1"/>
          <p:nvPr/>
        </p:nvSpPr>
        <p:spPr>
          <a:xfrm>
            <a:off x="420726" y="2884389"/>
            <a:ext cx="77552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с докладами на родительских собраниях, классных часах. Разработка памяток, буклетов. Проведение профилактических бесед, проигрывание ситуаций в ходе которых обучающиеся могут ознакомиться с различными аспектами законодательства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9FC1D3E-A455-4941-A1E5-CCBF4B7E9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1" t="19944" r="54300" b="20831"/>
          <a:stretch/>
        </p:blipFill>
        <p:spPr>
          <a:xfrm>
            <a:off x="8322807" y="3037928"/>
            <a:ext cx="3515541" cy="30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3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8C18B-728A-4D4C-A914-EAA9C087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социально-психологической службы в процессе правового просвещения включает следующие этапы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AFA83F-E5C4-4A87-B22A-F6F9D0E7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1926771"/>
            <a:ext cx="11763230" cy="4766992"/>
          </a:xfrm>
        </p:spPr>
        <p:txBody>
          <a:bodyPr>
            <a:normAutofit/>
          </a:bodyPr>
          <a:lstStyle/>
          <a:p>
            <a:pPr indent="269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0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Организационно-методические мероприятия</a:t>
            </a:r>
          </a:p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29BCACB-1504-4FE3-9ABC-362B7A20A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747" y="2789376"/>
            <a:ext cx="5097540" cy="3398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74D8A2-8E38-4FA9-94B8-1D1B7A2E129C}"/>
              </a:ext>
            </a:extLst>
          </p:cNvPr>
          <p:cNvSpPr txBox="1"/>
          <p:nvPr/>
        </p:nvSpPr>
        <p:spPr>
          <a:xfrm>
            <a:off x="507525" y="3703726"/>
            <a:ext cx="61063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беседы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 и обязанность: что мы знаем о своих правах?»</a:t>
            </a:r>
          </a:p>
        </p:txBody>
      </p:sp>
    </p:spTree>
    <p:extLst>
      <p:ext uri="{BB962C8B-B14F-4D97-AF65-F5344CB8AC3E}">
        <p14:creationId xmlns:p14="http://schemas.microsoft.com/office/powerpoint/2010/main" val="70465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D2AD93-7FB5-4412-AD58-D368751E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беседы: «Право и обязанность: что мы знаем о своих правах?»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FFCBB0-3E67-4585-8774-5F1D0AC6C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845129"/>
            <a:ext cx="11723914" cy="4647746"/>
          </a:xfrm>
        </p:spPr>
        <p:txBody>
          <a:bodyPr>
            <a:noAutofit/>
          </a:bodyPr>
          <a:lstStyle/>
          <a:p>
            <a:pPr mar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Далее ребята получат задание «Выбери школьные обязанности. Выбери домашние обязанности». </a:t>
            </a: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должна смоделировать ситуацию (в виде сценки) в соответствии с изученными статьями, где нарушены права ребёнка. </a:t>
            </a:r>
          </a:p>
          <a:p>
            <a:pPr mar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должна определить, какие права ребёнка были нарушены? И почему? (5 минут на обыгрывание ситуации)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8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8C18B-728A-4D4C-A914-EAA9C087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Организационно-методические мероприятия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AFA83F-E5C4-4A87-B22A-F6F9D0E7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1926771"/>
            <a:ext cx="11763230" cy="4766992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Квиз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Маша хотела подработать, чтобы купить новый смартфон. Она увидела вакансию с предложением быстро заработать большие деньги. Нужно всего 2 раза в неделю с одного адреса забирать пакет и отвозить на другой адрес. Главное, не пытаться открыть пакет, т.к. сразу будет штраф от работодателя. За такую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легкую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работу обещали очень хорошие деньги – на новый телефон точно хватит. Как вы думаете, стоит Маше согласиться на такую работу и почему?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0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8C18B-728A-4D4C-A914-EAA9C087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Организационно-методические мероприятия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AFA83F-E5C4-4A87-B22A-F6F9D0E7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1926771"/>
            <a:ext cx="11763230" cy="4766992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Квиз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0F2297F-8A3F-4FB8-9F7D-9A190EB63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" r="990"/>
          <a:stretch/>
        </p:blipFill>
        <p:spPr bwMode="auto">
          <a:xfrm>
            <a:off x="3279190" y="1690688"/>
            <a:ext cx="6068949" cy="47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04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819</Words>
  <Application>Microsoft Office PowerPoint</Application>
  <PresentationFormat>Широкоэкранный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MingLiU-ExtB</vt:lpstr>
      <vt:lpstr>Arial</vt:lpstr>
      <vt:lpstr>Calibri</vt:lpstr>
      <vt:lpstr>Calibri Light</vt:lpstr>
      <vt:lpstr>Times New Roman</vt:lpstr>
      <vt:lpstr>Тема Office</vt:lpstr>
      <vt:lpstr>              Работа педагога-психолога  по правовому просвещению  обучающихся с ОВЗ  (на примере детей с нарушениями слуха)  в период акции «Я и закон»    Саломонова Татьяна Дмитриевна, педагог-психолог муниципального бюджетного общеобразовательного учреждения "Специальная (коррекционная) общеобразовательная школа-интернат для обучающихся с ограниченными возможностями здоровья (глухих и слабослышащих) № 10 г. Челябинска"   </vt:lpstr>
      <vt:lpstr>Презентация PowerPoint</vt:lpstr>
      <vt:lpstr>Презентация PowerPoint</vt:lpstr>
      <vt:lpstr>Акция «Я и закон» в нашей школе направлена на</vt:lpstr>
      <vt:lpstr>Работа социально-психологической службы в процессе правового просвещения включает следующие этапы</vt:lpstr>
      <vt:lpstr>Работа социально-психологической службы в процессе правового просвещения включает следующие этапы</vt:lpstr>
      <vt:lpstr>Тема беседы: «Право и обязанность: что мы знаем о своих правах?»</vt:lpstr>
      <vt:lpstr>Организационно-методические мероприятия</vt:lpstr>
      <vt:lpstr>Организационно-методические мероприятия</vt:lpstr>
      <vt:lpstr>Организационно-методические мероприятия</vt:lpstr>
      <vt:lpstr>Работа социально-психологической службы в процессе правового просвещения включает следующие этапы</vt:lpstr>
      <vt:lpstr>Работа социально-психологической службы в процессе правового просвещения включает следующие этапы</vt:lpstr>
      <vt:lpstr>Работа социально-психологической службы в процессе правового просвещения включает следующие этапы</vt:lpstr>
      <vt:lpstr>Основными формами организации внеурочной работы в младших группах являются</vt:lpstr>
      <vt:lpstr>По завершении акции целесообразно провести оценку её эффективности</vt:lpstr>
      <vt:lpstr>По завершении акции целесообразно провести оценку её эффективности</vt:lpstr>
      <vt:lpstr>По завершении акции целесообразно провести оценку её эффективности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педагога-психолога по правовому просвещению обучающихся с нарушениями слуха в МБОУ «Школа-интернат № 10» в период акции «Я и закон»</dc:title>
  <dc:creator>Таня Саломонова</dc:creator>
  <cp:lastModifiedBy>Ирина Евгеньевна</cp:lastModifiedBy>
  <cp:revision>18</cp:revision>
  <dcterms:created xsi:type="dcterms:W3CDTF">2024-10-29T05:13:26Z</dcterms:created>
  <dcterms:modified xsi:type="dcterms:W3CDTF">2024-10-31T04:48:24Z</dcterms:modified>
</cp:coreProperties>
</file>