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66" r:id="rId6"/>
    <p:sldId id="259" r:id="rId7"/>
    <p:sldId id="264" r:id="rId8"/>
    <p:sldId id="267" r:id="rId9"/>
    <p:sldId id="260" r:id="rId10"/>
    <p:sldId id="262" r:id="rId11"/>
    <p:sldId id="268" r:id="rId12"/>
    <p:sldId id="271" r:id="rId13"/>
    <p:sldId id="272" r:id="rId14"/>
    <p:sldId id="275" r:id="rId15"/>
    <p:sldId id="273" r:id="rId16"/>
    <p:sldId id="269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F2B9-326C-4427-AE1F-A71343113F3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7DD3-9B54-4424-8994-6EDCAFC12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5791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F2B9-326C-4427-AE1F-A71343113F3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7DD3-9B54-4424-8994-6EDCAFC12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668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F2B9-326C-4427-AE1F-A71343113F3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7DD3-9B54-4424-8994-6EDCAFC12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293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F2B9-326C-4427-AE1F-A71343113F3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7DD3-9B54-4424-8994-6EDCAFC12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296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F2B9-326C-4427-AE1F-A71343113F3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7DD3-9B54-4424-8994-6EDCAFC12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943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F2B9-326C-4427-AE1F-A71343113F3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7DD3-9B54-4424-8994-6EDCAFC12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67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F2B9-326C-4427-AE1F-A71343113F3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7DD3-9B54-4424-8994-6EDCAFC12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084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F2B9-326C-4427-AE1F-A71343113F3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7DD3-9B54-4424-8994-6EDCAFC12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237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F2B9-326C-4427-AE1F-A71343113F3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7DD3-9B54-4424-8994-6EDCAFC12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798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F2B9-326C-4427-AE1F-A71343113F3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7DD3-9B54-4424-8994-6EDCAFC12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016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EF2B9-326C-4427-AE1F-A71343113F3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97DD3-9B54-4424-8994-6EDCAFC12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17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EF2B9-326C-4427-AE1F-A71343113F36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97DD3-9B54-4424-8994-6EDCAFC1201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982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700808"/>
            <a:ext cx="8064896" cy="3096344"/>
          </a:xfr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Техники фото и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кинотерапии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для работы с ресурсами личности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5517232"/>
            <a:ext cx="5616624" cy="1008112"/>
          </a:xfrm>
        </p:spPr>
        <p:txBody>
          <a:bodyPr>
            <a:noAutofit/>
          </a:bodyPr>
          <a:lstStyle/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12.04.2023г.           </a:t>
            </a:r>
            <a:r>
              <a:rPr lang="ru-RU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Ваврушка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К. И.</a:t>
            </a:r>
          </a:p>
          <a:p>
            <a:pPr algn="r"/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МАОУ СОШ № 104 г. Челябинска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96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уКрыНиксы. Война, юмор и личный танк художников-карикатуристов | Журнал  Ярмарки Мастер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354" y="620688"/>
            <a:ext cx="4123701" cy="3092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Советские плакаты на страже трезвости. Из истории агитации за здоровый  образ жизни. - Новости - Артемовский исторический музей. Муниципальное  бюджетное учреждение культуры Артемовского Г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4" name="Picture 6" descr="Советский плакат Если книг читать не будешь - скоро грамоту забудешь купить  в Москв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31" y="1718320"/>
            <a:ext cx="2906980" cy="4274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Мойте руки и идите в баню: советские плакаты о здоровье и гигиене -  27.04.2020, Sputnik Казахстан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10" descr="Мойте руки и идите в баню: советские плакаты о здоровье и гигиене -  27.04.2020, Sputnik Казахстан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Плакат: Нет! - Интернет-магазин СТ-Диалог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6721" y="3838293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4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«Рамка»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17 580 рез. по запросу «Рамка» — изображения, стоковые фотографии и  векторная графика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2" descr="D:\User\Downloads\IMG_20230411_11162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28800"/>
            <a:ext cx="3510000" cy="46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41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3968" y="123172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«Взаимодействие»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D:\User\Downloads\IMG_20230411_1120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268760"/>
            <a:ext cx="405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8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«Путевые заметки»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User\Downloads\20230411_112921-ANIMATION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5143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1091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976" y="0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«Место силы»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D:\User\Downloads\IMG_20220709_2221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124744"/>
            <a:ext cx="405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192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Начинаем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2252235"/>
            <a:ext cx="8308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https://chat.whatsapp.com/IVaTpqNEkfSHy0JOCprNZu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D:\User\Desktop\Documents\Pictures\Семинар 12 апреля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08" y="3284984"/>
            <a:ext cx="2520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8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Упражнение «Ресурс дня»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User\Downloads\IMG_20230411_1114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388843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266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78926" y="731315"/>
            <a:ext cx="41185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Педагог-психолог</a:t>
            </a:r>
          </a:p>
          <a:p>
            <a:pPr algn="ctr"/>
            <a:r>
              <a:rPr lang="ru-RU" sz="3200" dirty="0" err="1">
                <a:latin typeface="Times New Roman" pitchFamily="18" charset="0"/>
                <a:cs typeface="Times New Roman" pitchFamily="18" charset="0"/>
              </a:rPr>
              <a:t>Ваврушка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Ксения Игоревна</a:t>
            </a:r>
          </a:p>
          <a:p>
            <a:pPr algn="ctr"/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i="1" dirty="0">
                <a:latin typeface="Times New Roman" pitchFamily="18" charset="0"/>
                <a:cs typeface="Times New Roman" pitchFamily="18" charset="0"/>
              </a:rPr>
              <a:t>8-906-86-70-889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maousosh104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@mail.ru</a:t>
            </a:r>
          </a:p>
        </p:txBody>
      </p:sp>
      <p:pic>
        <p:nvPicPr>
          <p:cNvPr id="7170" name="Picture 2" descr="D:\User\Downloads\IMG-20220819-WA00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692696"/>
            <a:ext cx="4050000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User\Desktop\ДЛя группы в вк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292696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3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нига: &quot;Техники ФотоТерапии. Исследование секретов личных фотографий и  семейных фотоальбомов&quot; - Джуди Вайзер. Купить книгу, читать рецензии |  PhotoTherapy Techniques. Exploring The Secrets Of Personal Snapshots And  Family Albums | ISBN 978-5-98563-483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05" y="324776"/>
            <a:ext cx="2580235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Руководство по фототерапии, Александр Иванович Копытин – скачать книгу fb2,  epub, pdf на Литрес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36025"/>
            <a:ext cx="2232247" cy="320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нига: &quot;Техники фототерапии&quot; - Александр Копытин. Купить книгу, читать  рецензии | ISBN 978-5-9268-0940-1 | Лабиринт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29891"/>
            <a:ext cx="2248189" cy="3307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А. И. Копытин &quot;Тренинг по фототерапии&quot; — Нехудожественная литература —  купить книгу ISBN: 5-9268-0233-4 по выгодной цене на Яндекс Маркет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71068"/>
            <a:ext cx="2095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нига: &quot;Фототерапия. Использование фотографии в психологической практике&quot; -  Копытин, Ашастина, Барби, Гоголевич. Купить книгу, читать рецензии | ISBN  979-5-89353-161-8 | Лабиринт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197" y="3797872"/>
            <a:ext cx="1923397" cy="271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Книга: &quot;Фототерапия. Использование фотографии в психологической практике&quot; -  Копытин, Ашастина, Барби, Гоголевич. Купить книгу, читать рецензии | ISBN  979-5-89353-161-8 | Лабиринт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107" y="3763099"/>
            <a:ext cx="1888148" cy="2767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Книга: &quot;Шкатулка мастера. Практикум по арт-терапии&quot; - Елена Тарарина.  Купить книгу, читать рецензии | ISBN 978-5-9500877-0-7 | Лабиринт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10471"/>
            <a:ext cx="2016223" cy="284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40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764704"/>
            <a:ext cx="7459762" cy="72008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 позволяет фото и кино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844824"/>
            <a:ext cx="7848872" cy="4680520"/>
          </a:xfrm>
          <a:noFill/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прояснить, где и каким себе нравится, общение с какими людьми предпочитает продемонстрировать, а общение с какими скрыть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появляется комфортная возможность осмыслить то, что происходит в его жизни, под неожиданным углом зрения, увидеть новые решения в различных сферах жизни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14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910" y="500042"/>
            <a:ext cx="8143932" cy="5929354"/>
          </a:xfrm>
          <a:noFill/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дополнительный фактор, стимулирующим участников к словесному описанию своих чувств, связанных с любой ситуацией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сложно уклониться от рассказа (обсуждения) о чувствах и обстоятельствах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позволяет ослабить сопротивление или «обойти» психологические защиты человека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обсуждении    стимулов (фильма, мультфильма, фотографии) можно прийти к новому восприятию себя и ситуации, представить различные варианты развития событий, а также критически оценить характерные для себя модели поведения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98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500042"/>
            <a:ext cx="7715304" cy="5857916"/>
          </a:xfrm>
          <a:noFill/>
        </p:spPr>
        <p:txBody>
          <a:bodyPr>
            <a:normAutofit fontScale="40000" lnSpcReduction="20000"/>
          </a:bodyPr>
          <a:lstStyle/>
          <a:p>
            <a:pPr marL="0" indent="0" algn="just"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Просмотр фильмов в группе и совместное обсуждение позволяют решать множество задач:</a:t>
            </a:r>
          </a:p>
          <a:p>
            <a:pPr lvl="0" algn="just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Развивать психологическую компетентность: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дети и подростки знакомятся с различными социальными типажами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(людьми с разными типами темперамента, принадлежащими к разным социальным слоям общества, выполняющими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разные социальные роли и т.д.) и учатся взаимодействию с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ними, наблюдая за развитием сюжета.</a:t>
            </a:r>
          </a:p>
          <a:p>
            <a:pPr lvl="0" algn="just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Развивать эмоциональную сферу: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участники учатся </a:t>
            </a:r>
            <a:r>
              <a:rPr lang="ru-RU" sz="4800" dirty="0" err="1" smtClean="0">
                <a:latin typeface="Times New Roman" pitchFamily="18" charset="0"/>
                <a:cs typeface="Times New Roman" pitchFamily="18" charset="0"/>
              </a:rPr>
              <a:t>эмпатии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, начинают осознавать собственные чувства и эмоциональные состояния партнера по общению.</a:t>
            </a:r>
          </a:p>
          <a:p>
            <a:pPr lvl="0" algn="just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Обучать навыкам решения проблем: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работа с фильмом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позволяет участникам увидеть, что существует множество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разных способов решения проблем, расширить их поведенческий репертуар.</a:t>
            </a:r>
          </a:p>
          <a:p>
            <a:pPr lvl="0" algn="just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Снимать стресс: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просмотр фильма и его анализ позволяют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снять эмоциональное напряжение, а также обучают навыкам релаксации и умению спонтанно выражать свои чувства.</a:t>
            </a:r>
          </a:p>
          <a:p>
            <a:pPr lvl="0" algn="just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Развивать способность к самоанализу: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 основе просмотренного материала при совместном обсуждении участники обращаются к собственному опыту, учатся рефлексии,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осознанию собственных чувств и поведения, что приводит</a:t>
            </a:r>
            <a:br>
              <a:rPr lang="ru-RU" sz="4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к развитию самосознания.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992888" cy="64807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Основные этапы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работы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кинотерапии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85860"/>
            <a:ext cx="8064896" cy="4824536"/>
          </a:xfrm>
          <a:noFill/>
        </p:spPr>
        <p:txBody>
          <a:bodyPr>
            <a:no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Начальный этап: создание доверительной атмосферы в группе.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Задание, концентрирующее внимание на теме.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Просмотр фильма.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Спонтанное обсуждение.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Обобщение результатов обсуждения.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Анализ несоответствий и индивидуальных проекций.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Работа с образами.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Анализ актуальной ситуации.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Заключительный этап: подведение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итогов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2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 это работает?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0034" y="1142985"/>
            <a:ext cx="8143932" cy="5143535"/>
          </a:xfrm>
          <a:noFill/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наглядность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Древнейший психологический принцип в кино работает как никогда эффективно.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2. Это психологическая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безопасность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Все, что происходит на экране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происходит как бы не снами, и в тоже время мы часто узнаем себя и других в развертывающемся перед глазами сюжете.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3. Это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идентификация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Эмоциональное проживание, «соединение» с героями кинофильмов дают и нам взрослым, и детям уникальную возможность осознать свои особенности и приобрести неоценимый личностный опыт. 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4. Это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атмосфера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Приглушенный свет или темнота делают пространство просмотра неповторимым. Совместные просмотры сближают – это, наверное, ощущали так или иначе все.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5. Это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проблемность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Киносценарии очень часто построены вокруг простых и общечеловеческих, универсальных смыслов: любви, одиночества, мечты, приключения, борьбы добра и зла. Сложно вспомнить кино, в котором бы каждый не нашел что-то знакомое и важное для себя. Чего же нам не хватает, чтобы кинопросмотр стал более полноценным? А не хватает нам хорошего обсуждения, рефлексии по его итогам!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136904" cy="340556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6600" b="1" dirty="0" smtClean="0">
                <a:latin typeface="Times New Roman" pitchFamily="18" charset="0"/>
                <a:cs typeface="Times New Roman" pitchFamily="18" charset="0"/>
              </a:rPr>
              <a:t>Упражнение </a:t>
            </a:r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«Коллаж» / «Социальная реклама»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к социальная реклама поможет очистить Россию от мусора - R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62" y="374328"/>
            <a:ext cx="4108827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оциальная реклама в Москв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89" y="1556792"/>
            <a:ext cx="4258412" cy="2129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азвитие социальной рекламы в России » Новости. Саров2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91880"/>
            <a:ext cx="4032448" cy="267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Социальная реклам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3" name="Picture 9" descr="D:\User\Desktop\fc852ebe07d4eaffcba7bcb975b38b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089" y="3891880"/>
            <a:ext cx="4222891" cy="211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06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444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Техники фото и кинотерапии для работы с ресурсами личности</vt:lpstr>
      <vt:lpstr>Презентация PowerPoint</vt:lpstr>
      <vt:lpstr>Что позволяет фото и кино</vt:lpstr>
      <vt:lpstr>Презентация PowerPoint</vt:lpstr>
      <vt:lpstr>Презентация PowerPoint</vt:lpstr>
      <vt:lpstr>Основные этапы работы кинотерапии</vt:lpstr>
      <vt:lpstr>Почему это работает?</vt:lpstr>
      <vt:lpstr>Презентация PowerPoint</vt:lpstr>
      <vt:lpstr>Презентация PowerPoint</vt:lpstr>
      <vt:lpstr>Презентация PowerPoint</vt:lpstr>
      <vt:lpstr>Упражнение «Рамка»</vt:lpstr>
      <vt:lpstr>Упражнение «Взаимодействие»</vt:lpstr>
      <vt:lpstr>Упражнение «Путевые заметки»</vt:lpstr>
      <vt:lpstr>Упражнение «Место силы»</vt:lpstr>
      <vt:lpstr>Начинаем</vt:lpstr>
      <vt:lpstr>Упражнение «Ресурс дня»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Приёмы фото– и кинотерапии в формировании личностных качеств обучающихся</dc:title>
  <dc:creator>User</dc:creator>
  <cp:lastModifiedBy>User</cp:lastModifiedBy>
  <cp:revision>22</cp:revision>
  <dcterms:created xsi:type="dcterms:W3CDTF">2023-03-29T08:17:26Z</dcterms:created>
  <dcterms:modified xsi:type="dcterms:W3CDTF">2023-04-11T10:13:33Z</dcterms:modified>
</cp:coreProperties>
</file>