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68" r:id="rId5"/>
    <p:sldId id="269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5" d="100"/>
          <a:sy n="65" d="100"/>
        </p:scale>
        <p:origin x="6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0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8775E5-618B-4506-93F6-B755264BEC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72524F-921C-4207-B79A-2A8B2EE675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990600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Реализация технологии интенсификации обучения на основе схемных и знаковых моделей по учебной дисциплины «Химия»</a:t>
            </a:r>
            <a:endParaRPr lang="ru-RU" sz="2800" dirty="0">
              <a:ln>
                <a:solidFill>
                  <a:srgbClr val="C0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41148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Ведерникова И.В.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химии 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МАОУ «Лицей № 142 г. 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100111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1162050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факторы интенсификации обучения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    Повышение целенаправленности обучения;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     Усиление мотивации учения;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     Повышение информативной емкости содержания образования;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     Применение активных методов и форм обучения;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     Ускорение темпа учебных действий;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     Развитие навыков учебного труда.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533400"/>
            <a:ext cx="8458200" cy="182880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начале 1970-х гг. народный учитель СССР Виктор Федорович Шаталов разработал оригинальную новаторскую систему обучения и воспитания школьников</a:t>
            </a:r>
          </a:p>
          <a:p>
            <a:endParaRPr lang="ru-RU" dirty="0"/>
          </a:p>
        </p:txBody>
      </p:sp>
      <p:pic>
        <p:nvPicPr>
          <p:cNvPr id="5" name="Picture 2" descr="C:\Users\Мама\Desktop\p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5143500" cy="3619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04664"/>
            <a:ext cx="878497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Cambria" pitchFamily="18" charset="0"/>
              </a:rPr>
              <a:t>Опорные сигналы. Методика создания.</a:t>
            </a:r>
          </a:p>
          <a:p>
            <a:endParaRPr lang="ru-RU" sz="3200" b="1" dirty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Опорный сигнал 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набор ассоциативных ключевых слов, знаков и других опор для мысли, расположенных особым образом, заменяющий некое смысловое значение.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Опорный конспект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система опорных сигналов, имеющих  структурную связь и представляющих собой  наглядную конструкцию, замещающую систему значений, понятий, идей как взаимосвязанных элементов. </a:t>
            </a:r>
          </a:p>
          <a:p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  <a:p>
            <a:endParaRPr lang="ru-RU" sz="3200" b="1" dirty="0">
              <a:solidFill>
                <a:srgbClr val="C00000"/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01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6096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Одним из важнейших достижений методики В. Ф. Шаталова является создание в процессе обучения благоприятного психологического климата, формирование внутренней мотивации школьников к учебному труду. В условиях традиционной нехватки времени система предлагает многовариантное повторение изученного при помощи использования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листов опорных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конспеков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(ЛОК)</a:t>
            </a:r>
          </a:p>
        </p:txBody>
      </p:sp>
    </p:spTree>
    <p:extLst>
      <p:ext uri="{BB962C8B-B14F-4D97-AF65-F5344CB8AC3E}">
        <p14:creationId xmlns:p14="http://schemas.microsoft.com/office/powerpoint/2010/main" val="382612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686800" cy="850022"/>
          </a:xfrm>
        </p:spPr>
        <p:txBody>
          <a:bodyPr>
            <a:normAutofit fontScale="90000"/>
          </a:bodyPr>
          <a:lstStyle/>
          <a:p>
            <a:r>
              <a:rPr lang="ru-RU" dirty="0"/>
              <a:t>Варианты применения листов опорных конспектов (ЛОК) на занятиях учебной дисциплины химия.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21486" t="19658" r="19989" b="10256"/>
          <a:stretch>
            <a:fillRect/>
          </a:stretch>
        </p:blipFill>
        <p:spPr bwMode="auto">
          <a:xfrm>
            <a:off x="1" y="1219200"/>
            <a:ext cx="9143999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781800" cy="13716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Этапы каждого урока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Ориентационно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–мотивационный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2. Операционно-исполнительный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3. Конструктивно-оценочный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4.Рефлексивно-оценочный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81534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Рецепт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успеха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прост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нужно верить в ребенка и при малейшей возможности давать ему высказаться, чтобы над ним не висел страх оценки, страх отчуждения и осуждения»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227</TotalTime>
  <Words>272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Cambria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факторы интенсификации обучения:  </vt:lpstr>
      <vt:lpstr>Презентация PowerPoint</vt:lpstr>
      <vt:lpstr>Презентация PowerPoint</vt:lpstr>
      <vt:lpstr>Презентация PowerPoint</vt:lpstr>
      <vt:lpstr>Варианты применения листов опорных конспектов (ЛОК) на занятиях учебной дисциплины химия. </vt:lpstr>
      <vt:lpstr>Этапы каждого урока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 и Папа</dc:creator>
  <cp:lastModifiedBy>Безрукова Анастасия</cp:lastModifiedBy>
  <cp:revision>21</cp:revision>
  <dcterms:created xsi:type="dcterms:W3CDTF">2013-02-02T13:02:25Z</dcterms:created>
  <dcterms:modified xsi:type="dcterms:W3CDTF">2022-03-28T04:56:25Z</dcterms:modified>
</cp:coreProperties>
</file>