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15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EAA5BC-6E1C-48C3-A779-682C022F73F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C2BA33-9D49-4BFD-8999-10D9F772A78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93580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5BC-6E1C-48C3-A779-682C022F73F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BA33-9D49-4BFD-8999-10D9F772A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4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5BC-6E1C-48C3-A779-682C022F73F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BA33-9D49-4BFD-8999-10D9F772A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4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5BC-6E1C-48C3-A779-682C022F73F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BA33-9D49-4BFD-8999-10D9F772A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3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EAA5BC-6E1C-48C3-A779-682C022F73F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C2BA33-9D49-4BFD-8999-10D9F772A7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65183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5BC-6E1C-48C3-A779-682C022F73F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BA33-9D49-4BFD-8999-10D9F772A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5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5BC-6E1C-48C3-A779-682C022F73F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BA33-9D49-4BFD-8999-10D9F772A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9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5BC-6E1C-48C3-A779-682C022F73F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BA33-9D49-4BFD-8999-10D9F772A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6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A5BC-6E1C-48C3-A779-682C022F73F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BA33-9D49-4BFD-8999-10D9F772A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3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EAA5BC-6E1C-48C3-A779-682C022F73F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C2BA33-9D49-4BFD-8999-10D9F772A7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458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EAA5BC-6E1C-48C3-A779-682C022F73F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C2BA33-9D49-4BFD-8999-10D9F772A7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425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AEAA5BC-6E1C-48C3-A779-682C022F73F8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FC2BA33-9D49-4BFD-8999-10D9F772A7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669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u.edu.ru/" TargetMode="External"/><Relationship Id="rId7" Type="http://schemas.openxmlformats.org/officeDocument/2006/relationships/image" Target="../media/image2.gif"/><Relationship Id="rId2" Type="http://schemas.openxmlformats.org/officeDocument/2006/relationships/hyperlink" Target="https://www.rsu.edu.ru/wp-content/uploads/2015/11/Raznourov_LR_po_fizike_7-9_clas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gim-kekina.edu.yar.ru/" TargetMode="External"/><Relationship Id="rId4" Type="http://schemas.openxmlformats.org/officeDocument/2006/relationships/hyperlink" Target="https://gim-kekina.edu.yar.ru/uchitelyam/fiz/laboratornaya_rabota/dlr_7-9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youtu.be/Evxte9zdn7I" TargetMode="External"/><Relationship Id="rId7" Type="http://schemas.openxmlformats.org/officeDocument/2006/relationships/hyperlink" Target="https://youtu.be/_ONBhJqsbA8" TargetMode="External"/><Relationship Id="rId2" Type="http://schemas.openxmlformats.org/officeDocument/2006/relationships/hyperlink" Target="https://youtu.be/-6j3czyeqP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fQDhgFMgMpg" TargetMode="External"/><Relationship Id="rId5" Type="http://schemas.openxmlformats.org/officeDocument/2006/relationships/hyperlink" Target="http://efizika.ru/html5/38/index.html" TargetMode="External"/><Relationship Id="rId4" Type="http://schemas.openxmlformats.org/officeDocument/2006/relationships/hyperlink" Target="https://youtu.be/N1Bm_w8Ff3w" TargetMode="Externa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fizika.ru/" TargetMode="External"/><Relationship Id="rId7" Type="http://schemas.openxmlformats.org/officeDocument/2006/relationships/image" Target="../media/image7.gif"/><Relationship Id="rId2" Type="http://schemas.openxmlformats.org/officeDocument/2006/relationships/hyperlink" Target="https://www.youtube.com/@fizik-in-schoo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falstad.com/circui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caclab.com/ru/lab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1B8D3-30E1-D66A-C245-7F391AE64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Подходы к организации выполнения экспериментальных заданий по физике в онлайн-среде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67B46F6-0257-CA1F-A8D9-F9EFF491F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Костянников Сергей Александрович</a:t>
            </a:r>
          </a:p>
          <a:p>
            <a:r>
              <a:rPr lang="ru-RU" dirty="0"/>
              <a:t>МБОУ СОШ №61 г. Челябинска</a:t>
            </a:r>
          </a:p>
        </p:txBody>
      </p:sp>
    </p:spTree>
    <p:extLst>
      <p:ext uri="{BB962C8B-B14F-4D97-AF65-F5344CB8AC3E}">
        <p14:creationId xmlns:p14="http://schemas.microsoft.com/office/powerpoint/2010/main" val="132497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350508-2620-3A56-C20D-7CC0E171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виртуальных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479A3-6C84-9ED9-0285-EF83BED31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Использование онлайн ресурсов</a:t>
            </a:r>
          </a:p>
          <a:p>
            <a:r>
              <a:rPr lang="ru-RU" dirty="0"/>
              <a:t>Использование видеофрагментов</a:t>
            </a:r>
          </a:p>
          <a:p>
            <a:r>
              <a:rPr lang="ru-RU" dirty="0"/>
              <a:t>Использование специального программного обеспечения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007B67-4494-DB05-2604-0D15ECB23C56}"/>
              </a:ext>
            </a:extLst>
          </p:cNvPr>
          <p:cNvSpPr txBox="1"/>
          <p:nvPr/>
        </p:nvSpPr>
        <p:spPr>
          <a:xfrm>
            <a:off x="6495691" y="4501635"/>
            <a:ext cx="53052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2"/>
              </a:rPr>
              <a:t>Разноуровневые лабораторные работы по физике</a:t>
            </a:r>
            <a:endParaRPr lang="ru-RU" dirty="0"/>
          </a:p>
          <a:p>
            <a:r>
              <a:rPr lang="en-US" dirty="0">
                <a:hlinkClick r:id="rId3"/>
              </a:rPr>
              <a:t>https://www.rsu.edu.ru/</a:t>
            </a:r>
            <a:endParaRPr lang="ru-RU" dirty="0"/>
          </a:p>
          <a:p>
            <a:r>
              <a:rPr lang="ru-RU" sz="1400" dirty="0"/>
              <a:t>Рязанский государственный педагогический</a:t>
            </a:r>
          </a:p>
          <a:p>
            <a:r>
              <a:rPr lang="ru-RU" sz="1400" dirty="0"/>
              <a:t>Университет им. С.А. Есенина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BA6718-F876-F83C-FCB4-11F49FDB6C38}"/>
              </a:ext>
            </a:extLst>
          </p:cNvPr>
          <p:cNvSpPr txBox="1"/>
          <p:nvPr/>
        </p:nvSpPr>
        <p:spPr>
          <a:xfrm>
            <a:off x="6495691" y="5525869"/>
            <a:ext cx="5305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4"/>
              </a:rPr>
              <a:t>Домашние лабораторные работы</a:t>
            </a:r>
            <a:endParaRPr lang="ru-RU" dirty="0"/>
          </a:p>
          <a:p>
            <a:r>
              <a:rPr lang="en-US" dirty="0">
                <a:hlinkClick r:id="rId5"/>
              </a:rPr>
              <a:t>https://gim-kekina.edu.yar.ru/</a:t>
            </a:r>
            <a:r>
              <a:rPr lang="ru-RU" dirty="0"/>
              <a:t> 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</a:rPr>
              <a:t>Муниципальное общеобразовательное учреждение гимназия имени А.Л. </a:t>
            </a:r>
            <a:r>
              <a:rPr lang="ru-RU" sz="1400" b="0" i="0" dirty="0" err="1">
                <a:solidFill>
                  <a:srgbClr val="000000"/>
                </a:solidFill>
                <a:effectLst/>
              </a:rPr>
              <a:t>Кекина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 г. </a:t>
            </a:r>
            <a:r>
              <a:rPr lang="ru-RU" sz="1400" b="0" i="0" dirty="0" err="1">
                <a:solidFill>
                  <a:srgbClr val="000000"/>
                </a:solidFill>
                <a:effectLst/>
              </a:rPr>
              <a:t>Ростова</a:t>
            </a:r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AD5FCDA-C7C3-452B-87B0-B067F4406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629" y="4498965"/>
            <a:ext cx="1026903" cy="10269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E095E39-F992-3C32-6DA3-2EC677590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28" y="5658748"/>
            <a:ext cx="1026904" cy="10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65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72A5A3-A934-67F6-007E-4F16C5D3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Лабораторные работы для 7 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B3ECC0-4EDF-DCF0-E3FA-21838657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hlinkClick r:id="rId2"/>
              </a:rPr>
              <a:t>Измерение размеров малых тел </a:t>
            </a:r>
            <a:endParaRPr lang="ru-RU" dirty="0"/>
          </a:p>
          <a:p>
            <a:r>
              <a:rPr lang="ru-RU" dirty="0">
                <a:hlinkClick r:id="rId3"/>
              </a:rPr>
              <a:t>Определение цены деления измерительного прибора </a:t>
            </a:r>
            <a:endParaRPr lang="ru-RU" dirty="0"/>
          </a:p>
          <a:p>
            <a:r>
              <a:rPr lang="ru-RU" dirty="0">
                <a:hlinkClick r:id="rId4"/>
              </a:rPr>
              <a:t>Измерение объема жидкости и твердого тела при помощи измерительного цилиндра</a:t>
            </a:r>
            <a:endParaRPr lang="ru-RU" dirty="0"/>
          </a:p>
          <a:p>
            <a:r>
              <a:rPr lang="ru-RU" dirty="0"/>
              <a:t>Измерение массы тела на весах</a:t>
            </a:r>
          </a:p>
          <a:p>
            <a:r>
              <a:rPr lang="ru-RU" dirty="0"/>
              <a:t>Измерение плотности вещества</a:t>
            </a:r>
          </a:p>
          <a:p>
            <a:r>
              <a:rPr lang="ru-RU" dirty="0"/>
              <a:t>Измерение силы динамометром</a:t>
            </a:r>
          </a:p>
          <a:p>
            <a:r>
              <a:rPr lang="ru-RU" dirty="0">
                <a:hlinkClick r:id="rId5"/>
              </a:rPr>
              <a:t>Исследование удлинения пружины от силы растяжения</a:t>
            </a:r>
            <a:endParaRPr lang="ru-RU" dirty="0"/>
          </a:p>
          <a:p>
            <a:r>
              <a:rPr lang="ru-RU" dirty="0">
                <a:hlinkClick r:id="rId6"/>
              </a:rPr>
              <a:t>Изучение условий равновесия</a:t>
            </a:r>
            <a:endParaRPr lang="ru-RU" dirty="0"/>
          </a:p>
          <a:p>
            <a:r>
              <a:rPr lang="ru-RU" dirty="0">
                <a:hlinkClick r:id="rId7"/>
              </a:rPr>
              <a:t>Измерение кпд простого механизма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D9F57B-742C-0D54-80DA-4725C0135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4107" y="3429000"/>
            <a:ext cx="2237385" cy="26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9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72A5A3-A934-67F6-007E-4F16C5D3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Лабораторные работы для 7 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B3ECC0-4EDF-DCF0-E3FA-218386574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291" y="1638299"/>
            <a:ext cx="9601200" cy="4874643"/>
          </a:xfrm>
        </p:spPr>
        <p:txBody>
          <a:bodyPr>
            <a:normAutofit/>
          </a:bodyPr>
          <a:lstStyle/>
          <a:p>
            <a:r>
              <a:rPr lang="en-US" dirty="0" err="1"/>
              <a:t>Youtube</a:t>
            </a:r>
            <a:r>
              <a:rPr lang="ru-RU" dirty="0"/>
              <a:t>-канал: ЧИНДЯСОВ И ФИЗИКА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https://www.youtube.com/@fizik-in-school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Виртуальные лабораторные работы по физике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https://efizika.ru/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AA55D7-404E-395E-68ED-8971C92DC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431" y="1318517"/>
            <a:ext cx="3955750" cy="26233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E58D873-60B7-E5CE-1152-DA6539BA2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431" y="4098111"/>
            <a:ext cx="3964255" cy="241483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604E7CC-A095-490B-7127-08EEBC41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36" y="2419350"/>
            <a:ext cx="1400713" cy="14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CC02DC7F-8AC6-D948-8D3E-08012F92C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36" y="5027041"/>
            <a:ext cx="1400713" cy="14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1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72A5A3-A934-67F6-007E-4F16C5D3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Лабораторные работы для 8 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B3ECC0-4EDF-DCF0-E3FA-21838657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Измерение температуры вещества </a:t>
            </a:r>
          </a:p>
          <a:p>
            <a:r>
              <a:rPr lang="ru-RU" dirty="0"/>
              <a:t>Определение удельной теплоемкости вещества </a:t>
            </a:r>
          </a:p>
          <a:p>
            <a:r>
              <a:rPr lang="ru-RU" dirty="0"/>
              <a:t>Сборка электрической цепи и измерение силы тока на ее различных участках</a:t>
            </a:r>
          </a:p>
          <a:p>
            <a:r>
              <a:rPr lang="ru-RU" dirty="0"/>
              <a:t>Измерение напряжения на различных участках цепи</a:t>
            </a:r>
          </a:p>
          <a:p>
            <a:r>
              <a:rPr lang="ru-RU" dirty="0"/>
              <a:t>Исследование зависимости силы тока в проводнике от напряжения на его концах</a:t>
            </a:r>
          </a:p>
          <a:p>
            <a:r>
              <a:rPr lang="ru-RU" dirty="0"/>
              <a:t>Измерение работы и мощности тока в электрической лампе</a:t>
            </a:r>
          </a:p>
        </p:txBody>
      </p:sp>
    </p:spTree>
    <p:extLst>
      <p:ext uri="{BB962C8B-B14F-4D97-AF65-F5344CB8AC3E}">
        <p14:creationId xmlns:p14="http://schemas.microsoft.com/office/powerpoint/2010/main" val="56877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72A5A3-A934-67F6-007E-4F16C5D3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Лабораторные работы для 8 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B3ECC0-4EDF-DCF0-E3FA-21838657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49A480-F585-2D13-4861-58BA87F8D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588" y="1617453"/>
            <a:ext cx="3458371" cy="23235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EF6AFF9-9C7D-44FE-3E6E-1196D5CA9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88" y="4210361"/>
            <a:ext cx="3458371" cy="247587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7C6A3460-5475-D242-91A3-946F96B8D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47" y="160020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FC1E0B4D-BF13-427E-AC0D-5B4E5336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47" y="4210361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A1C0CE-610E-A808-636A-904DC8009222}"/>
              </a:ext>
            </a:extLst>
          </p:cNvPr>
          <p:cNvSpPr txBox="1"/>
          <p:nvPr/>
        </p:nvSpPr>
        <p:spPr>
          <a:xfrm>
            <a:off x="1371600" y="1660026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DcAcLab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https://dcaclab.com/ru/lab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C883FB-9593-DFC5-5CDA-EA455F081C26}"/>
              </a:ext>
            </a:extLst>
          </p:cNvPr>
          <p:cNvSpPr txBox="1"/>
          <p:nvPr/>
        </p:nvSpPr>
        <p:spPr>
          <a:xfrm>
            <a:off x="1371600" y="4053190"/>
            <a:ext cx="609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Falstad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7"/>
              </a:rPr>
              <a:t>https://falstad.com/circuit/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656959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325</TotalTime>
  <Words>203</Words>
  <Application>Microsoft Office PowerPoint</Application>
  <PresentationFormat>Произвольный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Уголки</vt:lpstr>
      <vt:lpstr>Подходы к организации выполнения экспериментальных заданий по физике в онлайн-среде</vt:lpstr>
      <vt:lpstr>Виды виртуальных работ</vt:lpstr>
      <vt:lpstr>Лабораторные работы для 7 класса</vt:lpstr>
      <vt:lpstr>Лабораторные работы для 7 класса</vt:lpstr>
      <vt:lpstr>Лабораторные работы для 8 класса</vt:lpstr>
      <vt:lpstr>Лабораторные работы для 8 класса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Подходы к организации выполнения экспериментальных заданий по физике в онлайн-среде</dc:title>
  <dc:creator>Сергей Костянников</dc:creator>
  <cp:lastModifiedBy>user</cp:lastModifiedBy>
  <cp:revision>4</cp:revision>
  <dcterms:created xsi:type="dcterms:W3CDTF">2023-02-13T16:37:41Z</dcterms:created>
  <dcterms:modified xsi:type="dcterms:W3CDTF">2023-03-29T09:54:59Z</dcterms:modified>
</cp:coreProperties>
</file>