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Методика решения задания № 17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Экспериментальная задача</a:t>
            </a:r>
          </a:p>
        </p:txBody>
      </p:sp>
    </p:spTree>
    <p:extLst>
      <p:ext uri="{BB962C8B-B14F-4D97-AF65-F5344CB8AC3E}">
        <p14:creationId xmlns:p14="http://schemas.microsoft.com/office/powerpoint/2010/main" val="120155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экспериментальных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Используя динамометр, стакан с простой  водой, цилиндр № 2, соберите экспериментальную установку для определения выталкивающей силы (сила Архимеда), действующей на цилиндр. Погрешность измерения силы с помощью динамометра принять ±0,1 Н.</a:t>
            </a:r>
          </a:p>
          <a:p>
            <a:r>
              <a:rPr lang="ru-RU" sz="1200" dirty="0"/>
              <a:t>В бланке ответов:</a:t>
            </a:r>
          </a:p>
          <a:p>
            <a:r>
              <a:rPr lang="ru-RU" sz="1200" dirty="0"/>
              <a:t>1) сделайте рисунок для описания экспериментальной установки;</a:t>
            </a:r>
          </a:p>
          <a:p>
            <a:r>
              <a:rPr lang="ru-RU" sz="1200" dirty="0"/>
              <a:t>2) запишите формулу для расчета выталкивающей силы</a:t>
            </a:r>
          </a:p>
          <a:p>
            <a:r>
              <a:rPr lang="ru-RU" sz="1200" dirty="0"/>
              <a:t>3) укажите результаты измерений веса цилиндра в воздухе и веса цилиндра в воде с учетом погрешности измерения;</a:t>
            </a:r>
          </a:p>
          <a:p>
            <a:r>
              <a:rPr lang="ru-RU" sz="1200" dirty="0"/>
              <a:t>4) запишите численное значение выталкивающей силы.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Используя источник тока (4,5 В), вольтметр, амперметр, ключ, реостат, соединительные провода, резистор, обозначенный </a:t>
            </a:r>
            <a:r>
              <a:rPr lang="en-US" sz="1200" dirty="0"/>
              <a:t>R</a:t>
            </a:r>
            <a:r>
              <a:rPr lang="ru-RU" sz="1200" dirty="0"/>
              <a:t>3, соберите экспериментальную установку для исследования зависимости напряжения на концах резистора от силы электрического тока. Погрешность измерения силы тока принять равной ±0,1А; напряжения ± 0,2В.</a:t>
            </a:r>
          </a:p>
          <a:p>
            <a:r>
              <a:rPr lang="ru-RU" sz="1200" dirty="0"/>
              <a:t>В бланке ответов:</a:t>
            </a:r>
          </a:p>
          <a:p>
            <a:r>
              <a:rPr lang="ru-RU" sz="1200" dirty="0"/>
              <a:t>1) нарисуйте электрическую схему эксперимента;</a:t>
            </a:r>
          </a:p>
          <a:p>
            <a:r>
              <a:rPr lang="ru-RU" sz="1200" dirty="0"/>
              <a:t>2) установите с помощью реостата поочередно силу тока в цепи 0,2 А, 0,3 А и 0,4 А и измерив в каждом случае значение электрического напряжения на концах резистора, укажите результаты измерения силы тока и напряжения с учетом погрешности (график или таблица);</a:t>
            </a:r>
          </a:p>
          <a:p>
            <a:r>
              <a:rPr lang="ru-RU" sz="1200" dirty="0"/>
              <a:t>3) сформулируйте вывод о зависимости напряжения на концах резистора от силы электрического тока</a:t>
            </a:r>
          </a:p>
        </p:txBody>
      </p:sp>
    </p:spTree>
    <p:extLst>
      <p:ext uri="{BB962C8B-B14F-4D97-AF65-F5344CB8AC3E}">
        <p14:creationId xmlns:p14="http://schemas.microsoft.com/office/powerpoint/2010/main" val="28194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не надо оформлять экспериментальное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Цель и название работы</a:t>
            </a:r>
          </a:p>
          <a:p>
            <a:r>
              <a:rPr lang="ru-RU" dirty="0"/>
              <a:t>Перечень оборудования</a:t>
            </a:r>
          </a:p>
          <a:p>
            <a:r>
              <a:rPr lang="ru-RU" dirty="0"/>
              <a:t>Ход эксперимента</a:t>
            </a:r>
          </a:p>
          <a:p>
            <a:r>
              <a:rPr lang="ru-RU" dirty="0"/>
              <a:t>Вывод пишем, если только он требуется</a:t>
            </a:r>
          </a:p>
        </p:txBody>
      </p:sp>
    </p:spTree>
    <p:extLst>
      <p:ext uri="{BB962C8B-B14F-4D97-AF65-F5344CB8AC3E}">
        <p14:creationId xmlns:p14="http://schemas.microsoft.com/office/powerpoint/2010/main" val="108291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192" y="644434"/>
            <a:ext cx="3947395" cy="55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41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240</Words>
  <Application>Microsoft Office PowerPoint</Application>
  <PresentationFormat>Широкоэкранный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Garamond</vt:lpstr>
      <vt:lpstr>Натуральные материалы</vt:lpstr>
      <vt:lpstr>Методика решения задания № 17</vt:lpstr>
      <vt:lpstr>Примеры экспериментальных заданий</vt:lpstr>
      <vt:lpstr>Как не надо оформлять экспериментальное задание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решения задания № 17</dc:title>
  <dc:creator>School_138</dc:creator>
  <cp:lastModifiedBy>пользователь</cp:lastModifiedBy>
  <cp:revision>9</cp:revision>
  <dcterms:created xsi:type="dcterms:W3CDTF">2021-10-11T07:38:53Z</dcterms:created>
  <dcterms:modified xsi:type="dcterms:W3CDTF">2021-10-21T06:21:30Z</dcterms:modified>
</cp:coreProperties>
</file>