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5"/>
  </p:notesMasterIdLst>
  <p:handoutMasterIdLst>
    <p:handoutMasterId r:id="rId16"/>
  </p:handoutMasterIdLst>
  <p:sldIdLst>
    <p:sldId id="256" r:id="rId4"/>
    <p:sldId id="283" r:id="rId5"/>
    <p:sldId id="284" r:id="rId6"/>
    <p:sldId id="285" r:id="rId7"/>
    <p:sldId id="286" r:id="rId8"/>
    <p:sldId id="257" r:id="rId9"/>
    <p:sldId id="258" r:id="rId10"/>
    <p:sldId id="259" r:id="rId11"/>
    <p:sldId id="260" r:id="rId12"/>
    <p:sldId id="261" r:id="rId13"/>
    <p:sldId id="287" r:id="rId14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52" y="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 cap="none">
              <a:ln>
                <a:noFill/>
              </a:ln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60AEF24-378C-4D52-BF54-9B3259650A18}" type="slidenum">
              <a:t>‹#›</a:t>
            </a:fld>
            <a:endParaRPr lang="ru-RU" sz="1400" b="0" i="0" u="none" strike="noStrike" kern="1200" cap="none">
              <a:ln>
                <a:noFill/>
              </a:ln>
              <a:latin typeface="Source Sans Pro" pitchFamily="34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23276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ru-RU" sz="14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ru-RU" sz="14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rtl="0" hangingPunct="0">
              <a:buNone/>
              <a:tabLst/>
              <a:defRPr lang="ru-RU" sz="14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algn="r" rtl="0" hangingPunct="0">
              <a:buNone/>
              <a:tabLst/>
              <a:defRPr lang="ru-RU" sz="14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BEA7E302-24A9-4577-B1A5-E8467BF2B4C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8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ru-RU" sz="2000" b="0" i="0" u="none" strike="noStrike" kern="1200" cap="none">
        <a:ln>
          <a:noFill/>
        </a:ln>
        <a:latin typeface="Source Sans Pro" pitchFamily="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ru-RU">
              <a:solidFill>
                <a:srgbClr val="2C3E5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ru-RU">
              <a:solidFill>
                <a:srgbClr val="2C3E5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BF2035A-E5C6-4B94-A592-A741B8958A8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883ADD-3A51-4E57-8241-59FA241C7A3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9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80288" y="301625"/>
            <a:ext cx="2339975" cy="6718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0363" y="301625"/>
            <a:ext cx="6867525" cy="6718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962AB4-078F-4997-98B9-4F3F8E17F51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6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90F233-C6E4-41D0-B3CA-004F4E05D6A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37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61297E-FD2E-4BC0-B968-BF49E6F93EE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1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327EC4-D5F4-44C0-9051-7DD1DCCF79F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406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19475" y="5040313"/>
            <a:ext cx="3073400" cy="215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45275" y="5040313"/>
            <a:ext cx="3074988" cy="215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42FCD9B-681F-43D2-88DD-DC97A018A00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132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C47404-D5D5-486D-A1A0-A6C957164A7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140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889A6B-9B47-4882-80B0-8EF6B021E20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975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783CE5-9674-4303-AC73-D422AAC1E91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20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25C112-6584-42D3-AB46-4ABF283A4EE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9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4F450B-24F4-463B-BECC-CCD9759CCF8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1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88C55B-7227-448C-B2D8-DA655817C42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576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C67A63-7DE4-4882-A893-56B476A0C5B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390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966075" y="2700338"/>
            <a:ext cx="1754188" cy="4498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00338" y="2700338"/>
            <a:ext cx="5113337" cy="4498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E11D48-D4A6-4724-8B7F-F9DBD92B533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648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918875"/>
            <a:ext cx="3937744" cy="4640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624" y="-1019"/>
            <a:ext cx="10083249" cy="756069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00810" y="1907449"/>
            <a:ext cx="6227215" cy="1327524"/>
          </a:xfrm>
        </p:spPr>
        <p:txBody>
          <a:bodyPr bIns="10079" anchor="b"/>
          <a:lstStyle>
            <a:lvl1pPr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336452" y="2723738"/>
            <a:ext cx="7178070" cy="362947"/>
          </a:xfrm>
        </p:spPr>
        <p:txBody>
          <a:bodyPr tIns="10079">
            <a:normAutofit/>
          </a:bodyPr>
          <a:lstStyle>
            <a:lvl1pPr marL="0" indent="0" algn="l">
              <a:buNone/>
              <a:defRPr kumimoji="0" lang="en-US" sz="1500" b="0" i="0" u="none" strike="noStrike" kern="1200" cap="all" spc="441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28EF28-88FF-42B9-BE2B-0D14999C6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14F2AB-D549-471C-B1D1-630E1AE3D9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624" y="-1019"/>
            <a:ext cx="10083249" cy="756069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918875"/>
            <a:ext cx="3937744" cy="46408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03331" y="1903408"/>
            <a:ext cx="6229826" cy="1331055"/>
          </a:xfrm>
        </p:spPr>
        <p:txBody>
          <a:bodyPr bIns="10079" anchor="b"/>
          <a:lstStyle>
            <a:lvl1pPr algn="l">
              <a:defRPr kumimoji="0" lang="en-US" sz="35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340723" y="2720848"/>
            <a:ext cx="7177405" cy="36286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500" b="0" i="0" u="none" strike="noStrike" kern="1200" cap="all" spc="441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F3C88C8-D095-4513-A14E-580CC842C9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7256" y="1209548"/>
            <a:ext cx="3528219" cy="409230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441" y="1209548"/>
            <a:ext cx="3528219" cy="409230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C1B6A5-866E-463D-B310-01E594ECD32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1209548"/>
            <a:ext cx="3528219" cy="60477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500" b="0" kern="1200" cap="all" spc="441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marL="0" lv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056" y="1875972"/>
            <a:ext cx="3528219" cy="342705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441" y="1209548"/>
            <a:ext cx="3528219" cy="60477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500" b="0" kern="1200" cap="all" spc="441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marL="0" lvl="0" indent="0" algn="l" defTabSz="100794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441" y="1875972"/>
            <a:ext cx="3528219" cy="342705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8C6036-B2E7-4C8F-BE6E-33D4079269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23A5EC-0ADE-4753-8FF8-8A5FAC9A91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25A951-6FCD-4E7D-9869-EA23B2F70F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E76B62-98BB-4121-A3A9-356041CDC29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1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918875"/>
            <a:ext cx="3937744" cy="4640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78178" y="-478176"/>
            <a:ext cx="7559675" cy="8516031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marL="0" algn="ctr" defTabSz="1007943" rtl="0" eaLnBrk="1" latinLnBrk="0" hangingPunct="1"/>
            <a:endParaRPr lang="en-US" sz="20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65331" y="1737362"/>
            <a:ext cx="5745956" cy="1200892"/>
          </a:xfrm>
        </p:spPr>
        <p:txBody>
          <a:bodyPr bIns="0" anchor="b"/>
          <a:lstStyle>
            <a:lvl1pPr algn="l">
              <a:defRPr kumimoji="0" lang="en-US" sz="31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6052" y="2886866"/>
            <a:ext cx="4197812" cy="3664852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430904" y="2483940"/>
            <a:ext cx="6388320" cy="687088"/>
          </a:xfrm>
        </p:spPr>
        <p:txBody>
          <a:bodyPr>
            <a:normAutofit/>
          </a:bodyPr>
          <a:lstStyle>
            <a:lvl1pPr marL="0" indent="0">
              <a:buNone/>
              <a:defRPr lang="en-US" sz="15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331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fld id="{1908A60D-3AFB-4AAC-8373-F0AEC8B893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236639" y="0"/>
            <a:ext cx="7843986" cy="7559675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201589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918875"/>
            <a:ext cx="3937744" cy="46408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564761"/>
            <a:ext cx="3937744" cy="199491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39948" y="1893227"/>
            <a:ext cx="6048375" cy="956196"/>
          </a:xfrm>
        </p:spPr>
        <p:txBody>
          <a:bodyPr anchor="b"/>
          <a:lstStyle>
            <a:lvl1pPr algn="l">
              <a:defRPr sz="31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60607" y="2403629"/>
            <a:ext cx="6721017" cy="816445"/>
          </a:xfrm>
        </p:spPr>
        <p:txBody>
          <a:bodyPr/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7B5966-5697-4815-9FC3-C0F7A7B5D7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797080-8BA8-4F25-BC0A-6AA441D352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9"/>
            <a:ext cx="2268141" cy="51570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9"/>
            <a:ext cx="6636411" cy="51570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08D315-A289-4F67-BA42-E28BD0D941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60363" y="1979613"/>
            <a:ext cx="460375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1979613"/>
            <a:ext cx="460375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E94270F-C047-4DE9-860C-AF282111C0E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31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6CA6BA-2CD6-4280-AF4D-03A0FB10F1C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79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F0DA83-BB52-4FC0-BFAD-294E63F6E0D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4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0A3268-DBB5-437A-803A-8441C4A6E79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2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1326D3-FC1B-4383-9317-57DCF053666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3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E07EC7-69A4-43FE-AF66-57E5815C6FA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14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>
            <a:spLocks noMove="1" noResize="1"/>
          </p:cNvSpPr>
          <p:nvPr/>
        </p:nvSpPr>
        <p:spPr>
          <a:xfrm>
            <a:off x="0" y="7200000"/>
            <a:ext cx="1008000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800" b="1" kern="1200">
              <a:solidFill>
                <a:srgbClr val="FFFFFF"/>
              </a:solidFill>
              <a:latin typeface="Source Sans Pro Black" pitchFamily="34"/>
              <a:ea typeface="Segoe UI" pitchFamily="2"/>
              <a:cs typeface="Tahoma" pitchFamily="2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0" y="0"/>
            <a:ext cx="10080000" cy="16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2C3E50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800" b="1" kern="1200">
              <a:solidFill>
                <a:srgbClr val="FFFFFF"/>
              </a:solidFill>
              <a:latin typeface="Source Sans Pro Black" pitchFamily="34"/>
              <a:ea typeface="Segoe UI" pitchFamily="2"/>
              <a:cs typeface="Tahoma" pitchFamily="2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60000" y="301320"/>
            <a:ext cx="9360000" cy="95868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5" name="Текст 4"/>
          <p:cNvSpPr txBox="1">
            <a:spLocks noGrp="1"/>
          </p:cNvSpPr>
          <p:nvPr>
            <p:ph type="body" idx="1"/>
          </p:nvPr>
        </p:nvSpPr>
        <p:spPr>
          <a:xfrm>
            <a:off x="360000" y="1980000"/>
            <a:ext cx="9360000" cy="504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ru-RU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 txBox="1">
            <a:spLocks noGrp="1"/>
          </p:cNvSpPr>
          <p:nvPr>
            <p:ph type="dt" sz="half" idx="2"/>
          </p:nvPr>
        </p:nvSpPr>
        <p:spPr>
          <a:xfrm>
            <a:off x="360000" y="7200000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l" rtl="0" hangingPunct="0">
              <a:buNone/>
              <a:tabLst/>
              <a:defRPr lang="ru-RU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ижний колонтитул 6"/>
          <p:cNvSpPr txBox="1">
            <a:spLocks noGrp="1"/>
          </p:cNvSpPr>
          <p:nvPr>
            <p:ph type="ftr" sz="quarter" idx="3"/>
          </p:nvPr>
        </p:nvSpPr>
        <p:spPr>
          <a:xfrm>
            <a:off x="3420000" y="7200000"/>
            <a:ext cx="32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ru-RU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9270000" y="6894000"/>
            <a:ext cx="540000" cy="54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1ABC9C"/>
          </a:solidFill>
          <a:ln>
            <a:noFill/>
            <a:prstDash val="solid"/>
          </a:ln>
        </p:spPr>
        <p:txBody>
          <a:bodyPr lIns="0" tIns="0" rIns="0" bIns="0" anchor="ctr" anchorCtr="0"/>
          <a:lstStyle/>
          <a:p>
            <a:pPr lvl="0" hangingPunct="0">
              <a:buNone/>
              <a:tabLst/>
            </a:pPr>
            <a:endParaRPr lang="ru-RU" sz="1800" b="1" kern="1200">
              <a:solidFill>
                <a:srgbClr val="FFFFFF"/>
              </a:solidFill>
              <a:latin typeface="Source Sans Pro Black" pitchFamily="34"/>
              <a:ea typeface="Segoe UI" pitchFamily="2"/>
              <a:cs typeface="Tahoma" pitchFamily="2"/>
            </a:endParaRPr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4"/>
          </p:nvPr>
        </p:nvSpPr>
        <p:spPr>
          <a:xfrm>
            <a:off x="9180000" y="6803999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/>
          <a:lstStyle>
            <a:lvl1pPr lvl="0" algn="ctr" rtl="0" hangingPunct="0">
              <a:buNone/>
              <a:tabLst/>
              <a:defRPr lang="ru-RU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B285B927-2DFF-4232-A329-1C6DCD6A686C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hangingPunct="1">
        <a:tabLst/>
        <a:defRPr lang="ru-RU" sz="3600" b="1" i="0" u="none" strike="noStrike" kern="1200" cap="none">
          <a:ln>
            <a:noFill/>
          </a:ln>
          <a:solidFill>
            <a:srgbClr val="FFFFFF"/>
          </a:solidFill>
          <a:latin typeface="Source Sans Pro Black" pitchFamily="34"/>
        </a:defRPr>
      </a:lvl1pPr>
    </p:titleStyle>
    <p:bodyStyle>
      <a:lvl1pPr marL="0" marR="0" indent="0" hangingPunct="1">
        <a:spcBef>
          <a:spcPts val="0"/>
        </a:spcBef>
        <a:spcAft>
          <a:spcPts val="1414"/>
        </a:spcAft>
        <a:tabLst/>
        <a:defRPr lang="ru-RU" sz="3200" b="1" i="0" u="none" strike="noStrike" kern="1200" cap="none">
          <a:ln>
            <a:noFill/>
          </a:ln>
          <a:solidFill>
            <a:srgbClr val="2C3E50"/>
          </a:solidFill>
          <a:latin typeface="Source Sans Pro Semibold" pitchFamily="34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2520000" y="2520000"/>
            <a:ext cx="5040000" cy="2520000"/>
          </a:xfrm>
          <a:custGeom>
            <a:avLst>
              <a:gd name="f0" fmla="val 1568"/>
              <a:gd name="f1" fmla="val 35465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+- 0 0 0"/>
              <a:gd name="f17" fmla="*/ f5 1 21600"/>
              <a:gd name="f18" fmla="*/ f6 1 21600"/>
              <a:gd name="f19" fmla="pin -2147483647 f0 2147483647"/>
              <a:gd name="f20" fmla="pin -2147483647 f1 2147483647"/>
              <a:gd name="f21" fmla="*/ f16 f2 1"/>
              <a:gd name="f22" fmla="+- f19 0 10800"/>
              <a:gd name="f23" fmla="+- f20 0 10800"/>
              <a:gd name="f24" fmla="+- f20 0 21600"/>
              <a:gd name="f25" fmla="+- f19 0 21600"/>
              <a:gd name="f26" fmla="val f19"/>
              <a:gd name="f27" fmla="val f20"/>
              <a:gd name="f28" fmla="*/ f19 f17 1"/>
              <a:gd name="f29" fmla="*/ f20 f18 1"/>
              <a:gd name="f30" fmla="*/ 0 f17 1"/>
              <a:gd name="f31" fmla="*/ 21600 f17 1"/>
              <a:gd name="f32" fmla="*/ 21600 f18 1"/>
              <a:gd name="f33" fmla="*/ 0 f18 1"/>
              <a:gd name="f34" fmla="*/ 10800 f17 1"/>
              <a:gd name="f35" fmla="*/ f21 1 f4"/>
              <a:gd name="f36" fmla="*/ 10800 f18 1"/>
              <a:gd name="f37" fmla="abs f22"/>
              <a:gd name="f38" fmla="abs f23"/>
              <a:gd name="f39" fmla="+- f35 0 f3"/>
              <a:gd name="f40" fmla="*/ f26 f17 1"/>
              <a:gd name="f41" fmla="*/ f27 f18 1"/>
              <a:gd name="f42" fmla="+- f37 0 f38"/>
              <a:gd name="f43" fmla="+- f38 0 f37"/>
              <a:gd name="f44" fmla="?: f23 f9 f42"/>
              <a:gd name="f45" fmla="?: f23 f42 f9"/>
              <a:gd name="f46" fmla="?: f22 f9 f43"/>
              <a:gd name="f47" fmla="?: f22 f43 f9"/>
              <a:gd name="f48" fmla="?: f19 f9 f44"/>
              <a:gd name="f49" fmla="?: f19 f9 f45"/>
              <a:gd name="f50" fmla="?: f24 f46 f9"/>
              <a:gd name="f51" fmla="?: f24 f47 f9"/>
              <a:gd name="f52" fmla="?: f25 f45 f9"/>
              <a:gd name="f53" fmla="?: f25 f44 f9"/>
              <a:gd name="f54" fmla="?: f20 f9 f47"/>
              <a:gd name="f55" fmla="?: f20 f9 f46"/>
              <a:gd name="f56" fmla="?: f48 f19 0"/>
              <a:gd name="f57" fmla="?: f48 f20 6280"/>
              <a:gd name="f58" fmla="?: f49 f19 0"/>
              <a:gd name="f59" fmla="?: f49 f20 15320"/>
              <a:gd name="f60" fmla="?: f50 f19 6280"/>
              <a:gd name="f61" fmla="?: f50 f20 21600"/>
              <a:gd name="f62" fmla="?: f51 f19 15320"/>
              <a:gd name="f63" fmla="?: f51 f20 21600"/>
              <a:gd name="f64" fmla="?: f52 f19 21600"/>
              <a:gd name="f65" fmla="?: f52 f20 15320"/>
              <a:gd name="f66" fmla="?: f53 f19 21600"/>
              <a:gd name="f67" fmla="?: f53 f20 6280"/>
              <a:gd name="f68" fmla="?: f54 f19 15320"/>
              <a:gd name="f69" fmla="?: f54 f20 0"/>
              <a:gd name="f70" fmla="?: f55 f19 6280"/>
              <a:gd name="f71" fmla="?: f55 f20 0"/>
            </a:gdLst>
            <a:ahLst>
              <a:ahXY gdRefX="f0" minX="f10" maxX="f11" gdRefY="f1" minY="f10" maxY="f11">
                <a:pos x="f28" y="f2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9">
                <a:pos x="f34" y="f33"/>
              </a:cxn>
              <a:cxn ang="f39">
                <a:pos x="f30" y="f36"/>
              </a:cxn>
              <a:cxn ang="f39">
                <a:pos x="f34" y="f32"/>
              </a:cxn>
              <a:cxn ang="f39">
                <a:pos x="f31" y="f36"/>
              </a:cxn>
              <a:cxn ang="f39">
                <a:pos x="f40" y="f41"/>
              </a:cxn>
            </a:cxnLst>
            <a:rect l="f30" t="f33" r="f31" b="f32"/>
            <a:pathLst>
              <a:path w="21600" h="21600">
                <a:moveTo>
                  <a:pt x="f7" y="f7"/>
                </a:moveTo>
                <a:lnTo>
                  <a:pt x="f7" y="f12"/>
                </a:lnTo>
                <a:lnTo>
                  <a:pt x="f56" y="f57"/>
                </a:lnTo>
                <a:lnTo>
                  <a:pt x="f7" y="f13"/>
                </a:lnTo>
                <a:lnTo>
                  <a:pt x="f7" y="f14"/>
                </a:lnTo>
                <a:lnTo>
                  <a:pt x="f58" y="f59"/>
                </a:lnTo>
                <a:lnTo>
                  <a:pt x="f7" y="f15"/>
                </a:lnTo>
                <a:lnTo>
                  <a:pt x="f7" y="f8"/>
                </a:lnTo>
                <a:lnTo>
                  <a:pt x="f12" y="f8"/>
                </a:lnTo>
                <a:lnTo>
                  <a:pt x="f60" y="f61"/>
                </a:lnTo>
                <a:lnTo>
                  <a:pt x="f13" y="f8"/>
                </a:lnTo>
                <a:lnTo>
                  <a:pt x="f14" y="f8"/>
                </a:lnTo>
                <a:lnTo>
                  <a:pt x="f62" y="f63"/>
                </a:lnTo>
                <a:lnTo>
                  <a:pt x="f15" y="f8"/>
                </a:lnTo>
                <a:lnTo>
                  <a:pt x="f8" y="f8"/>
                </a:lnTo>
                <a:lnTo>
                  <a:pt x="f8" y="f15"/>
                </a:lnTo>
                <a:lnTo>
                  <a:pt x="f64" y="f65"/>
                </a:lnTo>
                <a:lnTo>
                  <a:pt x="f8" y="f14"/>
                </a:lnTo>
                <a:lnTo>
                  <a:pt x="f8" y="f13"/>
                </a:lnTo>
                <a:lnTo>
                  <a:pt x="f66" y="f67"/>
                </a:lnTo>
                <a:lnTo>
                  <a:pt x="f8" y="f12"/>
                </a:lnTo>
                <a:lnTo>
                  <a:pt x="f8" y="f7"/>
                </a:lnTo>
                <a:lnTo>
                  <a:pt x="f15" y="f7"/>
                </a:lnTo>
                <a:lnTo>
                  <a:pt x="f68" y="f69"/>
                </a:lnTo>
                <a:lnTo>
                  <a:pt x="f14" y="f7"/>
                </a:lnTo>
                <a:lnTo>
                  <a:pt x="f13" y="f7"/>
                </a:lnTo>
                <a:lnTo>
                  <a:pt x="f70" y="f71"/>
                </a:lnTo>
                <a:lnTo>
                  <a:pt x="f12" y="f7"/>
                </a:lnTo>
                <a:lnTo>
                  <a:pt x="f7" y="f7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/>
          <a:lstStyle/>
          <a:p>
            <a:pPr marL="0" marR="0" lvl="0" indent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cap="none">
              <a:ln>
                <a:noFill/>
              </a:ln>
              <a:latin typeface="Source Sans Pro" pitchFamily="34"/>
              <a:ea typeface="Segoe UI" pitchFamily="2"/>
              <a:cs typeface="Tahoma" pitchFamily="2"/>
            </a:endParaRPr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2700000" y="2700000"/>
            <a:ext cx="4680000" cy="2160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3420000" y="5040000"/>
            <a:ext cx="6300000" cy="21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 hangingPunct="1">
              <a:spcBef>
                <a:spcPts val="0"/>
              </a:spcBef>
              <a:spcAft>
                <a:spcPts val="876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defPPr>
            <a:lvl1pPr marL="432000" marR="0" lvl="0" indent="-324000" algn="l" hangingPunct="1">
              <a:spcBef>
                <a:spcPts val="0"/>
              </a:spcBef>
              <a:spcAft>
                <a:spcPts val="876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1pPr>
            <a:lvl2pPr marL="864000" marR="0" lvl="1" indent="-324000" algn="l" hangingPunct="1">
              <a:spcBef>
                <a:spcPts val="0"/>
              </a:spcBef>
              <a:spcAft>
                <a:spcPts val="1134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2pPr>
            <a:lvl3pPr marL="1295999" marR="0" lvl="2" indent="-288000" algn="l" hangingPunct="1">
              <a:spcBef>
                <a:spcPts val="0"/>
              </a:spcBef>
              <a:spcAft>
                <a:spcPts val="850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3pPr>
            <a:lvl4pPr marL="1728000" marR="0" lvl="3" indent="-216000" algn="l" hangingPunct="1">
              <a:spcBef>
                <a:spcPts val="0"/>
              </a:spcBef>
              <a:spcAft>
                <a:spcPts val="567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4pPr>
            <a:lvl5pPr marL="2160000" marR="0" lvl="4" indent="-216000" algn="l" hangingPunct="1">
              <a:spcBef>
                <a:spcPts val="0"/>
              </a:spcBef>
              <a:spcAft>
                <a:spcPts val="283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5pPr>
            <a:lvl6pPr marL="2592000" marR="0" lvl="5" indent="-216000" algn="l" hangingPunct="1">
              <a:spcBef>
                <a:spcPts val="0"/>
              </a:spcBef>
              <a:spcAft>
                <a:spcPts val="283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6pPr>
            <a:lvl7pPr marL="3024000" marR="0" lvl="6" indent="-216000" algn="l" hangingPunct="1">
              <a:spcBef>
                <a:spcPts val="0"/>
              </a:spcBef>
              <a:spcAft>
                <a:spcPts val="283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7pPr>
            <a:lvl8pPr marL="3456000" marR="0" lvl="7" indent="-216000" algn="l" hangingPunct="1">
              <a:spcBef>
                <a:spcPts val="0"/>
              </a:spcBef>
              <a:spcAft>
                <a:spcPts val="283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8pPr>
            <a:lvl9pPr marL="3887999" marR="0" lvl="8" indent="-216000" algn="l" hangingPunct="1">
              <a:spcBef>
                <a:spcPts val="0"/>
              </a:spcBef>
              <a:spcAft>
                <a:spcPts val="283"/>
              </a:spcAft>
              <a:buNone/>
              <a:defRPr lang="ru-RU" sz="2000" b="0" i="0" u="none" strike="noStrike" kern="1200" cap="none">
                <a:ln>
                  <a:noFill/>
                </a:ln>
                <a:solidFill>
                  <a:srgbClr val="FFFFFF"/>
                </a:solidFill>
                <a:latin typeface="Source Sans Pro" pitchFamily="34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360000" y="7200000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l" rtl="0" hangingPunct="0">
              <a:buNone/>
              <a:tabLst/>
              <a:defRPr lang="ru-RU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420000" y="7200000"/>
            <a:ext cx="3240000" cy="36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ru-RU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9180000" y="6803999"/>
            <a:ext cx="720000" cy="72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/>
          <a:lstStyle>
            <a:lvl1pPr lvl="0" algn="ctr" rtl="0" hangingPunct="0">
              <a:buNone/>
              <a:tabLst/>
              <a:defRPr lang="ru-RU" sz="1800" b="1" kern="1200">
                <a:solidFill>
                  <a:srgbClr val="FFFFFF"/>
                </a:solidFill>
                <a:latin typeface="Source Sans Pro Black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912CBB72-4161-4498-9C81-F8C4EB3C2CB5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hangingPunct="1">
        <a:lnSpc>
          <a:spcPct val="100000"/>
        </a:lnSpc>
        <a:tabLst/>
        <a:defRPr lang="ru-RU" sz="3600" b="1" i="0" u="none" strike="noStrike" kern="1200" cap="none">
          <a:ln>
            <a:noFill/>
          </a:ln>
          <a:solidFill>
            <a:srgbClr val="2C3E50"/>
          </a:solidFill>
          <a:latin typeface="Source Sans Pro Black" pitchFamily="34"/>
        </a:defRPr>
      </a:lvl1pPr>
    </p:titleStyle>
    <p:bodyStyle>
      <a:lvl1pPr marL="0" marR="0" indent="0" algn="l" hangingPunct="1">
        <a:spcBef>
          <a:spcPts val="0"/>
        </a:spcBef>
        <a:spcAft>
          <a:spcPts val="876"/>
        </a:spcAft>
        <a:tabLst/>
        <a:defRPr lang="ru-RU" sz="2000" b="0" i="0" u="none" strike="noStrike" kern="1200" cap="none">
          <a:ln>
            <a:noFill/>
          </a:ln>
          <a:solidFill>
            <a:srgbClr val="FFFFFF"/>
          </a:solidFill>
          <a:latin typeface="Source Sans Pro" pitchFamily="34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625" y="5567387"/>
            <a:ext cx="3940370" cy="1992289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624" y="5568115"/>
            <a:ext cx="10083249" cy="199156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7256" y="403183"/>
            <a:ext cx="8291314" cy="604774"/>
          </a:xfrm>
          <a:prstGeom prst="rect">
            <a:avLst/>
          </a:prstGeom>
        </p:spPr>
        <p:txBody>
          <a:bodyPr vert="horz" lIns="100794" tIns="50397" rIns="100794" bIns="50397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256" y="1213239"/>
            <a:ext cx="8291314" cy="3946121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21774" y="6471082"/>
            <a:ext cx="2399189" cy="221750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rgbClr val="FFFFFF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7815" y="6928183"/>
            <a:ext cx="5208323" cy="302387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100" cap="all" spc="220" baseline="0">
                <a:solidFill>
                  <a:srgbClr val="FFFFFF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1561" y="6802189"/>
            <a:ext cx="554434" cy="554376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0079" tIns="10079" rIns="10079" bIns="10079" rtlCol="0" anchor="ctr">
            <a:normAutofit/>
          </a:bodyPr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lvl="0"/>
            <a:fld id="{B285B927-2DFF-4232-A329-1C6DCD6A68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07943" rtl="0" eaLnBrk="1" latinLnBrk="0" hangingPunct="1">
        <a:spcBef>
          <a:spcPct val="0"/>
        </a:spcBef>
        <a:buNone/>
        <a:defRPr sz="31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1007943" rtl="0" eaLnBrk="1" latinLnBrk="0" hangingPunct="1">
        <a:spcBef>
          <a:spcPts val="882"/>
        </a:spcBef>
        <a:buFont typeface="Arial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91509" indent="-191509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3495" indent="-181430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95481" indent="-181430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47467" indent="-191509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9532" indent="-191509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491756" indent="-181430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743742" indent="-181430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975569" indent="-181430" algn="l" defTabSz="1007943" rtl="0" eaLnBrk="1" latinLnBrk="0" hangingPunct="1">
        <a:spcBef>
          <a:spcPts val="331"/>
        </a:spcBef>
        <a:buClr>
          <a:schemeClr val="accent2"/>
        </a:buClr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0" y="1398588"/>
            <a:ext cx="9359900" cy="2782887"/>
          </a:xfrm>
        </p:spPr>
        <p:txBody>
          <a:bodyPr vert="horz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r" rtl="0">
              <a:lnSpc>
                <a:spcPct val="150000"/>
              </a:lnSpc>
              <a:buNone/>
            </a:pPr>
            <a:r>
              <a:rPr lang="ru-RU" sz="22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Не существует сколько-нибудь достоверных</a:t>
            </a:r>
          </a:p>
          <a:p>
            <a:pPr marL="0" lvl="0" indent="0" algn="r" rtl="0">
              <a:lnSpc>
                <a:spcPct val="150000"/>
              </a:lnSpc>
              <a:buNone/>
            </a:pPr>
            <a:r>
              <a:rPr lang="ru-RU" sz="22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тестов на одаренность, кроме тех, которые</a:t>
            </a:r>
          </a:p>
          <a:p>
            <a:pPr marL="0" lvl="0" indent="0" algn="r" rtl="0">
              <a:lnSpc>
                <a:spcPct val="150000"/>
              </a:lnSpc>
              <a:buNone/>
            </a:pPr>
            <a:r>
              <a:rPr lang="ru-RU" sz="22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проявляются в результате активного участия</a:t>
            </a:r>
          </a:p>
          <a:p>
            <a:pPr marL="0" lvl="0" indent="0" algn="r" rtl="0">
              <a:lnSpc>
                <a:spcPct val="150000"/>
              </a:lnSpc>
              <a:buNone/>
            </a:pPr>
            <a:r>
              <a:rPr lang="ru-RU" sz="22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хотя бы в самой маленькой поисковой</a:t>
            </a:r>
          </a:p>
          <a:p>
            <a:pPr marL="0" lvl="0" indent="0" algn="r" rtl="0">
              <a:lnSpc>
                <a:spcPct val="150000"/>
              </a:lnSpc>
              <a:buNone/>
            </a:pPr>
            <a:r>
              <a:rPr lang="ru-RU" sz="22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исследовательской работе.</a:t>
            </a:r>
          </a:p>
          <a:p>
            <a:pPr marL="0" lvl="0" indent="0" algn="r" rtl="0">
              <a:lnSpc>
                <a:spcPct val="150000"/>
              </a:lnSpc>
              <a:buNone/>
            </a:pPr>
            <a:r>
              <a:rPr lang="ru-RU" sz="22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А.Н.Колмогоров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DC9AE6-6F6B-466D-B285-709B5B5B068F}" type="slidenum">
              <a:t>10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rt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ru-RU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 rtl="0">
              <a:buNone/>
            </a:pPr>
            <a:r>
              <a:rPr lang="ru-RU" dirty="0">
                <a:cs typeface="Tahoma" pitchFamily="2"/>
              </a:rPr>
              <a:t>1. Физика нейрокомпьютерных интерфейсов</a:t>
            </a:r>
          </a:p>
          <a:p>
            <a:pPr lvl="0" rtl="0">
              <a:buNone/>
            </a:pPr>
            <a:r>
              <a:rPr lang="ru-RU" dirty="0">
                <a:cs typeface="Tahoma" pitchFamily="2"/>
              </a:rPr>
              <a:t>2. Оптоэлектроника</a:t>
            </a:r>
          </a:p>
          <a:p>
            <a:pPr lvl="0" rtl="0">
              <a:buNone/>
            </a:pPr>
            <a:r>
              <a:rPr lang="ru-RU" dirty="0">
                <a:cs typeface="Tahoma" pitchFamily="2"/>
              </a:rPr>
              <a:t>3. Термоядерные реакторы</a:t>
            </a:r>
          </a:p>
          <a:p>
            <a:pPr marL="0" lvl="0" indent="0" rtl="0">
              <a:buNone/>
            </a:pPr>
            <a:r>
              <a:rPr lang="ru-RU" dirty="0">
                <a:cs typeface="Tahoma" pitchFamily="2"/>
              </a:rPr>
              <a:t>Авторы: </a:t>
            </a:r>
            <a:r>
              <a:rPr lang="ru-RU" dirty="0" err="1">
                <a:cs typeface="Tahoma" pitchFamily="2"/>
              </a:rPr>
              <a:t>Канашов</a:t>
            </a:r>
            <a:r>
              <a:rPr lang="ru-RU" dirty="0">
                <a:cs typeface="Tahoma" pitchFamily="2"/>
              </a:rPr>
              <a:t> Дмитрий </a:t>
            </a:r>
            <a:r>
              <a:rPr lang="ru-RU" b="0" i="1" dirty="0">
                <a:cs typeface="Tahoma" pitchFamily="2"/>
              </a:rPr>
              <a:t>(2020 - 2021)</a:t>
            </a:r>
          </a:p>
          <a:p>
            <a:pPr marL="0" lvl="0" indent="0" rtl="0">
              <a:buNone/>
            </a:pPr>
            <a:r>
              <a:rPr lang="ru-RU" dirty="0">
                <a:cs typeface="Tahoma" pitchFamily="2"/>
              </a:rPr>
              <a:t>             Воропаев Тимофей </a:t>
            </a:r>
            <a:r>
              <a:rPr lang="ru-RU" b="0" i="1" dirty="0">
                <a:cs typeface="Tahoma" pitchFamily="2"/>
              </a:rPr>
              <a:t>(2020 - 2021)</a:t>
            </a:r>
          </a:p>
          <a:p>
            <a:pPr marL="0" lvl="0" indent="0" rtl="0">
              <a:buNone/>
            </a:pPr>
            <a:r>
              <a:rPr lang="ru-RU" b="0" i="1" dirty="0">
                <a:cs typeface="Tahoma" pitchFamily="2"/>
              </a:rPr>
              <a:t>4</a:t>
            </a:r>
            <a:r>
              <a:rPr lang="ru-RU" i="1" dirty="0">
                <a:cs typeface="Tahoma" pitchFamily="2"/>
              </a:rPr>
              <a:t>. Плюсы и минусы малых атомных станций.</a:t>
            </a:r>
          </a:p>
          <a:p>
            <a:pPr marL="0" lvl="0" indent="0" rtl="0">
              <a:buNone/>
            </a:pPr>
            <a:r>
              <a:rPr lang="ru-RU" i="1" dirty="0" err="1">
                <a:cs typeface="Tahoma" pitchFamily="2"/>
              </a:rPr>
              <a:t>Автор:Волжанова</a:t>
            </a:r>
            <a:r>
              <a:rPr lang="ru-RU" i="1" dirty="0">
                <a:cs typeface="Tahoma" pitchFamily="2"/>
              </a:rPr>
              <a:t> Татьяна </a:t>
            </a:r>
            <a:r>
              <a:rPr lang="ru-RU" b="0" i="1" dirty="0">
                <a:cs typeface="Tahoma" pitchFamily="2"/>
              </a:rPr>
              <a:t>(2022 - 2023</a:t>
            </a:r>
            <a:r>
              <a:rPr lang="ru-RU" i="1" dirty="0">
                <a:cs typeface="Tahoma" pitchFamily="2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0" y="1398588"/>
            <a:ext cx="9359900" cy="2782887"/>
          </a:xfrm>
        </p:spPr>
        <p:txBody>
          <a:bodyPr vert="horz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r" rtl="0">
              <a:lnSpc>
                <a:spcPct val="150000"/>
              </a:lnSpc>
              <a:buNone/>
            </a:pPr>
            <a:r>
              <a:rPr lang="ru-RU" sz="22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Не существует сколько-нибудь достоверных</a:t>
            </a:r>
          </a:p>
          <a:p>
            <a:pPr marL="0" lvl="0" indent="0" algn="r" rtl="0">
              <a:lnSpc>
                <a:spcPct val="150000"/>
              </a:lnSpc>
              <a:buNone/>
            </a:pPr>
            <a:r>
              <a:rPr lang="ru-RU" sz="22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тестов на одаренность, кроме тех, которые</a:t>
            </a:r>
          </a:p>
          <a:p>
            <a:pPr marL="0" lvl="0" indent="0" algn="r" rtl="0">
              <a:lnSpc>
                <a:spcPct val="150000"/>
              </a:lnSpc>
              <a:buNone/>
            </a:pPr>
            <a:r>
              <a:rPr lang="ru-RU" sz="22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проявляются в результате активного участия</a:t>
            </a:r>
          </a:p>
          <a:p>
            <a:pPr marL="0" lvl="0" indent="0" algn="r" rtl="0">
              <a:lnSpc>
                <a:spcPct val="150000"/>
              </a:lnSpc>
              <a:buNone/>
            </a:pPr>
            <a:r>
              <a:rPr lang="ru-RU" sz="22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хотя бы в самой маленькой поисковой</a:t>
            </a:r>
          </a:p>
          <a:p>
            <a:pPr marL="0" lvl="0" indent="0" algn="r" rtl="0">
              <a:lnSpc>
                <a:spcPct val="150000"/>
              </a:lnSpc>
              <a:buNone/>
            </a:pPr>
            <a:r>
              <a:rPr lang="ru-RU" sz="22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исследовательской работе.</a:t>
            </a:r>
          </a:p>
          <a:p>
            <a:pPr marL="0" lvl="0" indent="0" algn="r" rtl="0">
              <a:lnSpc>
                <a:spcPct val="150000"/>
              </a:lnSpc>
              <a:buNone/>
            </a:pPr>
            <a:r>
              <a:rPr lang="ru-RU" sz="22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А.Н.Колмогоров</a:t>
            </a:r>
          </a:p>
        </p:txBody>
      </p:sp>
    </p:spTree>
    <p:extLst>
      <p:ext uri="{BB962C8B-B14F-4D97-AF65-F5344CB8AC3E}">
        <p14:creationId xmlns:p14="http://schemas.microsoft.com/office/powerpoint/2010/main" val="421936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6" t="16311" r="4324" b="9127"/>
          <a:stretch/>
        </p:blipFill>
        <p:spPr bwMode="auto">
          <a:xfrm>
            <a:off x="0" y="-1"/>
            <a:ext cx="10067600" cy="755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74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7" t="16531" r="3090" b="11978"/>
          <a:stretch/>
        </p:blipFill>
        <p:spPr bwMode="auto">
          <a:xfrm>
            <a:off x="1276" y="0"/>
            <a:ext cx="10171269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571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1" b="-4948"/>
          <a:stretch/>
        </p:blipFill>
        <p:spPr bwMode="auto">
          <a:xfrm>
            <a:off x="3599" y="323453"/>
            <a:ext cx="990069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68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7" t="30287" r="52038" b="20311"/>
          <a:stretch/>
        </p:blipFill>
        <p:spPr bwMode="auto">
          <a:xfrm>
            <a:off x="1511920" y="12120"/>
            <a:ext cx="6816188" cy="727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67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E232A5-C445-4956-9CC4-DDF90C7C32D7}" type="slidenum">
              <a:t>6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rt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288000" y="1728000"/>
            <a:ext cx="9360000" cy="5040000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ru-RU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 rtl="0">
              <a:buNone/>
            </a:pPr>
            <a:r>
              <a:rPr lang="ru-RU">
                <a:cs typeface="Tahoma" pitchFamily="2"/>
              </a:rPr>
              <a:t>1. Изучение явления невесомости.</a:t>
            </a:r>
          </a:p>
          <a:p>
            <a:pPr lvl="0" rtl="0">
              <a:buNone/>
            </a:pPr>
            <a:r>
              <a:rPr lang="ru-RU" b="0" i="1">
                <a:cs typeface="Tahoma" pitchFamily="2"/>
              </a:rPr>
              <a:t>Автор: Королёв Арсений (2020 - 2021)</a:t>
            </a:r>
          </a:p>
          <a:p>
            <a:pPr lvl="0" rtl="0">
              <a:buNone/>
            </a:pPr>
            <a:r>
              <a:rPr lang="ru-RU">
                <a:cs typeface="Tahoma" pitchFamily="2"/>
              </a:rPr>
              <a:t>2. Физика в компьютерных играх.</a:t>
            </a:r>
          </a:p>
          <a:p>
            <a:pPr marL="0" lvl="0" indent="0" rtl="0">
              <a:buNone/>
            </a:pPr>
            <a:r>
              <a:rPr lang="ru-RU" i="1">
                <a:cs typeface="Tahoma" pitchFamily="2"/>
              </a:rPr>
              <a:t>Автор: Чубаев Павел  </a:t>
            </a:r>
            <a:r>
              <a:rPr lang="ru-RU" b="0" i="1">
                <a:cs typeface="Tahoma" pitchFamily="2"/>
              </a:rPr>
              <a:t>(2020 - 2021)</a:t>
            </a:r>
          </a:p>
          <a:p>
            <a:pPr lvl="0" rtl="0">
              <a:buNone/>
            </a:pPr>
            <a:r>
              <a:rPr lang="ru-RU">
                <a:cs typeface="Tahoma" pitchFamily="2"/>
              </a:rPr>
              <a:t>3. Физика и теория самбо.</a:t>
            </a:r>
          </a:p>
          <a:p>
            <a:pPr marL="0" lvl="0" indent="0" rtl="0">
              <a:buNone/>
            </a:pPr>
            <a:r>
              <a:rPr lang="ru-RU" i="1">
                <a:cs typeface="Tahoma" pitchFamily="2"/>
              </a:rPr>
              <a:t>Автор: Монголин Денис  </a:t>
            </a:r>
            <a:r>
              <a:rPr lang="ru-RU" b="0" i="1">
                <a:cs typeface="Tahoma" pitchFamily="2"/>
              </a:rPr>
              <a:t>(2020 - 2021)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3CF376-E03E-47D1-A820-A2B764FA9902}" type="slidenum">
              <a:t>7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rtl="0"/>
            <a:endParaRPr lang="ru-RU"/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287784" y="2411685"/>
            <a:ext cx="4392000" cy="3016210"/>
          </a:xfrm>
        </p:spPr>
        <p:txBody>
          <a:bodyPr vert="horz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rtl="0">
              <a:buNone/>
            </a:pPr>
            <a:r>
              <a:rPr lang="ru-RU" sz="2800" i="1" dirty="0" smtClean="0">
                <a:solidFill>
                  <a:srgbClr val="002060"/>
                </a:solidFill>
                <a:cs typeface="Tahoma" pitchFamily="2"/>
              </a:rPr>
              <a:t>21-aя </a:t>
            </a:r>
            <a:r>
              <a:rPr lang="ru-RU" sz="2800" i="1" dirty="0" err="1">
                <a:solidFill>
                  <a:srgbClr val="002060"/>
                </a:solidFill>
                <a:cs typeface="Tahoma" pitchFamily="2"/>
              </a:rPr>
              <a:t>Bcepoccийская</a:t>
            </a:r>
            <a:r>
              <a:rPr lang="ru-RU" sz="2800" i="1" dirty="0">
                <a:solidFill>
                  <a:srgbClr val="002060"/>
                </a:solidFill>
                <a:cs typeface="Tahoma" pitchFamily="2"/>
              </a:rPr>
              <a:t> олимпиада учебных и научно-исследовательских проектов</a:t>
            </a:r>
            <a:br>
              <a:rPr lang="ru-RU" sz="2800" i="1" dirty="0">
                <a:solidFill>
                  <a:srgbClr val="002060"/>
                </a:solidFill>
                <a:cs typeface="Tahoma" pitchFamily="2"/>
              </a:rPr>
            </a:br>
            <a:r>
              <a:rPr lang="ru-RU" sz="2800" i="1" dirty="0">
                <a:solidFill>
                  <a:srgbClr val="002060"/>
                </a:solidFill>
                <a:cs typeface="Tahoma" pitchFamily="2"/>
              </a:rPr>
              <a:t>детей и молодёжи «Созвездие - 2021»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352" y="1619597"/>
            <a:ext cx="4185216" cy="5580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C0684E-5AFE-4794-AF43-A348ADF41EB4}" type="slidenum">
              <a:t>8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rt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288000" y="1728000"/>
            <a:ext cx="9360000" cy="5040000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ru-RU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marL="108000" lvl="0" indent="0" rtl="0">
              <a:buNone/>
            </a:pPr>
            <a:r>
              <a:rPr lang="en-US" sz="2800" dirty="0" smtClean="0">
                <a:cs typeface="Tahoma" pitchFamily="2"/>
              </a:rPr>
              <a:t>1</a:t>
            </a:r>
            <a:r>
              <a:rPr lang="ru-RU" sz="2800" dirty="0" smtClean="0">
                <a:cs typeface="Tahoma" pitchFamily="2"/>
              </a:rPr>
              <a:t>. Проектирование </a:t>
            </a:r>
            <a:r>
              <a:rPr lang="ru-RU" sz="2800" dirty="0">
                <a:cs typeface="Tahoma" pitchFamily="2"/>
              </a:rPr>
              <a:t>и моделирование колёсной базы шасси вездехода</a:t>
            </a:r>
            <a:r>
              <a:rPr lang="ru-RU" sz="2800" dirty="0" smtClean="0">
                <a:cs typeface="Tahoma" pitchFamily="2"/>
              </a:rPr>
              <a:t>. ( </a:t>
            </a:r>
            <a:r>
              <a:rPr lang="ru-RU" sz="2800" dirty="0">
                <a:cs typeface="Tahoma" pitchFamily="2"/>
              </a:rPr>
              <a:t>2021 -2022 )</a:t>
            </a:r>
          </a:p>
          <a:p>
            <a:pPr lvl="0" rtl="0">
              <a:buNone/>
            </a:pPr>
            <a:r>
              <a:rPr lang="ru-RU" sz="2800" i="1" dirty="0">
                <a:cs typeface="Tahoma" pitchFamily="2"/>
              </a:rPr>
              <a:t>Автор: Королёв Арсений</a:t>
            </a:r>
          </a:p>
          <a:p>
            <a:pPr lvl="0" rtl="0">
              <a:buNone/>
            </a:pPr>
            <a:r>
              <a:rPr lang="ru-RU" sz="2800" dirty="0">
                <a:cs typeface="Tahoma" pitchFamily="2"/>
              </a:rPr>
              <a:t>2. Тепловое расширение твердых тел и его учет в технике. (2022 -2023)</a:t>
            </a:r>
          </a:p>
          <a:p>
            <a:pPr lvl="0" rtl="0">
              <a:buNone/>
            </a:pPr>
            <a:r>
              <a:rPr lang="ru-RU" sz="2800" i="1" dirty="0">
                <a:cs typeface="Tahoma" pitchFamily="2"/>
              </a:rPr>
              <a:t>Автор: </a:t>
            </a:r>
            <a:r>
              <a:rPr lang="ru-RU" sz="2800" i="1" dirty="0" err="1">
                <a:cs typeface="Tahoma" pitchFamily="2"/>
              </a:rPr>
              <a:t>Фендель</a:t>
            </a:r>
            <a:r>
              <a:rPr lang="ru-RU" sz="2800" i="1" dirty="0">
                <a:cs typeface="Tahoma" pitchFamily="2"/>
              </a:rPr>
              <a:t> Вячеслав</a:t>
            </a:r>
          </a:p>
          <a:p>
            <a:pPr lvl="0" rtl="0">
              <a:buNone/>
            </a:pPr>
            <a:r>
              <a:rPr lang="ru-RU" sz="2800" i="1" dirty="0">
                <a:solidFill>
                  <a:srgbClr val="FF0000"/>
                </a:solidFill>
                <a:cs typeface="Tahoma" pitchFamily="2"/>
              </a:rPr>
              <a:t>Международный форум научной молодежи «Шаг в будущее»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F988AB-B9DA-4890-8C7C-D352ACB3C5FB}" type="slidenum">
              <a:t>9</a:t>
            </a:fld>
            <a:endParaRPr lang="ru-RU"/>
          </a:p>
        </p:txBody>
      </p:sp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rt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360000" y="1655999"/>
            <a:ext cx="9360000" cy="5040000"/>
          </a:xfrm>
        </p:spPr>
        <p:txBody>
          <a:bodyPr vert="horz"/>
          <a:lstStyle>
            <a:def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None/>
              <a:defRPr lang="ru-RU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defPPr>
            <a:lvl1pPr marL="432000" marR="0" lvl="0" indent="-324000" hangingPunct="1">
              <a:spcBef>
                <a:spcPts val="0"/>
              </a:spcBef>
              <a:spcAft>
                <a:spcPts val="1414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3200" b="1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 Semibold" pitchFamily="34"/>
              </a:defRPr>
            </a:lvl1pPr>
            <a:lvl2pPr marL="864000" marR="0" lvl="1" indent="-324000" hangingPunct="1">
              <a:spcBef>
                <a:spcPts val="0"/>
              </a:spcBef>
              <a:spcAft>
                <a:spcPts val="1134"/>
              </a:spcAft>
              <a:buClr>
                <a:srgbClr val="2C3E50"/>
              </a:buClr>
              <a:buSzPct val="75000"/>
              <a:buFont typeface="StarSymbol"/>
              <a:buChar char="–"/>
              <a:defRPr lang="ru-RU" sz="28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2pPr>
            <a:lvl3pPr marL="1295999" marR="0" lvl="2" indent="-288000" hangingPunct="1">
              <a:spcBef>
                <a:spcPts val="0"/>
              </a:spcBef>
              <a:spcAft>
                <a:spcPts val="850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4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3pPr>
            <a:lvl4pPr marL="1728000" marR="0" lvl="3" indent="-216000" hangingPunct="1">
              <a:spcBef>
                <a:spcPts val="0"/>
              </a:spcBef>
              <a:spcAft>
                <a:spcPts val="567"/>
              </a:spcAft>
              <a:buClr>
                <a:srgbClr val="2C3E50"/>
              </a:buClr>
              <a:buSzPct val="75000"/>
              <a:buFont typeface="StarSymbol"/>
              <a:buChar char="–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4pPr>
            <a:lvl5pPr marL="2160000" marR="0" lvl="4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5pPr>
            <a:lvl6pPr marL="2592000" marR="0" lvl="5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6pPr>
            <a:lvl7pPr marL="3024000" marR="0" lvl="6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7pPr>
            <a:lvl8pPr marL="3456000" marR="0" lvl="7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8pPr>
            <a:lvl9pPr marL="3887999" marR="0" lvl="8" indent="-216000" hangingPunct="1">
              <a:spcBef>
                <a:spcPts val="0"/>
              </a:spcBef>
              <a:spcAft>
                <a:spcPts val="283"/>
              </a:spcAft>
              <a:buClr>
                <a:srgbClr val="2C3E50"/>
              </a:buClr>
              <a:buSzPct val="45000"/>
              <a:buFont typeface="StarSymbol"/>
              <a:buChar char="●"/>
              <a:defRPr lang="ru-RU" sz="2000" b="0" i="0" u="none" strike="noStrike" kern="1200" cap="none">
                <a:ln>
                  <a:noFill/>
                </a:ln>
                <a:solidFill>
                  <a:srgbClr val="2C3E50"/>
                </a:solidFill>
                <a:latin typeface="Source Sans Pro" pitchFamily="34"/>
              </a:defRPr>
            </a:lvl9pPr>
          </a:lstStyle>
          <a:p>
            <a:pPr lvl="0" rtl="0">
              <a:buNone/>
            </a:pPr>
            <a:r>
              <a:rPr lang="ru-RU" sz="2800" dirty="0">
                <a:cs typeface="Tahoma" pitchFamily="2"/>
              </a:rPr>
              <a:t>1. Идеи </a:t>
            </a:r>
            <a:r>
              <a:rPr lang="ru-RU" sz="2800" dirty="0" err="1">
                <a:cs typeface="Tahoma" pitchFamily="2"/>
              </a:rPr>
              <a:t>К.Э.Циолковкого</a:t>
            </a:r>
            <a:r>
              <a:rPr lang="ru-RU" sz="2800" dirty="0">
                <a:cs typeface="Tahoma" pitchFamily="2"/>
              </a:rPr>
              <a:t> и их реальное воплощение</a:t>
            </a:r>
          </a:p>
          <a:p>
            <a:pPr marL="0" lvl="0" indent="0" rtl="0">
              <a:buNone/>
            </a:pPr>
            <a:r>
              <a:rPr lang="ru-RU" sz="2800" dirty="0">
                <a:cs typeface="Tahoma" pitchFamily="2"/>
              </a:rPr>
              <a:t>автор: </a:t>
            </a:r>
            <a:r>
              <a:rPr lang="ru-RU" sz="2800" dirty="0" err="1">
                <a:cs typeface="Tahoma" pitchFamily="2"/>
              </a:rPr>
              <a:t>Бенгарт</a:t>
            </a:r>
            <a:r>
              <a:rPr lang="ru-RU" sz="2800" dirty="0">
                <a:cs typeface="Tahoma" pitchFamily="2"/>
              </a:rPr>
              <a:t> </a:t>
            </a:r>
            <a:r>
              <a:rPr lang="ru-RU" sz="2800" dirty="0" smtClean="0">
                <a:cs typeface="Tahoma" pitchFamily="2"/>
              </a:rPr>
              <a:t>Ева  </a:t>
            </a:r>
            <a:r>
              <a:rPr lang="ru-RU" sz="2800" b="0" i="1" dirty="0" smtClean="0">
                <a:cs typeface="Tahoma" pitchFamily="2"/>
              </a:rPr>
              <a:t>(2020-2021</a:t>
            </a:r>
            <a:r>
              <a:rPr lang="ru-RU" sz="2800" b="0" i="1" dirty="0">
                <a:cs typeface="Tahoma" pitchFamily="2"/>
              </a:rPr>
              <a:t>)</a:t>
            </a:r>
          </a:p>
          <a:p>
            <a:pPr marL="0" lvl="0" indent="0" rtl="0">
              <a:buNone/>
            </a:pPr>
            <a:r>
              <a:rPr lang="ru-RU" sz="2800" b="0" i="1" dirty="0">
                <a:cs typeface="Tahoma" pitchFamily="2"/>
              </a:rPr>
              <a:t>Призер городского фестиваля детского творчества «Моя Вселенная»</a:t>
            </a:r>
          </a:p>
          <a:p>
            <a:pPr lvl="0" rtl="0">
              <a:buNone/>
            </a:pPr>
            <a:r>
              <a:rPr lang="ru-RU" sz="2800" dirty="0">
                <a:cs typeface="Tahoma" pitchFamily="2"/>
              </a:rPr>
              <a:t>2. Проектирование и моделирование теплового двигателя Стирлинга.</a:t>
            </a:r>
          </a:p>
          <a:p>
            <a:pPr lvl="0" rtl="0">
              <a:buNone/>
            </a:pPr>
            <a:r>
              <a:rPr lang="ru-RU" sz="2800" dirty="0">
                <a:cs typeface="Tahoma" pitchFamily="2"/>
              </a:rPr>
              <a:t>Автор: Полушкин Дмитрий (2023)</a:t>
            </a:r>
          </a:p>
          <a:p>
            <a:pPr lvl="0" rtl="0">
              <a:buNone/>
            </a:pPr>
            <a:r>
              <a:rPr lang="ru-RU" sz="2800" dirty="0">
                <a:cs typeface="Tahoma" pitchFamily="2"/>
              </a:rPr>
              <a:t>3. Исследование факторов, влияющих на рост кристаллов медного купороса</a:t>
            </a:r>
            <a:r>
              <a:rPr lang="ru-RU" dirty="0" smtClean="0">
                <a:cs typeface="Tahoma" pitchFamily="2"/>
              </a:rPr>
              <a:t>.</a:t>
            </a:r>
            <a:r>
              <a:rPr lang="ru-RU" b="0" i="1" dirty="0">
                <a:cs typeface="Tahoma" pitchFamily="2"/>
              </a:rPr>
              <a:t> </a:t>
            </a:r>
            <a:r>
              <a:rPr lang="ru-RU" sz="2800" b="0" i="1" dirty="0" smtClean="0">
                <a:cs typeface="Tahoma" pitchFamily="2"/>
              </a:rPr>
              <a:t>(2020 – 2021)</a:t>
            </a:r>
            <a:endParaRPr lang="ru-RU" sz="2800" dirty="0">
              <a:cs typeface="Tahoma" pitchFamily="2"/>
            </a:endParaRPr>
          </a:p>
          <a:p>
            <a:pPr marL="0" lvl="0" indent="0" rtl="0">
              <a:buNone/>
            </a:pPr>
            <a:r>
              <a:rPr lang="ru-RU" dirty="0">
                <a:cs typeface="Tahoma" pitchFamily="2"/>
              </a:rPr>
              <a:t>Автор: </a:t>
            </a:r>
            <a:r>
              <a:rPr lang="ru-RU" dirty="0" err="1">
                <a:cs typeface="Tahoma" pitchFamily="2"/>
              </a:rPr>
              <a:t>Бенгарт</a:t>
            </a:r>
            <a:r>
              <a:rPr lang="ru-RU" dirty="0">
                <a:cs typeface="Tahoma" pitchFamily="2"/>
              </a:rPr>
              <a:t> </a:t>
            </a:r>
            <a:r>
              <a:rPr lang="ru-RU" dirty="0" smtClean="0">
                <a:cs typeface="Tahoma" pitchFamily="2"/>
              </a:rPr>
              <a:t>Эльза</a:t>
            </a:r>
            <a:endParaRPr lang="ru-RU" b="0" i="1" dirty="0"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dnightbl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dnightblue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268</Words>
  <Application>Microsoft Office PowerPoint</Application>
  <PresentationFormat>Произвольный</PresentationFormat>
  <Paragraphs>43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Midnightblue</vt:lpstr>
      <vt:lpstr>Midnightblue2</vt:lpstr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Midnightblue</dc:title>
  <dc:creator>KAB_218</dc:creator>
  <cp:lastModifiedBy>user</cp:lastModifiedBy>
  <cp:revision>8</cp:revision>
  <dcterms:created xsi:type="dcterms:W3CDTF">2021-05-26T05:57:54Z</dcterms:created>
  <dcterms:modified xsi:type="dcterms:W3CDTF">2023-03-29T09:52:58Z</dcterms:modified>
</cp:coreProperties>
</file>