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3" r:id="rId6"/>
    <p:sldId id="295" r:id="rId7"/>
    <p:sldId id="274" r:id="rId8"/>
    <p:sldId id="275" r:id="rId9"/>
    <p:sldId id="296" r:id="rId10"/>
    <p:sldId id="276" r:id="rId11"/>
    <p:sldId id="277" r:id="rId12"/>
    <p:sldId id="278" r:id="rId13"/>
    <p:sldId id="260" r:id="rId14"/>
    <p:sldId id="279" r:id="rId15"/>
    <p:sldId id="280" r:id="rId16"/>
    <p:sldId id="281" r:id="rId17"/>
    <p:sldId id="282" r:id="rId18"/>
    <p:sldId id="283" r:id="rId19"/>
    <p:sldId id="297" r:id="rId20"/>
    <p:sldId id="284" r:id="rId21"/>
    <p:sldId id="261" r:id="rId22"/>
    <p:sldId id="298" r:id="rId23"/>
    <p:sldId id="292" r:id="rId24"/>
    <p:sldId id="299" r:id="rId25"/>
    <p:sldId id="300" r:id="rId26"/>
    <p:sldId id="294" r:id="rId27"/>
    <p:sldId id="285" r:id="rId28"/>
    <p:sldId id="289" r:id="rId29"/>
    <p:sldId id="272" r:id="rId3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8254C-6116-44E6-BFCF-3DB35AFF9043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FBE2E-FD71-46B0-A925-2DB5E37BF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7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BC496-8A09-4B05-8B30-D8B313ABC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494EFB-2707-4301-9A9A-A6614792E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15988E-9DC5-4784-A7CE-E40D17D8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F683-56F7-4C97-9953-1815A9CFE775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99C554-0975-4B53-B06C-0610A619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06BE0-32D7-4BAD-A49D-FBFB4084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8552-8FA4-4800-A292-F221EEA80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3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20E92-F909-4D22-BDDF-AA88E2F9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E0944C-373D-4E8E-A4F0-23559ED74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9227B-761E-4D84-9DF4-E5E76128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F683-56F7-4C97-9953-1815A9CFE775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9FB55-A82A-4BEF-9986-0D4A0861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7DF72-6964-4FB2-9521-04ACCFF5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8552-8FA4-4800-A292-F221EEA80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B4A80D-E7FB-4357-9F62-BE70EDB6A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E01EF8-D642-4A25-94DA-FD30F66EB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0D7EEE-4209-4BBE-A540-5144DC82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F683-56F7-4C97-9953-1815A9CFE775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4CA82-775C-49A3-A257-B3F09F3F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E098A9-A1D8-4B89-9A7C-A7BB0251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8552-8FA4-4800-A292-F221EEA80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DC62C-4678-43FE-8381-F9C9539E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52AAE8-401E-42A6-A62F-C9497DE6D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101BF2-3A6F-4A6C-91E5-24D06805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F683-56F7-4C97-9953-1815A9CFE775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69E1C-ACD3-4867-819F-D0D3FA48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BDD180-2B7D-4101-ACB2-26876A56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8552-8FA4-4800-A292-F221EEA80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43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3AD5E-A253-4360-BCD5-7BD856E5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4B47BA-7B14-4D74-B24D-D06B9A1C4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145B1E-A5D1-44DF-8CFC-6E695C20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F683-56F7-4C97-9953-1815A9CFE775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2B0F93-33EB-4E01-9CC3-3CD798FE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B0E4DC-284F-474C-A685-A097D1B8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8552-8FA4-4800-A292-F221EEA80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0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54682-2FF9-47D2-9320-8CAEF58B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3F0A1-4AFD-4EDB-B55C-3E3ED5E82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4333E1-75C0-4D08-AD3D-9471FCE6E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0975F8-9850-44D5-A899-5E96E3AA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F683-56F7-4C97-9953-1815A9CFE775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FEAB4A-59F9-402B-B369-0E5C910F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EB2722-E8A7-49F5-8DA8-8CB367E0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8552-8FA4-4800-A292-F221EEA80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7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7DE4E-4E77-4084-BAEF-1CF99B5B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1E486E-D582-4BE3-A236-3168BD850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5F9871-3110-49BF-A14A-145C3801E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350FF9-5D0A-45E5-A554-49F032F5A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60AFC7-393B-4632-8230-82682AB9F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8E933B-2C43-406B-9A0D-E6DF3EE9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F683-56F7-4C97-9953-1815A9CFE775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80939C-C285-48D3-9818-E86D11EB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4C0971-1D9D-4BAF-815C-609363E5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8552-8FA4-4800-A292-F221EEA80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8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40F1B-8155-4EEC-B8AF-DDDC87EA4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5A9D31-EB01-4610-9C16-AA806F7BD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F683-56F7-4C97-9953-1815A9CFE775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46389E-2792-4255-9D17-1EB802B3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A3DB5B-4C0E-450C-803C-8036DF23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8552-8FA4-4800-A292-F221EEA80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3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771DAD-424F-41E0-AA26-A8C9CB17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F683-56F7-4C97-9953-1815A9CFE775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3F8240-F63B-487A-A92B-FFF58B76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093B28-F4C1-47DC-8641-FD45A18C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8552-8FA4-4800-A292-F221EEA80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26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EC75E-90F7-431F-8AB0-990CA6C2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7345A6-253A-4CAB-ABAD-580F1229D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6D68A2-0DC8-4B62-A71E-DDBB27863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C37B8B-4E4D-4AD1-B7EB-107F4727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F683-56F7-4C97-9953-1815A9CFE775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DC8869-963A-45C9-B0C8-E8064BBE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7B323-3E95-48C6-AA84-F391E7CC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8552-8FA4-4800-A292-F221EEA80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04D95-A05A-4801-A663-67154C61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C9034B-DE2E-4A7B-A42F-7E3501FA51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D27487-F1B8-40A4-B50F-8277F523C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55C2D6-F8DB-4BC4-A68A-2601BFEA2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F683-56F7-4C97-9953-1815A9CFE775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7EA6B7-FBEA-4066-A7C5-12F6B01E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810815-5253-4705-A648-113AC605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8552-8FA4-4800-A292-F221EEA80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7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B5985-CA7F-4847-AE2E-477F4DD1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F9DDD3-C188-48C2-B9C5-D80A9B58E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67576-9DE7-4E08-909E-EBF700CE8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6F683-56F7-4C97-9953-1815A9CFE775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D9988C-0412-43A3-8D95-A5AE39A67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2CF61-C7C2-4B47-B30A-4D316807E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8552-8FA4-4800-A292-F221EEA80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8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oducts.obr.nd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du.skysmart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hel-edu.ru/news/?id=491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pring.ru/ispring-free-cam" TargetMode="External"/><Relationship Id="rId2" Type="http://schemas.openxmlformats.org/officeDocument/2006/relationships/hyperlink" Target="https://www.youtube.com/channel/UCSdDqsIYf9v5UEWTNda1YBw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el-edu.ru/docs/?id=3539" TargetMode="External"/><Relationship Id="rId2" Type="http://schemas.openxmlformats.org/officeDocument/2006/relationships/hyperlink" Target="http://chel-edu.ru/docs/?id=353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el-edu.ru/pics/uploads/NEWS2020/3110.pdf" TargetMode="External"/><Relationship Id="rId4" Type="http://schemas.openxmlformats.org/officeDocument/2006/relationships/hyperlink" Target="http://static.government.ru/media/files/u0etB3X0FS4aAKAZdW2lD3Iyq8pH52yc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kype.com/ru/free-conference-cal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s04web.zoom.us/profile/sett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96790-786D-45C3-91E4-F60D61FCB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практики дистанционного обучения. Физика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241B1C-FFC5-4C50-8FDA-6263920BD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городского методического объединения учителей физики г. Челябинска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Югова Татьяна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319944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0C5D1-2FD2-4442-AC7F-AEDCBFDF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Платформы, позволяющие проводить дистанционное обучение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273C8-9793-4BE2-94EE-70C1F4A65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занятия 40 минут в бесплатной версии, с предупреждением об окончании за 10 минут.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использовать для записей доску сообщений.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(регулируемая педагогом) включать демонстрацию экрана учениками и писать на доске ответы, решения.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фиксировать обучающихся, прибывающих на урок.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9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9FFCA-1D5E-42C2-8000-D0145D0F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Платформы, позволяющие проводить дистанционное обучение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87198-4BC8-4955-B356-DFBBC9964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получать обратную связь во время урока от обучающихся через чат, аудиально, видеть обучающихся как учителю так и участникам урока.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Отправлять задания через чат во время проведения занятия, а также получать файлы от учеников.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настройки, можно запланировать уроки сразу на длительный период, выслать ссылку заранее, используя разные способы связи с учениками.</a:t>
            </a:r>
          </a:p>
          <a:p>
            <a:pPr>
              <a:buFontTx/>
              <a:buChar char="-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6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D22EC-DEFA-44CC-A4A3-3E753D78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Платформы, позволяющие проводить дистанционное обучение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BB012-ED8F-463D-AFD3-917A4CFF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минусам  платформы можно отнести тот факт, что для физиков неудобно записывать формулы на доске, нужны специальные приспособления для работы с доской. Другой отрицательный момент – записи занятий хранятся на сервере, расположенном вне территории РФ, о чем нужно помнить при использовании персональных данных.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7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16B98-F529-4D45-B65E-4437BF10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2BDD2-659D-4FF1-AB73-0A6A0B588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Российская электронная школа (РЭШ)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https://resh.edu.ru/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Несомненным плюсом данного ресурса является тот факт, что программа по физике представлена с 7 по 11 класс, к каждому занятию есть тренировочные тесты и контрольные задания, при регистрации ученика и прикреплении его к учителю, нет необходимости проверять выполненные ребенком задания, можно помимо заданий ресурса задавать и свои индивидуально. Есть лабораторные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41873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C3EB1-164C-4161-A954-F5AF5DAC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8AFE4B-8245-49FE-921E-4A4B22C80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Существенными минусами является то, что не всегда совпадают программы, реализуемые в образовательных организациях с представленными в РЭШ. В ответах тренировочных и контрольных заданий есть ошибки, поэтому в спорных случаях приходится проверять вручную. Материал, представленный на данном ресурсе соответствует только базовому уровню.</a:t>
            </a:r>
          </a:p>
        </p:txBody>
      </p:sp>
    </p:spTree>
    <p:extLst>
      <p:ext uri="{BB962C8B-B14F-4D97-AF65-F5344CB8AC3E}">
        <p14:creationId xmlns:p14="http://schemas.microsoft.com/office/powerpoint/2010/main" val="207673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F9AB8-A1B5-4882-B0E8-2470A102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3627A7-2AC6-4EAC-B6E0-791A2C35A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Образовариум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https://products.obr.nd.ru/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7D6F9D-C459-42F6-9F80-740920165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978" y="2311568"/>
            <a:ext cx="7906043" cy="44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44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D5F5F-97A9-4BA4-A8B9-ECCB2548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8402A6-EA90-4116-9FCA-2FA65447C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сайте есть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лабораторные работы 7-9 класс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можно использовать для реализации практической части программы. 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регистрации учеников, учителя. 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время дистанционного обучения все работы для учителя были открыты, для учеников была возможность выполнить только одну работу бесплатно.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7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C4871-FBFC-49BB-9CE3-33DD90D6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C7D11-AF7D-4ED7-BA91-44F86148E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«Физика по-новому. Занимательные опыты»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2-минутные демонстрации по всем разделам физики 7-9 классов, после этого имеются проверочные тесты(уровень сложности достаточный) , их можно использовать для самопроверки усвоения материала по теме.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F75E7C-5EA3-48DC-B732-26E5628E4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192"/>
          <a:stretch/>
        </p:blipFill>
        <p:spPr>
          <a:xfrm>
            <a:off x="3798278" y="4037098"/>
            <a:ext cx="6707070" cy="282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2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015B2-AD8E-4B22-8588-61DD5DDF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7006FE-C08B-4ACC-920D-103E1771F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рабочая тетрадь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Skysmart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разработана на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рабочих тетрадей АО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Издательство"Просвещение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"»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https://edu.skysmart.ru/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CB91CA-3FB3-47D9-AD0F-C55CDA2192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6" t="10354" r="9727" b="16820"/>
          <a:stretch/>
        </p:blipFill>
        <p:spPr>
          <a:xfrm>
            <a:off x="5074923" y="3235568"/>
            <a:ext cx="7137845" cy="36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86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4A75B-4CF0-408D-B78B-F81DEB48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8052C-D08B-407B-83F1-767B3EE7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Использовать данную тетрадь удобно для домашней работы и на уроке для закрепления материала.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рабочая тетрадь </a:t>
            </a:r>
            <a:r>
              <a:rPr lang="ru-RU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Скайсмарт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автоматически оценивает выполнение заданий, учитель сразу получает результаты. Вы видите статистику по всему классу и баллы конкретных учащихся.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удобно даже с телефона</a:t>
            </a:r>
          </a:p>
          <a:p>
            <a:pPr>
              <a:buFontTx/>
              <a:buChar char="-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90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45364-FBD4-438F-BD2E-3B0F5E1F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ACB5D-898F-47E5-B036-B21CA46BF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</a:rPr>
              <a:t>В целях принятия мер по снижению рисков распространения новой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коронавирусной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</a:rPr>
              <a:t> инфекции в организациях, осуществляющих образовательную деятельность,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</a:rPr>
              <a:t> России направил для учета и использования в работе Методические рекомендации по реализации образовательных программ начального общего, основного общего, среднего общего образования, образовательных программ среднего профессионального образования и дополнительных общеобразовательных программ с применением электронного обучения и дистанционных образовательных технологий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айт Комитета по делам образования г. Челябинска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http://chel-edu.ru/news/?id=4918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0084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B1159-B16E-4623-8BFD-AAA3AF9F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FF8BC-935C-4DB5-A1C6-28F2A738B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выполняют задания с компьютера, планшета или простенького смартфона. Достаточно мобильного интернета. Не нужно ничего скачивать и устанавливать. Очень простой интерфейс, задания адекватные, разноуровневые. По объему работы тоже отличаются, есть возможность провести как контрольный срез, так и обычную самостоятельную. </a:t>
            </a:r>
          </a:p>
          <a:p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задания ориентированы на отработку практической грамотности, сделаны не в формате ОГЭ/ЕГЭ, которые эту грамотность оценить позволяют редко.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77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BE69B-0237-42B9-84B6-2FADC178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Углубленный(и не только) курс физики 7-11 класс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EB5F5E-4E08-4A98-A196-A6F62CC90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1825624"/>
            <a:ext cx="11465169" cy="4870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 Ришельевского лицея по физике можно использовать при работе в профильных классах.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https://www.youtube.com/channel/UCSdDqsIYf9v5UEWTNda1YBw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u="sng" dirty="0">
              <a:solidFill>
                <a:srgbClr val="282828"/>
              </a:solidFill>
              <a:latin typeface="Ubuntu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недостаток данного ресурса в том, что каждый видеоурок длится не менее 40 минут. Несомненным плюсом является доступность очень сложного материала, демонстрация опытов. Данный ресурс показывает, как может учитель самостоятельно записать свои уроки для своих учеников.</a:t>
            </a:r>
            <a:endParaRPr lang="en-US" dirty="0">
              <a:solidFill>
                <a:srgbClr val="2828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57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638A4-ACA1-4606-B955-279664DB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6747F3-BE38-4F86-8C13-D64778613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721" y="1825624"/>
            <a:ext cx="8776017" cy="49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93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C9BC6-B43F-4FF4-8CB8-48BA1B67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EC7D6C-B606-4A6B-A432-67A8ACE5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формы дают возможность проверить знания обучающихся здесь и сейчас.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Создаются быстро и легко.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проверка тестовых заданий.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сделать задания на соответствие, с выбором одного или нескольких ответов.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Имея одни и те же вопросы, можно каждому ребенку создать уникальный вариант, задать время на его выполнение.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прикреплять файлы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презентацию, видео, рисунок, изображение.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для выполнения устанавливает учитель.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15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C8B87-C5AA-4B1F-8454-171573E1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FB405BB-FCEB-422E-A42F-A2022286F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8" b="9081"/>
          <a:stretch/>
        </p:blipFill>
        <p:spPr>
          <a:xfrm>
            <a:off x="1207477" y="1690688"/>
            <a:ext cx="9777046" cy="50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8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0F6AF-F6A8-47E5-9499-54508C11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54883BC-6117-4FB9-8DEB-1DAC4B1FF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200" y="1544272"/>
            <a:ext cx="8999599" cy="50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61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BFC9C-7B0C-49A6-9F18-B83BDFF21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Всемирные цели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8F0360-244F-4D0B-8A80-690ECBE5C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познавать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действовать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жить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жить совместно с другими людьми</a:t>
            </a:r>
          </a:p>
        </p:txBody>
      </p:sp>
    </p:spTree>
    <p:extLst>
      <p:ext uri="{BB962C8B-B14F-4D97-AF65-F5344CB8AC3E}">
        <p14:creationId xmlns:p14="http://schemas.microsoft.com/office/powerpoint/2010/main" val="1388699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20085-D97B-4D49-8594-B74FC120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дистанте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D3E9CA-6065-4831-A195-FFDB873E1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Лекция, проводимая учителем в скайпе или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имеет никакого отношения к дистанционному обучению. Обучение – это вопросный метод поиска знаний!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начинается с проблемы!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урок изучения нового материала имеет продолжительность не более 10 минут.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Мгновенная проверка в виде теста.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на уроке ученик должен получить отметку.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 со сроком сдачи.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учебе формируется возможностью проработать содержание урока за ограниченный промежуток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2442473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9B2B9-1FEF-4954-9705-C63DA89D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дистанте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FD6518-9346-4F3D-837B-7F2E456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ведет сразу всю параллель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персональной консультации( не более 15 минут)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работу нескольких педагогов.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998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BE0F8-25C7-4BCD-BB5C-20739B59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4453E2-B03A-4DFB-B355-DFB5EA23F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04237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61159-3219-4117-BEAE-E34E6CB7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подробная информация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BB75BA-40F1-4E4F-A905-802A0E63A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>
                <a:solidFill>
                  <a:srgbClr val="4493BD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Письме Министерства просвещения РФ от 19.03.2020 г. № ГД-39/04</a:t>
            </a:r>
            <a:endParaRPr lang="ru-RU" dirty="0">
              <a:solidFill>
                <a:srgbClr val="222222"/>
              </a:solidFill>
              <a:latin typeface="Tahoma" panose="020B0604030504040204" pitchFamily="34" charset="0"/>
            </a:endParaRPr>
          </a:p>
          <a:p>
            <a:r>
              <a:rPr lang="ru-RU" i="1" dirty="0">
                <a:solidFill>
                  <a:srgbClr val="4493BD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Распоряжение Правительства Челябинской области от 18.03.2020 г. № 146-рп «О введении режима повышенной готовности»</a:t>
            </a:r>
            <a:endParaRPr lang="ru-RU" dirty="0">
              <a:solidFill>
                <a:srgbClr val="222222"/>
              </a:solidFill>
              <a:latin typeface="Tahoma" panose="020B0604030504040204" pitchFamily="34" charset="0"/>
            </a:endParaRPr>
          </a:p>
          <a:p>
            <a:r>
              <a:rPr lang="ru-RU" i="1" dirty="0">
                <a:solidFill>
                  <a:srgbClr val="4493BD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Правительства РФ от 18.03.2020 № 294 «Об утверждении Временных правил оформления листков нетрудоспособности, назначения и выплаты пособий по временной нетрудоспособности в случае карантина»</a:t>
            </a:r>
            <a:endParaRPr lang="ru-RU" dirty="0">
              <a:solidFill>
                <a:srgbClr val="222222"/>
              </a:solidFill>
              <a:latin typeface="Tahoma" panose="020B0604030504040204" pitchFamily="34" charset="0"/>
            </a:endParaRPr>
          </a:p>
          <a:p>
            <a:r>
              <a:rPr lang="ru-RU" i="1" dirty="0">
                <a:solidFill>
                  <a:srgbClr val="4493BD"/>
                </a:solidFill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Письмо Министерства образования и науки Челябинской области от 19.03.2020 №1201/3110 о мерах по профилактике вирусных инфекций в период эпидемии на территории Челябинской области</a:t>
            </a:r>
            <a:endParaRPr lang="ru-RU" dirty="0">
              <a:solidFill>
                <a:srgbClr val="222222"/>
              </a:solidFill>
              <a:latin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73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65D28-6BD0-462D-BD72-2F569836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859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b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организации дистанционного обучения: эффективные модели.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FFD4D1-9555-4F6C-A4B2-CF7EE0019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717"/>
            <a:ext cx="10515600" cy="488915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 образовательной организации.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онлайн уроков – наиболее эффективное количество для детей и педагогов -10.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уроков 30 минут предполагает четкое планирование деятельности педагога и обучающихся.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домашнего задания к онлайн уроку.</a:t>
            </a: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выдаче заданий для самостоятельной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30147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CE723-EE51-40DF-B5EF-1FCAB983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Платформы, позволяющие проводить дистанционное обучение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85C4E-6758-41BA-B49F-2B67EB8C0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скайп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://www.skype.com/ru/free-conference-call/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ECD235-03A2-4296-AAB4-DDA00685A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067" y="2433242"/>
            <a:ext cx="7591865" cy="42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5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036AE-CBB3-472C-A4B4-E14261DF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Платформы, позволяющие проводить дистанционное обучение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9799E3-3C4B-42D3-9660-418DDB901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Данная платформа является бесплатной, именно ее рекомендовало Министерство просвещения РФ в качестве основной при организации дистанционного обучения.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конференции – 30-35 человек.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одну ссылку для проведения уроков в одном и том же классе многократно.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возможность демонстрации экрана как педагогом, так и обучающимися.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52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3104E-8665-49C1-B60A-32B20BA5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Платформы, позволяющие проводить дистанционное обучение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42E329-111A-425E-A01E-C61F10F9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Имеется возможность обратной связи с обучающимися посредством чата.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чат можно высылать задание обучающимся непосредственно во время урока и получать файлы с выполненными заданиями от ребят.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возможность записи урока, она хранится в течение 30 дней.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занятия не ограничено!!!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 К минусам данной платформы можно отнести то, что нет возможности в режиме онлайн вести записи на доске, при демонстрации экрана демонстрируемые фильмы часто имеют плохую слышимость, а презентация подготовленная учителем должна быть написана крупным шрифтом черного цвета, возможность увидеть участников ограничена.</a:t>
            </a:r>
          </a:p>
        </p:txBody>
      </p:sp>
    </p:spTree>
    <p:extLst>
      <p:ext uri="{BB962C8B-B14F-4D97-AF65-F5344CB8AC3E}">
        <p14:creationId xmlns:p14="http://schemas.microsoft.com/office/powerpoint/2010/main" val="356252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F98EB-8F50-4319-8479-1677C817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Платформы, позволяющие проводить дистанционное обучение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E5167-B8FC-42C4-BF1D-3384CBC1A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https://us04web.zoom.us/profile/setting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B3A16C-A2D7-4B9E-AFA5-A5602E79C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289" y="2407748"/>
            <a:ext cx="7915422" cy="445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3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E6167-1B68-4212-B026-E4A4E39A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Платформы, позволяющие проводить дистанционное обучение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3461D-7D09-4EF1-A567-E9441EE3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платформа является бесплатной(хотя есть и платные версии), однако ее серверы находятся за рубежом. Поэтому при ее использовании нужно аккуратно пользоваться персональными данными.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преимуществам данной платформы относятся: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участников до 100 человек.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демонстрации экрана всеми участниками урока.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812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1344</Words>
  <Application>Microsoft Office PowerPoint</Application>
  <PresentationFormat>Широкоэкранный</PresentationFormat>
  <Paragraphs>107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times new roman</vt:lpstr>
      <vt:lpstr>times new roman</vt:lpstr>
      <vt:lpstr>Ubuntu</vt:lpstr>
      <vt:lpstr>Тема Office</vt:lpstr>
      <vt:lpstr>Лучшие практики дистанционного обучения. Физика</vt:lpstr>
      <vt:lpstr>Нормативные документы</vt:lpstr>
      <vt:lpstr>Более подробная информация</vt:lpstr>
      <vt:lpstr> Анализ организации дистанционного обучения: эффективные модели.  </vt:lpstr>
      <vt:lpstr>Платформы, позволяющие проводить дистанционное обучение</vt:lpstr>
      <vt:lpstr>Платформы, позволяющие проводить дистанционное обучение</vt:lpstr>
      <vt:lpstr>Платформы, позволяющие проводить дистанционное обучение</vt:lpstr>
      <vt:lpstr>Платформы, позволяющие проводить дистанционное обучение</vt:lpstr>
      <vt:lpstr>Платформы, позволяющие проводить дистанционное обучение</vt:lpstr>
      <vt:lpstr>Платформы, позволяющие проводить дистанционное обучение</vt:lpstr>
      <vt:lpstr>Платформы, позволяющие проводить дистанционное обучение</vt:lpstr>
      <vt:lpstr>Платформы, позволяющие проводить дистанционное обучение</vt:lpstr>
      <vt:lpstr>Электронные образовательные ресурсы</vt:lpstr>
      <vt:lpstr>Электронные образовательные ресурсы</vt:lpstr>
      <vt:lpstr>Электронные образовательные ресурсы</vt:lpstr>
      <vt:lpstr>Электронные образовательные ресурсы</vt:lpstr>
      <vt:lpstr>Электронные образовательные ресурсы</vt:lpstr>
      <vt:lpstr>Электронные образовательные ресурсы</vt:lpstr>
      <vt:lpstr>Электронные образовательные ресурсы</vt:lpstr>
      <vt:lpstr>Электронные образовательные ресурсы</vt:lpstr>
      <vt:lpstr>Углубленный(и не только) курс физики 7-11 класс</vt:lpstr>
      <vt:lpstr>Google формы</vt:lpstr>
      <vt:lpstr>Google формы</vt:lpstr>
      <vt:lpstr>Google формы</vt:lpstr>
      <vt:lpstr>Google формы</vt:lpstr>
      <vt:lpstr>Всемирные цели образования</vt:lpstr>
      <vt:lpstr>Из опыта работы на дистанте</vt:lpstr>
      <vt:lpstr>Из опыта работы на дистанте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обучение. Физика</dc:title>
  <dc:creator>Tatyana</dc:creator>
  <cp:lastModifiedBy>Tatyana</cp:lastModifiedBy>
  <cp:revision>36</cp:revision>
  <cp:lastPrinted>2020-03-23T17:32:27Z</cp:lastPrinted>
  <dcterms:created xsi:type="dcterms:W3CDTF">2020-03-22T09:30:39Z</dcterms:created>
  <dcterms:modified xsi:type="dcterms:W3CDTF">2020-06-01T01:43:26Z</dcterms:modified>
</cp:coreProperties>
</file>