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57" r:id="rId4"/>
    <p:sldId id="268" r:id="rId5"/>
    <p:sldId id="261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23B48-3477-4B49-9EE7-109CFC118F0E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E7370-E036-4596-99CC-C5D212CD54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67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E7370-E036-4596-99CC-C5D212CD54D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58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49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37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7056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698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67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842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239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59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47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1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32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6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21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43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55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38F7-1686-427D-B0BA-1ED3D5795276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A4644F-E835-4D94-B82B-6DDC53BAE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0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1E50C1-CBA1-4D67-BA07-D2C3DE8DBC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</a:t>
            </a:r>
            <a:b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физической культуры и спорта в Российской Федерации </a:t>
            </a:r>
            <a:b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2030 года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D902DF9-0C72-41E1-857D-9B7D095DA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5360499"/>
            <a:ext cx="9144000" cy="984030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Анникова И.Я.</a:t>
            </a:r>
          </a:p>
          <a:p>
            <a:pPr algn="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 директора по ВР МБОУ «СОШ № 75 г. Челябинска»</a:t>
            </a:r>
          </a:p>
        </p:txBody>
      </p:sp>
    </p:spTree>
    <p:extLst>
      <p:ext uri="{BB962C8B-B14F-4D97-AF65-F5344CB8AC3E}">
        <p14:creationId xmlns:p14="http://schemas.microsoft.com/office/powerpoint/2010/main" val="2253572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BDD278-739E-49D4-B90D-509A59B23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011" y="156238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/>
              <a:t>7. Развитие спортивной инфраструктуры, в том числе: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EBE807-7B6A-4872-A985-C4141134B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02191"/>
            <a:ext cx="10140721" cy="4339171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рекомендуемых нормативов обеспеченности населения объектами спортивной инфраструктуры;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форм сетевого взаимодействия при использовании гражданами объектов спорта различной ведомственной принадлежности                 и форм собственности, в том числе спортивной инфраструктуры образовательных организаций во внеучебное время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общественных пространств, рекреационных и парковых зон к занятиям физической культурой и спортом</a:t>
            </a:r>
          </a:p>
        </p:txBody>
      </p:sp>
    </p:spTree>
    <p:extLst>
      <p:ext uri="{BB962C8B-B14F-4D97-AF65-F5344CB8AC3E}">
        <p14:creationId xmlns:p14="http://schemas.microsoft.com/office/powerpoint/2010/main" val="1805694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6F108B-B32D-4B5B-AF0A-9CC1139D1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031"/>
            <a:ext cx="10515600" cy="5754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Цифровизация физической культуры и спорта, в том числе: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доступности ключевых сервисов для граждан в сфере физической культуры и спорта в он-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лайн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формате на базе единой цифровой платформы;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эффективного взаимодействия в цифровой среде всех сторон, вовлеченных в подготовку спортивного резерва, спорт высших достижений и профессиональный спорт, в том числе в части календарных планов физкультурных и спортивных мероприятий, сведений о спортивных званиях и наградах, сведений об объектах спорта, организациях и физических лицах, осуществляющих (проходящих) спортивную подготовку;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инструментов онлайн-образования и дистанционных курсов, доступных для образовательных организаций, подведомственных Минспорту России, а также для специалистов в области физической культуры и спорта;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072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BEE46E-01DB-4919-B054-74AE874AC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3895"/>
            <a:ext cx="10515600" cy="5783068"/>
          </a:xfrm>
        </p:spPr>
        <p:txBody>
          <a:bodyPr>
            <a:normAutofit/>
          </a:bodyPr>
          <a:lstStyle/>
          <a:p>
            <a:pPr marR="127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Международное спортивное сотрудничество, в том числе: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системы двухсторонних отношений с органами исполнительной власти зарубежных стран, обеспечивающих развитие физической культуры и спорта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Экономика спорта, в том числе: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системы финансового и экономического стимулирования физических лиц и организаций, осуществляющих деятельность 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сфере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физической культуры и спорта, в том числе возмещение части затрат юридических лиц на создание объектов спортивной инфраструктуры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Региональное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168167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9C594E-9E07-407B-AB2A-BD3777238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7963"/>
            <a:ext cx="10515600" cy="5769000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 также содержит: </a:t>
            </a:r>
          </a:p>
          <a:p>
            <a:pPr>
              <a:lnSpc>
                <a:spcPct val="115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Этапы, ожидаемые результаты и показатели                              реализации Стратегии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</a:t>
            </a: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 мониторинга и контроль реализации Стратегии</a:t>
            </a: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основы Стратегии (Приложение)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омикс мем: &quot;Спасибо за внимание&quot; - Комиксы - Meme-arsenal.com">
            <a:extLst>
              <a:ext uri="{FF2B5EF4-FFF2-40B4-BE49-F238E27FC236}">
                <a16:creationId xmlns:a16="http://schemas.microsoft.com/office/drawing/2014/main" xmlns="" id="{65267A4D-B2D8-4B6A-87CC-10D494FC74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895" y="758262"/>
            <a:ext cx="5087501" cy="53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37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DFE0DB88-BE69-4F34-80B5-68BA70C10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87" y="731521"/>
            <a:ext cx="11662116" cy="4723802"/>
          </a:xfrm>
        </p:spPr>
      </p:pic>
    </p:spTree>
    <p:extLst>
      <p:ext uri="{BB962C8B-B14F-4D97-AF65-F5344CB8AC3E}">
        <p14:creationId xmlns:p14="http://schemas.microsoft.com/office/powerpoint/2010/main" val="13732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E5F831-25C8-4196-A119-B136CDFE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КОРРЕКТИРОВКА ЦЕЛИ СТРАТЕГИИ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9C681DE-0DB2-4EDD-B22B-286DBBB89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Целью Стратегии развития физической культуры и спорта в Российской Федерации на период до 2020 года является создание условий, обеспечивающих возможность для граждан страны вести здоровый образ жизни, систематически заниматься физической культурой и спортом, получить доступ к развитой спортивной инфраструктуре, а также повысить конкурентоспособность российского спорта.</a:t>
            </a:r>
          </a:p>
          <a:p>
            <a:r>
              <a:rPr lang="ru-RU" dirty="0"/>
              <a:t> Целью стратегии является повышение роли физической культуры и спорта в формировании всесторонне развитой личности, в обеспечении высокого качества жизни населения, сохранении активного долголетия, повышение конкурентоспособности российского спорта, укрепление позиций России в международном спортивном движении.</a:t>
            </a:r>
          </a:p>
        </p:txBody>
      </p:sp>
    </p:spTree>
    <p:extLst>
      <p:ext uri="{BB962C8B-B14F-4D97-AF65-F5344CB8AC3E}">
        <p14:creationId xmlns:p14="http://schemas.microsoft.com/office/powerpoint/2010/main" val="24145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9D16A2E1-EE6E-4CC7-9881-E86765E6E0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18" y="984133"/>
            <a:ext cx="11502764" cy="5163449"/>
          </a:xfrm>
        </p:spPr>
      </p:pic>
    </p:spTree>
    <p:extLst>
      <p:ext uri="{BB962C8B-B14F-4D97-AF65-F5344CB8AC3E}">
        <p14:creationId xmlns:p14="http://schemas.microsoft.com/office/powerpoint/2010/main" val="406722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>
            <a:extLst>
              <a:ext uri="{FF2B5EF4-FFF2-40B4-BE49-F238E27FC236}">
                <a16:creationId xmlns:a16="http://schemas.microsoft.com/office/drawing/2014/main" xmlns="" id="{E4D45449-70EB-4E8D-8A7D-7234C719ED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51" y="1547445"/>
            <a:ext cx="11690098" cy="3235570"/>
          </a:xfrm>
        </p:spPr>
      </p:pic>
    </p:spTree>
    <p:extLst>
      <p:ext uri="{BB962C8B-B14F-4D97-AF65-F5344CB8AC3E}">
        <p14:creationId xmlns:p14="http://schemas.microsoft.com/office/powerpoint/2010/main" val="4128338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62B24E-2061-47EB-80FD-F38FB9B4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направления развития физической культуры и спорта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273F0B3-822C-4A0B-954F-7F932B312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6597"/>
            <a:ext cx="10515600" cy="4628271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Физическая культура и массовый спорт, в том числе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Физическая культура и спорт в системе образования, в том числе: обновление методик проведения занятий, обеспечение дальнейшего развития учебного предмета (дисциплины) «Физическая культура», реализация внеурочной деятельности физкультурно-спортивной направленности в общеобразовательных организациях и не только, совершенствование системы спортивно-массовых мероприятий                 при участии в них всех возрастных групп обучающихся , создание в образовательных организациях высшего образования,                  в том числе в федеральных университетах, структурных подразделений - центров спортивной подготовки студенческих сборных команд, реализующих программы спортивной подготовки для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1033854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98DD01-6D22-40A3-AF61-F79AD5A60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2031"/>
            <a:ext cx="10515600" cy="5754932"/>
          </a:xfrm>
        </p:spPr>
        <p:txBody>
          <a:bodyPr/>
          <a:lstStyle/>
          <a:p>
            <a:pPr indent="0" algn="just" fontAlgn="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Подготовка спортивного резерва, в том числе: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организационное развитие и методическая поддержка сети организаций, осуществляющих спортивную подготовку, включая разработку и внедрение типовых программ спортивной подготовки и т.д.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системы поиска, отбора и комплексного сопровождения талантливых спортсменов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этапа высшего спортивного мастерства в программы спортивной подготовки, реализуемые спортивными школами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привлечения инвалидов и лиц с ограниченными возможностями здоровья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58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D2D482-52EC-4320-87E7-C93212C3D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102" y="407963"/>
            <a:ext cx="10515600" cy="5797135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3. Спорт высших достижений и профессиональный спорт: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уточнение прав и обязанностей общероссийских, региональных,                    местных спортивных федераций и иных общественных организаций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критериев оценки деятельности и создание рейтинга общероссийских, региональных и местных спортивных федераций;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механизма и критериев определения приоритетных (базовых) видов спорта в Российской Федерации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Единой всероссийской спортивной классификации (ЕВСК) и др.</a:t>
            </a:r>
          </a:p>
        </p:txBody>
      </p:sp>
    </p:spTree>
    <p:extLst>
      <p:ext uri="{BB962C8B-B14F-4D97-AF65-F5344CB8AC3E}">
        <p14:creationId xmlns:p14="http://schemas.microsoft.com/office/powerpoint/2010/main" val="209086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4FDB2A-4053-4A40-9A9C-525276F83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1692"/>
            <a:ext cx="10515600" cy="5825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4. Научное и научно-методическое обеспечение физической культуры и спорта, в том числе: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единых подходов к научно-методическому обеспечению подготовки спортивного резерва и спортивных сборных команд                        Российской Федерации (субъектов Российской Федерации);</a:t>
            </a: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центров научно-методического обеспечения на базе образовательных организаций высшего образования, физической культуры               и спорта.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4.1.Медицинское и медико-биологическое обеспечение физической культуры и спорта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Антидопинговое обеспечение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 Кадровое обеспечение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601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624</Words>
  <Application>Microsoft Office PowerPoint</Application>
  <PresentationFormat>Произвольный</PresentationFormat>
  <Paragraphs>44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СТРАТЕГИЯ развития физической культуры и спорта в Российской Федерации  до 2030 года</vt:lpstr>
      <vt:lpstr>Презентация PowerPoint</vt:lpstr>
      <vt:lpstr>КОРРЕКТИРОВКА ЦЕЛИ СТРАТЕГИИ</vt:lpstr>
      <vt:lpstr>Презентация PowerPoint</vt:lpstr>
      <vt:lpstr>Презентация PowerPoint</vt:lpstr>
      <vt:lpstr>Основные направления развития физической культуры и спорта   </vt:lpstr>
      <vt:lpstr>Презентация PowerPoint</vt:lpstr>
      <vt:lpstr>Презентация PowerPoint</vt:lpstr>
      <vt:lpstr>Презентация PowerPoint</vt:lpstr>
      <vt:lpstr>7. Развитие спортивной инфраструктуры, в том числе: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физической культуры и спорта в Российской Федерации  до 2030 года</dc:title>
  <dc:creator>Ирина Анникова</dc:creator>
  <cp:lastModifiedBy>user</cp:lastModifiedBy>
  <cp:revision>8</cp:revision>
  <dcterms:created xsi:type="dcterms:W3CDTF">2022-11-23T13:28:50Z</dcterms:created>
  <dcterms:modified xsi:type="dcterms:W3CDTF">2022-11-28T08:16:32Z</dcterms:modified>
</cp:coreProperties>
</file>