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3" r:id="rId4"/>
    <p:sldId id="257" r:id="rId5"/>
    <p:sldId id="265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9CEB-E7FE-49FD-9646-482101D9388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1D255-D4F8-4235-A307-461628E33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04.03.2021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95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3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7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3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BF5F9"/>
                </a:solidFill>
              </a:rPr>
              <a:pPr/>
              <a:t>04.03.2021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60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04.03.2021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252028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«На пьедестале почета: достижения южноуральских спортсменов»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65104"/>
            <a:ext cx="5114778" cy="11012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Румянцева </a:t>
            </a:r>
          </a:p>
          <a:p>
            <a:r>
              <a:rPr lang="ru-RU" sz="3200" dirty="0" smtClean="0"/>
              <a:t>Наталья </a:t>
            </a:r>
            <a:r>
              <a:rPr lang="ru-RU" sz="3200" dirty="0"/>
              <a:t>В</a:t>
            </a:r>
            <a:r>
              <a:rPr lang="ru-RU" sz="3200" dirty="0" smtClean="0"/>
              <a:t>икторовна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769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Спортивные 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Первый спортивный успех к Елене пришёл в 1988 году, </a:t>
            </a:r>
            <a:r>
              <a:rPr lang="ru-RU" dirty="0" smtClean="0"/>
              <a:t>когда она </a:t>
            </a:r>
            <a:r>
              <a:rPr lang="ru-RU" dirty="0"/>
              <a:t>в 18-летнем возрасте выиграла соревнование по прыжкам </a:t>
            </a:r>
            <a:r>
              <a:rPr lang="ru-RU" dirty="0" smtClean="0"/>
              <a:t>в высоту </a:t>
            </a:r>
            <a:r>
              <a:rPr lang="ru-RU" dirty="0"/>
              <a:t>на мировом юниорском </a:t>
            </a:r>
            <a:r>
              <a:rPr lang="ru-RU" dirty="0" smtClean="0"/>
              <a:t>первенстве.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1990 году </a:t>
            </a:r>
            <a:r>
              <a:rPr lang="ru-RU" dirty="0" smtClean="0"/>
              <a:t>она победила </a:t>
            </a:r>
            <a:r>
              <a:rPr lang="ru-RU" dirty="0"/>
              <a:t>на Играх доброй воли, установив личный рекорд — </a:t>
            </a:r>
            <a:r>
              <a:rPr lang="ru-RU" dirty="0" smtClean="0"/>
              <a:t>2 метра </a:t>
            </a:r>
            <a:r>
              <a:rPr lang="ru-RU" dirty="0"/>
              <a:t>2 сантиметра, который так и остался её </a:t>
            </a:r>
            <a:r>
              <a:rPr lang="ru-RU" dirty="0" smtClean="0"/>
              <a:t>лучшим результатом </a:t>
            </a:r>
            <a:r>
              <a:rPr lang="ru-RU" dirty="0"/>
              <a:t>за карьеру. </a:t>
            </a:r>
            <a:endParaRPr lang="ru-RU" dirty="0" smtClean="0"/>
          </a:p>
          <a:p>
            <a:pPr algn="just"/>
            <a:r>
              <a:rPr lang="ru-RU" dirty="0" smtClean="0"/>
              <a:t>Главный </a:t>
            </a:r>
            <a:r>
              <a:rPr lang="ru-RU" dirty="0"/>
              <a:t>спортивный успех пришёл к </a:t>
            </a:r>
            <a:r>
              <a:rPr lang="ru-RU" dirty="0" smtClean="0"/>
              <a:t>спортсменке на </a:t>
            </a:r>
            <a:r>
              <a:rPr lang="ru-RU" dirty="0"/>
              <a:t>Олимпийских играх 2000 года в Сиднее, где </a:t>
            </a:r>
            <a:r>
              <a:rPr lang="ru-RU" dirty="0" err="1" smtClean="0"/>
              <a:t>Елесина</a:t>
            </a:r>
            <a:r>
              <a:rPr lang="ru-RU" dirty="0" smtClean="0"/>
              <a:t> достаточно </a:t>
            </a:r>
            <a:r>
              <a:rPr lang="ru-RU" dirty="0"/>
              <a:t>неожиданно с результатом 2.01 стала </a:t>
            </a:r>
            <a:r>
              <a:rPr lang="ru-RU" dirty="0" smtClean="0"/>
              <a:t>олимпийской чемпионкой</a:t>
            </a:r>
            <a:r>
              <a:rPr lang="ru-RU" dirty="0"/>
              <a:t>, опередив признанных фавориток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0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Макаров Сергей Михайлович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632744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2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Родился 19 июня 1958 в городе Челябинске.</a:t>
            </a:r>
          </a:p>
          <a:p>
            <a:r>
              <a:rPr lang="ru-RU" dirty="0"/>
              <a:t>Сергей Макаров – советский хоккеист, правый крайний нападающий, выступавший за клубы «Трактор» и «ЦСКА», а также поигравший на ледовых площадках США, Канады и Швейцарии. До сих пор является рекордсменом по забитым шайбам среди советских и российских хоккеистов. На счету Макарова – 714 шайб.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Спортивные 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1984 </a:t>
            </a:r>
            <a:r>
              <a:rPr lang="ru-RU" dirty="0"/>
              <a:t>и 1988 – Чемпион Олимпийских игр</a:t>
            </a:r>
          </a:p>
          <a:p>
            <a:r>
              <a:rPr lang="ru-RU" dirty="0" smtClean="0"/>
              <a:t>1980 </a:t>
            </a:r>
            <a:r>
              <a:rPr lang="ru-RU" dirty="0"/>
              <a:t>– Обладатель серебряных медалей Олимпийских игр</a:t>
            </a:r>
          </a:p>
          <a:p>
            <a:r>
              <a:rPr lang="ru-RU" dirty="0" smtClean="0"/>
              <a:t>1978</a:t>
            </a:r>
            <a:r>
              <a:rPr lang="ru-RU" dirty="0"/>
              <a:t>, 1979, 1981, 1982, 1983, 1986, 1989 и 1990 – Чемпион мира</a:t>
            </a:r>
          </a:p>
          <a:p>
            <a:r>
              <a:rPr lang="ru-RU" dirty="0" smtClean="0"/>
              <a:t>1977-89 </a:t>
            </a:r>
            <a:r>
              <a:rPr lang="ru-RU" dirty="0"/>
              <a:t>– Чемпион СССР</a:t>
            </a:r>
          </a:p>
          <a:p>
            <a:r>
              <a:rPr lang="ru-RU" dirty="0" smtClean="0"/>
              <a:t>1979 </a:t>
            </a:r>
            <a:r>
              <a:rPr lang="ru-RU" dirty="0"/>
              <a:t>и 1988 – Обладатель Кубка СССР</a:t>
            </a:r>
          </a:p>
          <a:p>
            <a:r>
              <a:rPr lang="ru-RU" dirty="0" smtClean="0"/>
              <a:t>1979 </a:t>
            </a:r>
            <a:r>
              <a:rPr lang="ru-RU" dirty="0"/>
              <a:t>– Обладатель Кубка Вызова</a:t>
            </a:r>
          </a:p>
          <a:p>
            <a:r>
              <a:rPr lang="ru-RU" dirty="0" smtClean="0"/>
              <a:t>1981 </a:t>
            </a:r>
            <a:r>
              <a:rPr lang="ru-RU" dirty="0"/>
              <a:t>– Обладатель Кубка Канады</a:t>
            </a:r>
          </a:p>
          <a:p>
            <a:r>
              <a:rPr lang="ru-RU" dirty="0" smtClean="0"/>
              <a:t>1990 </a:t>
            </a:r>
            <a:r>
              <a:rPr lang="ru-RU" dirty="0"/>
              <a:t>– </a:t>
            </a:r>
            <a:r>
              <a:rPr lang="ru-RU" dirty="0" err="1"/>
              <a:t>Колдер</a:t>
            </a:r>
            <a:r>
              <a:rPr lang="ru-RU" dirty="0"/>
              <a:t> Мемориал </a:t>
            </a:r>
            <a:r>
              <a:rPr lang="ru-RU" dirty="0" err="1"/>
              <a:t>Трофи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1978 – Медаль «За трудовую доблесть»</a:t>
            </a:r>
          </a:p>
          <a:p>
            <a:r>
              <a:rPr lang="ru-RU" dirty="0"/>
              <a:t>1981 – Орден Дружбы народов</a:t>
            </a:r>
          </a:p>
          <a:p>
            <a:r>
              <a:rPr lang="ru-RU" dirty="0"/>
              <a:t>1984, 1988 – два Ордена Трудового Красного Знамени</a:t>
            </a:r>
          </a:p>
          <a:p>
            <a:r>
              <a:rPr lang="ru-RU" dirty="0"/>
              <a:t>2011 – Орден Почета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2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242048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0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Расширить представление детей об истории побед спортсменов Южного Урала;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/>
              <a:t>положительную нравственную оценку спортивных достижений страны, позитивное отношение к героям отечественного спорта.</a:t>
            </a:r>
          </a:p>
        </p:txBody>
      </p:sp>
    </p:spTree>
    <p:extLst>
      <p:ext uri="{BB962C8B-B14F-4D97-AF65-F5344CB8AC3E}">
        <p14:creationId xmlns:p14="http://schemas.microsoft.com/office/powerpoint/2010/main" val="18915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</a:t>
            </a: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	Изучить по литературным источникам роль и значение уральских спортсменов в спортивных состязаниях мирового уровня;</a:t>
            </a:r>
          </a:p>
          <a:p>
            <a:pPr marL="0" indent="0">
              <a:buNone/>
            </a:pPr>
            <a:r>
              <a:rPr lang="ru-RU" dirty="0"/>
              <a:t>2.	Произвести поиск информации о персоналиях спортсменов-участниках и победителях Олимпийских игр;</a:t>
            </a:r>
          </a:p>
          <a:p>
            <a:pPr marL="0" indent="0">
              <a:buNone/>
            </a:pPr>
            <a:r>
              <a:rPr lang="ru-RU" dirty="0"/>
              <a:t>3.	Представить историю побед южноуральских спортсменов на Олимпийских играх.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07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r>
              <a:rPr lang="ru-RU" b="1" dirty="0" smtClean="0"/>
              <a:t>Южный Урал – край, который славится своей спортивной историей. С советских времен наши атлеты занимали высшие ступени пьедестала на мировых первенствах. Но главным событием были и остаются Олимпийские игры. Спортсмены из Челябинской области принимали участие в главных стартах четырехлетия, начиная с 1956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Скобликова </a:t>
            </a:r>
            <a:br>
              <a:rPr lang="ru-RU" dirty="0" smtClean="0"/>
            </a:br>
            <a:r>
              <a:rPr lang="ru-RU" dirty="0" smtClean="0"/>
              <a:t>Лидия </a:t>
            </a:r>
            <a:r>
              <a:rPr lang="ru-RU" dirty="0"/>
              <a:t>Павловна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394604.ssl.1c-bitrix-cdn.ru/upload/iblock/83d/83d41cc8fde3605ce1d80f8c7bff24cf.jpg?1488872196157105"/>
          <p:cNvPicPr>
            <a:picLocks noChangeAspect="1" noChangeArrowheads="1"/>
          </p:cNvPicPr>
          <p:nvPr/>
        </p:nvPicPr>
        <p:blipFill>
          <a:blip r:embed="rId2" cstate="print"/>
          <a:srcRect l="3614" t="12597" r="18072"/>
          <a:stretch>
            <a:fillRect/>
          </a:stretch>
        </p:blipFill>
        <p:spPr bwMode="auto">
          <a:xfrm>
            <a:off x="1691680" y="1769011"/>
            <a:ext cx="4075178" cy="4470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35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Родилась 8 марта 1939 г. в городе </a:t>
            </a:r>
            <a:r>
              <a:rPr lang="ru-RU" dirty="0" smtClean="0"/>
              <a:t>Златоусте, Челябинской области, в </a:t>
            </a:r>
            <a:r>
              <a:rPr lang="ru-RU" dirty="0"/>
              <a:t>большой семье. Ее родители были рабочими и воспитывали пятерых детей. С детства Лида любила подвижные игры, увлекалась волейболом и баскетболом.</a:t>
            </a:r>
          </a:p>
          <a:p>
            <a:r>
              <a:rPr lang="ru-RU" dirty="0"/>
              <a:t>В Златоустовской спортивной школе она начала заниматься лыжами, затем конькобежным спортом. После поступления в Челябинский педагогический институт продолжила занятия 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2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Спортивные 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Двукратная </a:t>
            </a:r>
            <a:r>
              <a:rPr lang="ru-RU" dirty="0"/>
              <a:t>олимпийская чемпионка 1960 года (1500 и 3000 м).</a:t>
            </a:r>
          </a:p>
          <a:p>
            <a:r>
              <a:rPr lang="ru-RU" dirty="0" smtClean="0"/>
              <a:t>4-кратная </a:t>
            </a:r>
            <a:r>
              <a:rPr lang="ru-RU" dirty="0"/>
              <a:t>чемпионка Олимпиады-1964.</a:t>
            </a:r>
          </a:p>
          <a:p>
            <a:r>
              <a:rPr lang="ru-RU" dirty="0" smtClean="0"/>
              <a:t>Заняла </a:t>
            </a:r>
            <a:r>
              <a:rPr lang="ru-RU" dirty="0"/>
              <a:t>4-е место в 1960 году на дистанции 1000 м, а в 1968 году — 6-е на 3000 м и 11-е на 1500 м.</a:t>
            </a:r>
          </a:p>
          <a:p>
            <a:r>
              <a:rPr lang="ru-RU" dirty="0" smtClean="0"/>
              <a:t>Двукратная </a:t>
            </a:r>
            <a:r>
              <a:rPr lang="ru-RU" dirty="0"/>
              <a:t>абсолютная чемпионка мира (1963, 1964).</a:t>
            </a:r>
          </a:p>
          <a:p>
            <a:r>
              <a:rPr lang="ru-RU" dirty="0" smtClean="0"/>
              <a:t>Рекордсменка </a:t>
            </a:r>
            <a:r>
              <a:rPr lang="ru-RU" dirty="0"/>
              <a:t>мира на дистанциях 1000 м (1963—1968), 1500 м (1960—1962) и 3000 м (1967).</a:t>
            </a:r>
          </a:p>
          <a:p>
            <a:r>
              <a:rPr lang="ru-RU" dirty="0" smtClean="0"/>
              <a:t>Заслуженный </a:t>
            </a:r>
            <a:r>
              <a:rPr lang="ru-RU" dirty="0"/>
              <a:t>мастер спорта СССР, шестикратная Олимпийская </a:t>
            </a:r>
            <a:r>
              <a:rPr lang="ru-RU" dirty="0" smtClean="0"/>
              <a:t>чемпионка</a:t>
            </a:r>
          </a:p>
        </p:txBody>
      </p:sp>
    </p:spTree>
    <p:extLst>
      <p:ext uri="{BB962C8B-B14F-4D97-AF65-F5344CB8AC3E}">
        <p14:creationId xmlns:p14="http://schemas.microsoft.com/office/powerpoint/2010/main" val="326838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Елесина</a:t>
            </a:r>
            <a:r>
              <a:rPr lang="ru-RU" dirty="0" smtClean="0"/>
              <a:t> Елена Борисовна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5087241" cy="36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Елена </a:t>
            </a:r>
            <a:r>
              <a:rPr lang="ru-RU" dirty="0" err="1"/>
              <a:t>Елесина</a:t>
            </a:r>
            <a:r>
              <a:rPr lang="ru-RU" dirty="0"/>
              <a:t> родилась 5 апреля 1970 года в Челябинске.</a:t>
            </a:r>
          </a:p>
          <a:p>
            <a:r>
              <a:rPr lang="ru-RU" dirty="0"/>
              <a:t>Училась в средней школе № 17 Советского района </a:t>
            </a:r>
            <a:r>
              <a:rPr lang="ru-RU" dirty="0" smtClean="0"/>
              <a:t>города Челябинска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Закончила </a:t>
            </a:r>
            <a:r>
              <a:rPr lang="ru-RU" dirty="0"/>
              <a:t>Челябинский педагогический институт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69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507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«На пьедестале почета: достижения южноуральских спортсменов»</vt:lpstr>
      <vt:lpstr>Цель проекта</vt:lpstr>
      <vt:lpstr>Основные задачи</vt:lpstr>
      <vt:lpstr>Презентация PowerPoint</vt:lpstr>
      <vt:lpstr>Скобликова  Лидия Павловна</vt:lpstr>
      <vt:lpstr>биография</vt:lpstr>
      <vt:lpstr>Спортивные  достижения</vt:lpstr>
      <vt:lpstr>Елесина Елена Борисовна</vt:lpstr>
      <vt:lpstr>биография</vt:lpstr>
      <vt:lpstr>Спортивные  достижения</vt:lpstr>
      <vt:lpstr>Макаров Сергей Михайлович</vt:lpstr>
      <vt:lpstr>биография</vt:lpstr>
      <vt:lpstr>Спортивные  достижения</vt:lpstr>
      <vt:lpstr>награды</vt:lpstr>
      <vt:lpstr>Благодарю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пьедестале почета: достижения южноуральских спортсменов»</dc:title>
  <dc:creator>RePack by Diakov</dc:creator>
  <cp:lastModifiedBy>user</cp:lastModifiedBy>
  <cp:revision>9</cp:revision>
  <dcterms:created xsi:type="dcterms:W3CDTF">2021-03-01T14:44:26Z</dcterms:created>
  <dcterms:modified xsi:type="dcterms:W3CDTF">2021-03-04T08:00:01Z</dcterms:modified>
</cp:coreProperties>
</file>