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7" autoAdjust="0"/>
    <p:restoredTop sz="94671" autoAdjust="0"/>
  </p:normalViewPr>
  <p:slideViewPr>
    <p:cSldViewPr>
      <p:cViewPr>
        <p:scale>
          <a:sx n="118" d="100"/>
          <a:sy n="118" d="100"/>
        </p:scale>
        <p:origin x="-143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14DE-8C4E-4F27-96A9-73E367B8266F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8080C-01AC-41BB-8D34-4DC63B627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098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8080C-01AC-41BB-8D34-4DC63B6278D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507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7388-AF33-4C8E-A126-C4ED6CAECDF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88B2-9A07-48CF-A08F-5CA78CA142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7388-AF33-4C8E-A126-C4ED6CAECDF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88B2-9A07-48CF-A08F-5CA78CA142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7388-AF33-4C8E-A126-C4ED6CAECDF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88B2-9A07-48CF-A08F-5CA78CA1426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7388-AF33-4C8E-A126-C4ED6CAECDF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88B2-9A07-48CF-A08F-5CA78CA1426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7388-AF33-4C8E-A126-C4ED6CAECDF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88B2-9A07-48CF-A08F-5CA78CA142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7388-AF33-4C8E-A126-C4ED6CAECDF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88B2-9A07-48CF-A08F-5CA78CA1426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7388-AF33-4C8E-A126-C4ED6CAECDF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88B2-9A07-48CF-A08F-5CA78CA142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7388-AF33-4C8E-A126-C4ED6CAECDF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88B2-9A07-48CF-A08F-5CA78CA142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7388-AF33-4C8E-A126-C4ED6CAECDF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88B2-9A07-48CF-A08F-5CA78CA142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7388-AF33-4C8E-A126-C4ED6CAECDF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88B2-9A07-48CF-A08F-5CA78CA1426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7388-AF33-4C8E-A126-C4ED6CAECDF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88B2-9A07-48CF-A08F-5CA78CA1426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D347388-AF33-4C8E-A126-C4ED6CAECDF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A8188B2-9A07-48CF-A08F-5CA78CA1426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Пути повышения качества обучения физической культуре в общеобразовательной школе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9892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/>
          </a:bodyPr>
          <a:lstStyle/>
          <a:p>
            <a:r>
              <a:rPr lang="ru-RU" dirty="0" smtClean="0"/>
              <a:t>четкая </a:t>
            </a:r>
            <a:r>
              <a:rPr lang="ru-RU" dirty="0"/>
              <a:t>постановка целей и задач урока;</a:t>
            </a:r>
          </a:p>
          <a:p>
            <a:r>
              <a:rPr lang="ru-RU" dirty="0" smtClean="0"/>
              <a:t>эффективное </a:t>
            </a:r>
            <a:r>
              <a:rPr lang="ru-RU" dirty="0"/>
              <a:t>использование методов и форм организации;</a:t>
            </a:r>
          </a:p>
          <a:p>
            <a:r>
              <a:rPr lang="ru-RU" dirty="0" smtClean="0"/>
              <a:t> </a:t>
            </a:r>
            <a:r>
              <a:rPr lang="ru-RU" dirty="0"/>
              <a:t>активировать внимание и повышение эмоционального состояния школьников;</a:t>
            </a:r>
          </a:p>
          <a:p>
            <a:r>
              <a:rPr lang="ru-RU" dirty="0" smtClean="0"/>
              <a:t> </a:t>
            </a:r>
            <a:r>
              <a:rPr lang="ru-RU" dirty="0"/>
              <a:t>постоянное видоизменять содержания урока, методики его организации и проведения.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Задачи</a:t>
            </a:r>
            <a:r>
              <a:rPr lang="en-US" sz="2800" dirty="0" smtClean="0"/>
              <a:t>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48248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6805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600" dirty="0"/>
              <a:t>1) включение в содержание уроков физической культуры новых видов, форм, инновационных технологий;</a:t>
            </a:r>
          </a:p>
          <a:p>
            <a:pPr marL="0" indent="0">
              <a:buNone/>
            </a:pPr>
            <a:r>
              <a:rPr lang="ru-RU" sz="2600" dirty="0"/>
              <a:t>2) разумное сочетание традиционных и инновационных подходов к организации и проведению занятий по физической культуре;</a:t>
            </a:r>
          </a:p>
          <a:p>
            <a:pPr marL="0" indent="0">
              <a:buNone/>
            </a:pPr>
            <a:r>
              <a:rPr lang="ru-RU" sz="2600" dirty="0"/>
              <a:t>3) формирование вариативной части программы по физической культуре, учитывающей индивидуальные способности, интересы, потребности, мотивы учащихся, а также образовательные возможности школы;</a:t>
            </a:r>
          </a:p>
          <a:p>
            <a:pPr marL="0" indent="0">
              <a:buNone/>
            </a:pPr>
            <a:r>
              <a:rPr lang="ru-RU" sz="2600" dirty="0"/>
              <a:t>4) усиление образовательной направленности физической культуры;</a:t>
            </a:r>
          </a:p>
          <a:p>
            <a:pPr marL="0" indent="0">
              <a:buNone/>
            </a:pPr>
            <a:r>
              <a:rPr lang="ru-RU" sz="2600" dirty="0"/>
              <a:t>5) построение учебно-воспитательного процесса по физической культуре с учетом педагогических технологий образования;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7547"/>
            <a:ext cx="8229600" cy="2033516"/>
          </a:xfrm>
        </p:spPr>
        <p:txBody>
          <a:bodyPr>
            <a:normAutofit/>
          </a:bodyPr>
          <a:lstStyle/>
          <a:p>
            <a:r>
              <a:rPr lang="ru-RU" sz="3100" dirty="0"/>
              <a:t>П</a:t>
            </a:r>
            <a:r>
              <a:rPr lang="ru-RU" sz="3100" dirty="0" smtClean="0"/>
              <a:t>ути </a:t>
            </a:r>
            <a:r>
              <a:rPr lang="ru-RU" sz="3100" dirty="0"/>
              <a:t>повышения качества уроков физической культуры в образовании: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105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052736"/>
            <a:ext cx="7408333" cy="53887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6) оснащение образовательного учреждения своевременными средствами материально-технического обеспечения школьных уроков;</a:t>
            </a:r>
          </a:p>
          <a:p>
            <a:pPr marL="0" indent="0">
              <a:buNone/>
            </a:pPr>
            <a:r>
              <a:rPr lang="ru-RU" dirty="0"/>
              <a:t>7) внедрение в систему уроков физической культуры современных информационных образовательных технологий;</a:t>
            </a:r>
          </a:p>
          <a:p>
            <a:pPr marL="0" indent="0">
              <a:buNone/>
            </a:pPr>
            <a:r>
              <a:rPr lang="ru-RU" dirty="0" smtClean="0"/>
              <a:t>8) </a:t>
            </a:r>
            <a:r>
              <a:rPr lang="ru-RU" dirty="0"/>
              <a:t>формирование и развитие у педагогов физической культуры профессиональной компетентности в соответствии с современными достижениями теории практики педагогики и физической культуры;</a:t>
            </a:r>
          </a:p>
          <a:p>
            <a:pPr marL="0" indent="0">
              <a:buNone/>
            </a:pPr>
            <a:r>
              <a:rPr lang="ru-RU" dirty="0"/>
              <a:t>9) организация и проведение встреч с выпускниками школы , а также с выдающимися спортсменами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10) привлечение школьников внеклассной и внешкольной работой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900752"/>
            <a:ext cx="8136904" cy="600502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1270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нестандартные </a:t>
            </a:r>
            <a:r>
              <a:rPr lang="ru-RU" dirty="0"/>
              <a:t>уроки;</a:t>
            </a:r>
          </a:p>
          <a:p>
            <a:r>
              <a:rPr lang="ru-RU" dirty="0" smtClean="0"/>
              <a:t>инвентарь</a:t>
            </a:r>
            <a:r>
              <a:rPr lang="ru-RU" dirty="0"/>
              <a:t>;</a:t>
            </a:r>
          </a:p>
          <a:p>
            <a:r>
              <a:rPr lang="ru-RU" dirty="0" smtClean="0"/>
              <a:t>применение </a:t>
            </a:r>
            <a:r>
              <a:rPr lang="ru-RU" dirty="0"/>
              <a:t>музыкального компонента;</a:t>
            </a:r>
          </a:p>
          <a:p>
            <a:r>
              <a:rPr lang="ru-RU" dirty="0" smtClean="0"/>
              <a:t>физическая </a:t>
            </a:r>
            <a:r>
              <a:rPr lang="ru-RU" dirty="0"/>
              <a:t>подготовка самого учителя.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</a:t>
            </a:r>
            <a:r>
              <a:rPr lang="ru-RU" dirty="0" smtClean="0"/>
              <a:t>ворческий </a:t>
            </a:r>
            <a:r>
              <a:rPr lang="ru-RU" dirty="0"/>
              <a:t>подход учителя: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9008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42699"/>
            <a:ext cx="7408333" cy="3983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«Учиться трудно, а учить-еще труднее.</a:t>
            </a:r>
          </a:p>
          <a:p>
            <a:pPr marL="0" indent="0">
              <a:buNone/>
            </a:pPr>
            <a:r>
              <a:rPr lang="ru-RU" dirty="0"/>
              <a:t>Но не думай останавливаться ты.</a:t>
            </a:r>
          </a:p>
          <a:p>
            <a:pPr marL="0" indent="0">
              <a:buNone/>
            </a:pPr>
            <a:r>
              <a:rPr lang="ru-RU" dirty="0"/>
              <a:t>Как детям отдашь все лучшее,</a:t>
            </a:r>
          </a:p>
          <a:p>
            <a:pPr marL="0" indent="0">
              <a:buNone/>
            </a:pPr>
            <a:r>
              <a:rPr lang="ru-RU" dirty="0"/>
              <a:t>Так и сам постигнешь новой высоты.</a:t>
            </a:r>
          </a:p>
          <a:p>
            <a:pPr marL="0" indent="0">
              <a:buNone/>
            </a:pPr>
            <a:r>
              <a:rPr lang="ru-RU" dirty="0"/>
              <a:t>В.И. </a:t>
            </a:r>
            <a:r>
              <a:rPr lang="ru-RU" dirty="0" err="1"/>
              <a:t>Сингаевский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6185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Спасибо за внимание</a:t>
            </a:r>
            <a:endParaRPr lang="ru-RU" sz="360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959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71</TotalTime>
  <Words>261</Words>
  <Application>Microsoft Office PowerPoint</Application>
  <PresentationFormat>Экран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Пути повышения качества обучения физической культуре в общеобразовательной школе</vt:lpstr>
      <vt:lpstr>Задачи:</vt:lpstr>
      <vt:lpstr>Пути повышения качества уроков физической культуры в образовании: </vt:lpstr>
      <vt:lpstr> </vt:lpstr>
      <vt:lpstr>Творческий подход учителя: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Пути повышения качеств обучения физической культурой в общеобразовательной школе</dc:title>
  <dc:creator>Пользователь Windows</dc:creator>
  <cp:lastModifiedBy>user</cp:lastModifiedBy>
  <cp:revision>11</cp:revision>
  <dcterms:created xsi:type="dcterms:W3CDTF">2021-11-09T11:50:46Z</dcterms:created>
  <dcterms:modified xsi:type="dcterms:W3CDTF">2021-11-17T05:28:47Z</dcterms:modified>
</cp:coreProperties>
</file>