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884" y="-8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0697D9-013A-AC46-9978-1E6AFE418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200" y="1981200"/>
            <a:ext cx="7197726" cy="2421464"/>
          </a:xfrm>
        </p:spPr>
        <p:txBody>
          <a:bodyPr>
            <a:normAutofit/>
          </a:bodyPr>
          <a:lstStyle/>
          <a:p>
            <a:r>
              <a:rPr lang="ru-RU" sz="3900" b="1" dirty="0">
                <a:effectLst/>
                <a:latin typeface="Calibri" panose="020F050202020403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Личность в современном олимпийском движении</a:t>
            </a:r>
            <a:r>
              <a:rPr lang="ru-RU" sz="1800" b="1" dirty="0">
                <a:effectLst/>
                <a:latin typeface="Calibri" panose="020F050202020403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F80F858-7314-0344-B1DD-27533B121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Филин Н.С.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3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31C937-702B-C34B-99B0-DD39B775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562" y="506627"/>
            <a:ext cx="2445296" cy="351481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 Юн Ми</a:t>
            </a:r>
            <a:r>
              <a:rPr lang="ru-RU" sz="3000" dirty="0">
                <a:effectLst/>
              </a:rPr>
              <a:t> </a:t>
            </a:r>
            <a:endParaRPr lang="ru-RU" sz="3000" dirty="0"/>
          </a:p>
        </p:txBody>
      </p:sp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2B27E244-9358-CD40-AC85-F37CD652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93" y="506627"/>
            <a:ext cx="5125499" cy="5783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FC43A4-19A8-FC40-9AAD-087EEAECB377}"/>
              </a:ext>
            </a:extLst>
          </p:cNvPr>
          <p:cNvSpPr txBox="1"/>
          <p:nvPr/>
        </p:nvSpPr>
        <p:spPr>
          <a:xfrm>
            <a:off x="5538562" y="858108"/>
            <a:ext cx="20646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Шорт-Трек</a:t>
            </a:r>
            <a:endParaRPr lang="ru-RU" sz="3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DCE9CF9-DC63-B545-919B-CC49C8AE0962}"/>
              </a:ext>
            </a:extLst>
          </p:cNvPr>
          <p:cNvSpPr txBox="1"/>
          <p:nvPr/>
        </p:nvSpPr>
        <p:spPr>
          <a:xfrm>
            <a:off x="5538562" y="1255755"/>
            <a:ext cx="4696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 13 лет стала олимпийской чемпионкой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9774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7AC98E-D4F8-7140-BC78-C93414A5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378" y="361692"/>
            <a:ext cx="3021226" cy="434264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Татьяна Гуцу</a:t>
            </a:r>
            <a:r>
              <a:rPr lang="ru-RU" sz="3000" dirty="0">
                <a:effectLst/>
              </a:rPr>
              <a:t> </a:t>
            </a:r>
            <a:endParaRPr lang="ru-RU" sz="3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8B83E04-1019-684C-B959-CB2CB9B22C6C}"/>
              </a:ext>
            </a:extLst>
          </p:cNvPr>
          <p:cNvSpPr txBox="1">
            <a:spLocks/>
          </p:cNvSpPr>
          <p:nvPr/>
        </p:nvSpPr>
        <p:spPr>
          <a:xfrm>
            <a:off x="4400378" y="843623"/>
            <a:ext cx="3021226" cy="4342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Гимнастика </a:t>
            </a:r>
            <a:endParaRPr lang="ru-RU" sz="3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8FB47CF-4CCA-F849-8975-6AADBD410BD4}"/>
              </a:ext>
            </a:extLst>
          </p:cNvPr>
          <p:cNvSpPr txBox="1">
            <a:spLocks/>
          </p:cNvSpPr>
          <p:nvPr/>
        </p:nvSpPr>
        <p:spPr>
          <a:xfrm>
            <a:off x="4400378" y="1060755"/>
            <a:ext cx="5471297" cy="11536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 15 лет стала олимпийской чемпионкой </a:t>
            </a:r>
            <a:endParaRPr lang="ru-RU" sz="3000" dirty="0"/>
          </a:p>
        </p:txBody>
      </p:sp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DC5942D2-53CD-AB41-BD84-E2D9F0D1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12" y="483489"/>
            <a:ext cx="3540554" cy="603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29161A-53DC-9E4D-8099-7943C4D7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307" y="329968"/>
            <a:ext cx="4355686" cy="626076"/>
          </a:xfrm>
        </p:spPr>
        <p:txBody>
          <a:bodyPr>
            <a:normAutofit/>
          </a:bodyPr>
          <a:lstStyle/>
          <a:p>
            <a:r>
              <a:rPr lang="ru-RU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Надя Команечи</a:t>
            </a:r>
            <a:r>
              <a:rPr lang="ru-RU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/>
          </a:p>
        </p:txBody>
      </p:sp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4D37CC58-BAA1-9C49-A6B7-F330A1039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98" y="312932"/>
            <a:ext cx="4355685" cy="6232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739A52-AA46-BC40-A2E6-B383C80812A3}"/>
              </a:ext>
            </a:extLst>
          </p:cNvPr>
          <p:cNvSpPr txBox="1"/>
          <p:nvPr/>
        </p:nvSpPr>
        <p:spPr>
          <a:xfrm>
            <a:off x="4849307" y="956044"/>
            <a:ext cx="47487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Спортивная гимнастика </a:t>
            </a:r>
            <a:endParaRPr lang="ru-RU" sz="3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CE40E0-6FBB-C249-BB4D-6B74EB6437D1}"/>
              </a:ext>
            </a:extLst>
          </p:cNvPr>
          <p:cNvSpPr txBox="1"/>
          <p:nvPr/>
        </p:nvSpPr>
        <p:spPr>
          <a:xfrm>
            <a:off x="4849307" y="1345051"/>
            <a:ext cx="60925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15 лет стала олимпийской чемпионкой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7687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8A7813-FFB9-A442-AAA1-97E07DAD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409" y="319903"/>
            <a:ext cx="3400487" cy="488778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Инге </a:t>
            </a:r>
            <a:r>
              <a:rPr lang="ru-RU" sz="3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Сёренсен</a:t>
            </a:r>
            <a:r>
              <a:rPr lang="ru-RU" sz="3000" dirty="0">
                <a:effectLst/>
              </a:rPr>
              <a:t> </a:t>
            </a:r>
            <a:endParaRPr lang="ru-RU" sz="3000" dirty="0"/>
          </a:p>
        </p:txBody>
      </p:sp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BCFCECFF-AEFB-014D-8D18-59505F0B5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0" y="1098379"/>
            <a:ext cx="6459797" cy="4950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F9E8F3-6B62-7642-8363-A28B3AFECBEA}"/>
              </a:ext>
            </a:extLst>
          </p:cNvPr>
          <p:cNvSpPr txBox="1"/>
          <p:nvPr/>
        </p:nvSpPr>
        <p:spPr>
          <a:xfrm>
            <a:off x="6774409" y="1033927"/>
            <a:ext cx="25108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Плавание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B44792-FECA-274A-ABA2-C0D8A779A805}"/>
              </a:ext>
            </a:extLst>
          </p:cNvPr>
          <p:cNvSpPr txBox="1"/>
          <p:nvPr/>
        </p:nvSpPr>
        <p:spPr>
          <a:xfrm>
            <a:off x="6774409" y="1587925"/>
            <a:ext cx="60925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 12 лет стала бронзовым призёром олимпийских игр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58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182735-CEFF-3D43-A743-10A85C17178D}"/>
              </a:ext>
            </a:extLst>
          </p:cNvPr>
          <p:cNvSpPr txBox="1"/>
          <p:nvPr/>
        </p:nvSpPr>
        <p:spPr>
          <a:xfrm>
            <a:off x="407171" y="230521"/>
            <a:ext cx="11377657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 в нашем возрасте можно стать Олимпийскими чемпионами.</a:t>
            </a:r>
          </a:p>
          <a:p>
            <a:r>
              <a:rPr lang="ru-RU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Тысячи детей по всему миру садятся за парты и от отдыха и развлечений возвращаются к изучению наук. В первые учебные дни многим предстоит написать сочинение на тему «Как я провёл лето», но лишь единицы смогут рассказать в нём о завоевании медали Олимпийских игр.</a:t>
            </a:r>
          </a:p>
          <a:p>
            <a:pPr algn="l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F43FE7-2252-724F-9467-B7E9210C55F2}"/>
              </a:ext>
            </a:extLst>
          </p:cNvPr>
          <p:cNvSpPr txBox="1"/>
          <p:nvPr/>
        </p:nvSpPr>
        <p:spPr>
          <a:xfrm>
            <a:off x="5178167" y="251803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C26057E1-64D3-6842-ADDC-4CD26E9FA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587" y="2779325"/>
            <a:ext cx="6883959" cy="38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591799" cy="41148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4400" dirty="0" smtClean="0">
                <a:latin typeface="Bahnschrift Condensed" panose="020B0502040204020203" pitchFamily="34" charset="0"/>
              </a:rPr>
              <a:t>Цель</a:t>
            </a:r>
            <a:r>
              <a:rPr lang="ru-RU" sz="4400" dirty="0">
                <a:latin typeface="Bahnschrift Condensed" panose="020B0502040204020203" pitchFamily="34" charset="0"/>
              </a:rPr>
              <a:t>: Формирование социальной и личностной мотивации детей старшего дошкольного возраста на сохранение и укрепление своего здоровья. - Воспитание социально значимых личностных качеств посредством знакомства с Олимпийским движением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4876800"/>
            <a:ext cx="10363199" cy="914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5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95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Задачи: </a:t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dirty="0" smtClean="0">
                <a:latin typeface="Bahnschrift Condensed" panose="020B0502040204020203" pitchFamily="34" charset="0"/>
              </a:rPr>
              <a:t>1.   Пропаганда </a:t>
            </a:r>
            <a:r>
              <a:rPr lang="ru-RU" dirty="0">
                <a:latin typeface="Bahnschrift Condensed" panose="020B0502040204020203" pitchFamily="34" charset="0"/>
              </a:rPr>
              <a:t>и внедрение  олимпийского движения, содействие развитию физической культуры и спорта. </a:t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dirty="0" smtClean="0">
                <a:latin typeface="Bahnschrift Condensed" panose="020B0502040204020203" pitchFamily="34" charset="0"/>
              </a:rPr>
              <a:t>2.    Воспитывать </a:t>
            </a:r>
            <a:r>
              <a:rPr lang="ru-RU" dirty="0">
                <a:latin typeface="Bahnschrift Condensed" panose="020B0502040204020203" pitchFamily="34" charset="0"/>
              </a:rPr>
              <a:t>волевые качества, целеустремленность, организованность, трудолюбие, инициативность, развивать стремление к победе и уверенность в своих силах.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3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03703" cy="6858000"/>
          </a:xfrm>
        </p:spPr>
      </p:pic>
    </p:spTree>
    <p:extLst>
      <p:ext uri="{BB962C8B-B14F-4D97-AF65-F5344CB8AC3E}">
        <p14:creationId xmlns:p14="http://schemas.microsoft.com/office/powerpoint/2010/main" val="32134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-152400"/>
            <a:ext cx="12192000" cy="73351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E7F6BC-E63C-2D4C-81AF-A266BDC2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839" y="284403"/>
            <a:ext cx="4496486" cy="338797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Аделина Сотникова</a:t>
            </a:r>
            <a:r>
              <a:rPr lang="ru-RU" sz="3000" dirty="0">
                <a:effectLst/>
              </a:rPr>
              <a:t> </a:t>
            </a:r>
            <a:endParaRPr lang="ru-RU" sz="3000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C6756F2-D5BE-1842-91FA-3123ED91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39" y="284403"/>
            <a:ext cx="6092566" cy="3854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79A64C-A3A6-2A45-BC26-961158E54268}"/>
              </a:ext>
            </a:extLst>
          </p:cNvPr>
          <p:cNvSpPr txBox="1"/>
          <p:nvPr/>
        </p:nvSpPr>
        <p:spPr>
          <a:xfrm>
            <a:off x="6651839" y="623200"/>
            <a:ext cx="609256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Одиночное фигурное катание</a:t>
            </a:r>
            <a:endParaRPr lang="ru-RU" sz="3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8AC12B-9037-F44A-8389-15B3C14C22EE}"/>
              </a:ext>
            </a:extLst>
          </p:cNvPr>
          <p:cNvSpPr txBox="1"/>
          <p:nvPr/>
        </p:nvSpPr>
        <p:spPr>
          <a:xfrm>
            <a:off x="6651840" y="1196154"/>
            <a:ext cx="52383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 17 лет стала олимпийской чемпионкой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1820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E5B642-D9FE-BC4D-B47B-DA9EBCB3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948" y="259004"/>
            <a:ext cx="3639284" cy="523102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Тара Липински</a:t>
            </a:r>
            <a:r>
              <a:rPr lang="ru-RU" sz="3000" dirty="0">
                <a:effectLst/>
              </a:rPr>
              <a:t> </a:t>
            </a:r>
            <a:endParaRPr lang="ru-RU" sz="3000" dirty="0"/>
          </a:p>
        </p:txBody>
      </p:sp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3004E00D-8BEC-E445-BE6A-A9AADF5C5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59" y="259004"/>
            <a:ext cx="4236075" cy="6339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9360E8-37E1-8D48-8D7E-9AD6618E0B9D}"/>
              </a:ext>
            </a:extLst>
          </p:cNvPr>
          <p:cNvSpPr txBox="1"/>
          <p:nvPr/>
        </p:nvSpPr>
        <p:spPr>
          <a:xfrm>
            <a:off x="4777948" y="849235"/>
            <a:ext cx="36392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Фигурное катание </a:t>
            </a:r>
            <a:endParaRPr lang="ru-RU" sz="3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8C89AA-AAFA-824A-A59F-33C2565840D3}"/>
              </a:ext>
            </a:extLst>
          </p:cNvPr>
          <p:cNvSpPr txBox="1"/>
          <p:nvPr/>
        </p:nvSpPr>
        <p:spPr>
          <a:xfrm>
            <a:off x="4777948" y="1403233"/>
            <a:ext cx="49135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 15 лет стала олимпийской чемпионкой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5029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6928E4-CE62-E142-8094-3B25461C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908" y="302054"/>
            <a:ext cx="3707713" cy="532938"/>
          </a:xfrm>
        </p:spPr>
        <p:txBody>
          <a:bodyPr>
            <a:noAutofit/>
          </a:bodyPr>
          <a:lstStyle/>
          <a:p>
            <a:r>
              <a:rPr lang="ru-RU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Рута Мейлутите</a:t>
            </a:r>
            <a:r>
              <a:rPr lang="ru-RU" sz="3000" dirty="0">
                <a:effectLst/>
              </a:rPr>
              <a:t> </a:t>
            </a:r>
            <a:endParaRPr lang="ru-RU" sz="3000" dirty="0"/>
          </a:p>
        </p:txBody>
      </p:sp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49609676-31F4-7940-B2E6-C679CCFD4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00" y="568523"/>
            <a:ext cx="5989664" cy="5011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9ACF34-5EE8-8548-8D60-19429F84C7BC}"/>
              </a:ext>
            </a:extLst>
          </p:cNvPr>
          <p:cNvSpPr txBox="1"/>
          <p:nvPr/>
        </p:nvSpPr>
        <p:spPr>
          <a:xfrm>
            <a:off x="6549908" y="834992"/>
            <a:ext cx="18586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Плавание</a:t>
            </a:r>
            <a:endParaRPr lang="ru-RU" sz="3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5DD8F40-6F69-E242-A7C3-23C97F70BBD1}"/>
              </a:ext>
            </a:extLst>
          </p:cNvPr>
          <p:cNvSpPr txBox="1"/>
          <p:nvPr/>
        </p:nvSpPr>
        <p:spPr>
          <a:xfrm>
            <a:off x="6549908" y="1249967"/>
            <a:ext cx="4879202" cy="1011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 15 лет стала олимпийской чемпионкой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7521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8ABC47-C0A8-C34C-AC9E-5F12A78F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370" y="609601"/>
            <a:ext cx="3947981" cy="567474"/>
          </a:xfrm>
        </p:spPr>
        <p:txBody>
          <a:bodyPr>
            <a:normAutofit/>
          </a:bodyPr>
          <a:lstStyle/>
          <a:p>
            <a:r>
              <a:rPr lang="ru-RU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Юлия Липницкая</a:t>
            </a:r>
            <a:r>
              <a:rPr lang="ru-RU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/>
          </a:p>
        </p:txBody>
      </p:sp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C63F8C09-25AD-1C46-B628-133B74753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87" y="285878"/>
            <a:ext cx="4224800" cy="6366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9FF0AF-3C81-4D45-921A-795673AEB766}"/>
              </a:ext>
            </a:extLst>
          </p:cNvPr>
          <p:cNvSpPr txBox="1"/>
          <p:nvPr/>
        </p:nvSpPr>
        <p:spPr>
          <a:xfrm>
            <a:off x="4873370" y="1177075"/>
            <a:ext cx="3947981" cy="5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Фигурное катание </a:t>
            </a:r>
            <a:endParaRPr lang="ru-RU" sz="3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3888B5-BC40-F242-9077-00F88D369F94}"/>
              </a:ext>
            </a:extLst>
          </p:cNvPr>
          <p:cNvSpPr txBox="1"/>
          <p:nvPr/>
        </p:nvSpPr>
        <p:spPr>
          <a:xfrm>
            <a:off x="4873370" y="1744548"/>
            <a:ext cx="4645798" cy="104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 15 лет стала олимпийской чемпионкой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3166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146</Words>
  <Application>Microsoft Office PowerPoint</Application>
  <PresentationFormat>Произвольный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Небесная</vt:lpstr>
      <vt:lpstr>Личность в современном олимпийском движении  </vt:lpstr>
      <vt:lpstr>  Цель: Формирование социальной и личностной мотивации детей старшего дошкольного возраста на сохранение и укрепление своего здоровья. - Воспитание социально значимых личностных качеств посредством знакомства с Олимпийским движением </vt:lpstr>
      <vt:lpstr>Задачи:  1.   Пропаганда и внедрение  олимпийского движения, содействие развитию физической культуры и спорта.  2.    Воспитывать волевые качества, целеустремленность, организованность, трудолюбие, инициативность, развивать стремление к победе и уверенность в своих силах. </vt:lpstr>
      <vt:lpstr>Презентация PowerPoint</vt:lpstr>
      <vt:lpstr>Презентация PowerPoint</vt:lpstr>
      <vt:lpstr>Аделина Сотникова </vt:lpstr>
      <vt:lpstr>Тара Липински </vt:lpstr>
      <vt:lpstr>Рута Мейлутите </vt:lpstr>
      <vt:lpstr>Юлия Липницкая </vt:lpstr>
      <vt:lpstr>Ким Юн Ми </vt:lpstr>
      <vt:lpstr>Татьяна Гуцу </vt:lpstr>
      <vt:lpstr>Надя Команечи </vt:lpstr>
      <vt:lpstr>Инге Сёренсен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 в современном олимпийском движении</dc:title>
  <dc:creator>avc89049773787@gmail.com</dc:creator>
  <cp:lastModifiedBy>user</cp:lastModifiedBy>
  <cp:revision>18</cp:revision>
  <dcterms:created xsi:type="dcterms:W3CDTF">2020-03-24T06:29:50Z</dcterms:created>
  <dcterms:modified xsi:type="dcterms:W3CDTF">2021-03-04T08:02:08Z</dcterms:modified>
</cp:coreProperties>
</file>