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56" r:id="rId3"/>
    <p:sldId id="257" r:id="rId4"/>
    <p:sldId id="281" r:id="rId5"/>
    <p:sldId id="259" r:id="rId6"/>
    <p:sldId id="260" r:id="rId7"/>
    <p:sldId id="287" r:id="rId8"/>
    <p:sldId id="289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3399BC-3188-457B-B947-8EAA670E8FF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3F9525-AB4B-4BAC-B5D0-6D57DCF74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Дистанционное обучение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 descr="http://distanceeducation.narod.ru/Chapter2_clip_image001_0000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27280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14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39080" cy="2650306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  <a:tabLst>
                <a:tab pos="571500" algn="l"/>
              </a:tabLst>
            </a:pPr>
            <a:r>
              <a:rPr lang="ru-RU" sz="3100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Например</a:t>
            </a:r>
            <a:r>
              <a:rPr lang="ru-RU" sz="3100" cap="none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, при обучении </a:t>
            </a:r>
            <a:r>
              <a:rPr lang="ru-RU" sz="3100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новых технических приемов </a:t>
            </a:r>
            <a:r>
              <a:rPr lang="ru-RU" sz="3100" cap="none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дети просматривают на </a:t>
            </a:r>
            <a:r>
              <a:rPr lang="ru-RU" sz="3100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видео </a:t>
            </a:r>
            <a:r>
              <a:rPr lang="ru-RU" sz="3100" cap="none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данный прием, потом непосредственно выполняют этот технический элемент </a:t>
            </a:r>
            <a:r>
              <a:rPr lang="ru-RU" sz="3100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100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самостоятельно</a:t>
            </a:r>
            <a:r>
              <a:rPr lang="ru-RU" sz="3100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.</a:t>
            </a:r>
            <a:r>
              <a:rPr lang="ru-RU" sz="19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9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2050" name="Picture 2" descr="C:\Documents and Settings\654\Local Settings\Temporary Internet Files\Content.IE5\BCS79UHW\MP90040102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2874083" cy="43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654\Local Settings\Temporary Internet Files\Content.IE5\HCXRT9U7\MP9004486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132856"/>
            <a:ext cx="24002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654\Local Settings\Temporary Internet Files\Content.IE5\0GTW8FGY\MP90041005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021" y="2420888"/>
            <a:ext cx="2874147" cy="43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4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Дистанционное обучение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12776"/>
            <a:ext cx="6552728" cy="52565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 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— это самостоятельная форма обучения, информационные технологии в дистанционном обучении являются ведущим средством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.</a:t>
            </a:r>
            <a:r>
              <a:rPr lang="ru-RU" sz="40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4000" dirty="0" smtClean="0">
              <a:solidFill>
                <a:srgbClr val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Дистанционное обучение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  — взаимодействие учителя и учащихся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интерактивность.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2915816" y="2132856"/>
            <a:ext cx="5400600" cy="43204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Современное дистанционное обучение строится на использовании следующих основных элементов: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среды передачи информации (почта, телевидение, радио, информационные коммуникационные сети),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методов, зависимых от технической среды обмена информацией.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654\Local Settings\Temporary Internet Files\Content.IE5\M794XWOC\MC900431642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13" y="2420888"/>
            <a:ext cx="2624981" cy="26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58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35416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Что нужно для дистанционного обучения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высокая степень самоорганизации. </a:t>
            </a:r>
            <a:endParaRPr lang="ru-RU" sz="3600" dirty="0" smtClean="0">
              <a:solidFill>
                <a:srgbClr val="444444"/>
              </a:solidFill>
              <a:latin typeface="Arial"/>
              <a:ea typeface="Calibri"/>
            </a:endParaRPr>
          </a:p>
          <a:p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иметь соответствующее техническое оснащение</a:t>
            </a:r>
            <a:r>
              <a:rPr lang="ru-RU" sz="3600" dirty="0" smtClean="0">
                <a:solidFill>
                  <a:srgbClr val="444444"/>
                </a:solidFill>
                <a:latin typeface="Arial"/>
                <a:ea typeface="Calibri"/>
              </a:rPr>
              <a:t>.</a:t>
            </a:r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 </a:t>
            </a:r>
            <a:r>
              <a:rPr lang="ru-RU" sz="3600" dirty="0" smtClean="0">
                <a:solidFill>
                  <a:srgbClr val="444444"/>
                </a:solidFill>
                <a:latin typeface="Arial"/>
                <a:ea typeface="Calibri"/>
              </a:rPr>
              <a:t>Персональный </a:t>
            </a:r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компьютер с выходом в Интернет, базовые навыки пользователя ОС </a:t>
            </a:r>
            <a:r>
              <a:rPr lang="ru-RU" sz="3600" dirty="0" err="1">
                <a:solidFill>
                  <a:srgbClr val="444444"/>
                </a:solidFill>
                <a:latin typeface="Arial"/>
                <a:ea typeface="Calibri"/>
              </a:rPr>
              <a:t>Windows</a:t>
            </a:r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 и умение ориентироваться в </a:t>
            </a:r>
            <a:r>
              <a:rPr lang="ru-RU" sz="3600" dirty="0" smtClean="0">
                <a:solidFill>
                  <a:srgbClr val="444444"/>
                </a:solidFill>
                <a:latin typeface="Arial"/>
                <a:ea typeface="Calibri"/>
              </a:rPr>
              <a:t>сети</a:t>
            </a:r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,</a:t>
            </a:r>
            <a:r>
              <a:rPr lang="ru-RU" sz="3600" dirty="0" smtClean="0">
                <a:solidFill>
                  <a:srgbClr val="444444"/>
                </a:solidFill>
                <a:latin typeface="Arial"/>
                <a:ea typeface="Calibri"/>
              </a:rPr>
              <a:t> компьютерная видеокамера </a:t>
            </a:r>
            <a:r>
              <a:rPr lang="ru-RU" sz="3600" dirty="0">
                <a:solidFill>
                  <a:srgbClr val="444444"/>
                </a:solidFill>
                <a:latin typeface="Arial"/>
                <a:ea typeface="Calibri"/>
              </a:rPr>
              <a:t>с микрофоном и колонками. </a:t>
            </a:r>
            <a:endParaRPr lang="ru-RU" sz="3600" dirty="0" smtClean="0">
              <a:solidFill>
                <a:srgbClr val="444444"/>
              </a:solidFill>
              <a:latin typeface="Arial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3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066130"/>
          </a:xfrm>
        </p:spPr>
        <p:txBody>
          <a:bodyPr>
            <a:no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57166"/>
            <a:ext cx="3791272" cy="581503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Обучение через интернет обладает рядом существенных преимуществ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Гибкость — </a:t>
            </a:r>
            <a:r>
              <a:rPr lang="ru-RU" sz="29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учащиеся </a:t>
            </a:r>
            <a:r>
              <a:rPr lang="ru-RU" sz="2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могут получать образование в подходящее им время и в удобном месте;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Дальнодействие — обучающиеся не ограничены расстоянием и могут учиться в независимости от места проживания;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Экономичность — значительно сокращаются расходы на дальние поездки к месту обучения.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67944" y="357166"/>
            <a:ext cx="4464496" cy="638420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Формы организации дистанционных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занятий</a:t>
            </a:r>
          </a:p>
          <a:p>
            <a:r>
              <a:rPr lang="ru-RU" sz="1600" dirty="0">
                <a:latin typeface="Calibri"/>
                <a:ea typeface="Calibri"/>
                <a:cs typeface="Times New Roman"/>
              </a:rPr>
              <a:t>Чат-занятия — учебные занятия, осуществляемые с использованием чат-технологий.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Calibri"/>
                <a:ea typeface="Calibri"/>
                <a:cs typeface="Times New Roman"/>
              </a:rPr>
              <a:t>Веб-занятия — дистанционные уроки, конференции, семинары, деловые игры, лабораторные работы,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практикумы.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веб-форумы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— форма работы пользователей по определённой теме или проблеме с помощью записей, оставляемых на одном из сайтов с установленной на нем соответствующей программой.</a:t>
            </a:r>
          </a:p>
          <a:p>
            <a:r>
              <a:rPr lang="ru-RU" sz="1800" dirty="0" smtClean="0">
                <a:latin typeface="Calibri"/>
                <a:ea typeface="Calibri"/>
                <a:cs typeface="Times New Roman"/>
              </a:rPr>
              <a:t>Телеконференция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— проводится, как правило, на основе списков рассылки с использованием электронной почты.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96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586410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развитием цивилизации роль физической культуры в жизни общества существенно возрастает. Это связано, прежде всего, с увеличением значимости показателей физического состояния человека в стандартах качества жизни, с влиянием негативных последствий современной цивилизации - гиподинамии, ухудшения экологии, курения, алкоголя, наркотиков и т.п. К тому же все более возрастающий ритм жизни требует от людей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хороших психофизических кондиций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2052" name="Picture 4" descr="C:\Documents and Settings\654\Local Settings\Temporary Internet Files\Content.IE5\8KOZKH12\MM900300520[1]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8118"/>
            <a:ext cx="2857064" cy="24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654\Local Settings\Temporary Internet Files\Content.IE5\JE4CT9FO\MP900149025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232248" cy="33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654\Local Settings\Temporary Internet Files\Content.IE5\0GTW8FGY\MP9004227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42" y="3401582"/>
            <a:ext cx="3456418" cy="34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52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208823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Verdana"/>
                <a:ea typeface="Times New Roman"/>
              </a:rPr>
              <a:t>Основные направления использования современных информационных технологий в профессиональной деятельности специалистов по физической культуре и спорту. 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7313240" cy="419708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Verdana"/>
                <a:ea typeface="Times New Roman"/>
              </a:rPr>
              <a:t>создание и использование программ контроля и самоконтроля знаний по различным спортивно-педагогическим дисциплинам; </a:t>
            </a:r>
            <a:endParaRPr lang="ru-RU" sz="2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Verdana"/>
                <a:ea typeface="Times New Roman"/>
              </a:rPr>
              <a:t>обучающие мультимедиа системы; 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Verdana"/>
                <a:ea typeface="Times New Roman"/>
              </a:rPr>
              <a:t>создание и использование баз данных; </a:t>
            </a:r>
            <a:endParaRPr lang="ru-RU" sz="2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Verdana"/>
                <a:ea typeface="Times New Roman"/>
              </a:rPr>
              <a:t>моделирование компьютерных соревнований, тактических действий и педагогического процесса; 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Verdana"/>
                <a:ea typeface="Times New Roman"/>
              </a:rPr>
              <a:t>использование информационных технологий для обслуживания соревнований; </a:t>
            </a:r>
            <a:endParaRPr lang="ru-RU" sz="2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9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smtClean="0"/>
              <a:t>преподавания </a:t>
            </a:r>
            <a:r>
              <a:rPr lang="ru-RU" dirty="0" smtClean="0"/>
              <a:t>физической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44824"/>
          </a:xfrm>
        </p:spPr>
        <p:txBody>
          <a:bodyPr>
            <a:normAutofit fontScale="850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позволяет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реализовать требования теоретического и методического разделов типовых учебных программ посредством самостоятельной внеаудиторной учебной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работы.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571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Разработка и внедрение электронных средств поддержки обучения способствуют повышению уровня учебной, методической и научной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работы.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C:\Documents and Settings\654\Local Settings\Temporary Internet Files\Content.IE5\8KOZKH12\MP900399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3630"/>
            <a:ext cx="2930977" cy="29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654\Local Settings\Temporary Internet Files\Content.IE5\JE4CT9FO\MP9003997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809" y="3583455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654\Local Settings\Temporary Internet Files\Content.IE5\HCXRT9U7\MP9003997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2718"/>
            <a:ext cx="3096344" cy="20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2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36520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57829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tabLst>
                <a:tab pos="571500" algn="l"/>
              </a:tabLst>
            </a:pP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Для повышения эффективности восприятия учебного материала, связанного с двигательной деятельностью, исключительно важное значение в электронных средствах поддержки обучения имеют мультимедийные формы представления информации, сочетающие учебные тексты с графическими, анимационными, видео- и аудио-иллюстрациями. </a:t>
            </a:r>
            <a:r>
              <a:rPr lang="ru-RU" sz="12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2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2536520"/>
            <a:ext cx="7025208" cy="42048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51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</TotalTime>
  <Words>344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Дистанционное обучение</vt:lpstr>
      <vt:lpstr>Дистанционное обучение</vt:lpstr>
      <vt:lpstr>Дистанционное обучение  — взаимодействие учителя и учащихся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интерактивность.</vt:lpstr>
      <vt:lpstr>Что нужно для дистанционного обучения </vt:lpstr>
      <vt:lpstr>Слайд 5</vt:lpstr>
      <vt:lpstr>С развитием цивилизации роль физической культуры в жизни общества существенно возрастает. Это связано, прежде всего, с увеличением значимости показателей физического состояния человека в стандартах качества жизни, с влиянием негативных последствий современной цивилизации - гиподинамии, ухудшения экологии, курения, алкоголя, наркотиков и т.п. К тому же все более возрастающий ритм жизни требует от людей хороших психофизических кондиций  </vt:lpstr>
      <vt:lpstr>Основные направления использования современных информационных технологий в профессиональной деятельности специалистов по физической культуре и спорту.  </vt:lpstr>
      <vt:lpstr>Для преподавания физической культуры</vt:lpstr>
      <vt:lpstr>Для повышения эффективности восприятия учебного материала, связанного с двигательной деятельностью, исключительно важное значение в электронных средствах поддержки обучения имеют мультимедийные формы представления информации, сочетающие учебные тексты с графическими, анимационными, видео- и аудио-иллюстрациями.  </vt:lpstr>
      <vt:lpstr>Например, при обучении новых технических приемов дети просматривают на видео данный прием, потом непосредственно выполняют этот технический элемент  самостоятельно.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</dc:title>
  <dc:creator>654</dc:creator>
  <cp:lastModifiedBy>IVAN</cp:lastModifiedBy>
  <cp:revision>26</cp:revision>
  <dcterms:created xsi:type="dcterms:W3CDTF">2013-03-21T12:54:38Z</dcterms:created>
  <dcterms:modified xsi:type="dcterms:W3CDTF">2020-05-28T14:18:48Z</dcterms:modified>
</cp:coreProperties>
</file>