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Опыт организации дистанционного обучения с использованием образовательного сайта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772400" cy="119970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Мурзин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МАОУ «СОШ №112 г. Челябинска»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лександр\Desktop\Александр\Школа\Руководство МО\МАЙ пандемия\Пример формы и поч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андр\Desktop\Александр\Школа\Руководство МО\МАЙ пандемия\Пример статист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ександр\Desktop\Александр\Школа\Руководство МО\МАЙ пандемия\Географ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лександр\Desktop\Александр\Школа\Руководство МО\МАЙ пандемия\Ютуб м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лександр\Desktop\Александр\Школа\Руководство МО\МАЙ пандемия\Ютуб 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лександр\Desktop\Александр\Школа\Руководство МО\МАЙ пандемия\ВИдео в тес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Desktop\Александр\Школа\Руководство МО\МАЙ пандемия\Вид главной страни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78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андр\Desktop\Александр\Школа\Руководство МО\МАЙ пандемия\Демонстрация кноп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андр\Desktop\Александр\Школа\Руководство МО\МАЙ пандемия\Обложка материа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408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ндр\Desktop\Александр\Школа\Руководство МО\МАЙ пандемия\Пример тео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esktop\Александр\Школа\Руководство МО\МАЙ пандемия\Пример теор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андр\Desktop\Александр\Школа\Руководство МО\МАЙ пандемия\Пример вопро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Александр\Desktop\Александр\Школа\Руководство МО\МАЙ пандемия\ПРимер вопросы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андр\Desktop\Александр\Школа\Руководство МО\МАЙ пандемия\Внутренние форм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</TotalTime>
  <Words>24</Words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Опыт организации дистанционного обучения с использованием образовательного сайта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организации дистанционного обучения с использованием образовательного сйта</dc:title>
  <dc:creator>Александр</dc:creator>
  <cp:lastModifiedBy>HP</cp:lastModifiedBy>
  <cp:revision>7</cp:revision>
  <dcterms:created xsi:type="dcterms:W3CDTF">2020-05-28T18:07:38Z</dcterms:created>
  <dcterms:modified xsi:type="dcterms:W3CDTF">2020-05-28T19:51:31Z</dcterms:modified>
</cp:coreProperties>
</file>