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A0AC-05C1-4D76-9F47-F11D2715EFB6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012-B195-43F9-A39B-BFCD4A49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A0AC-05C1-4D76-9F47-F11D2715EFB6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012-B195-43F9-A39B-BFCD4A49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A0AC-05C1-4D76-9F47-F11D2715EFB6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012-B195-43F9-A39B-BFCD4A49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A0AC-05C1-4D76-9F47-F11D2715EFB6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012-B195-43F9-A39B-BFCD4A49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A0AC-05C1-4D76-9F47-F11D2715EFB6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012-B195-43F9-A39B-BFCD4A49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A0AC-05C1-4D76-9F47-F11D2715EFB6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012-B195-43F9-A39B-BFCD4A49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A0AC-05C1-4D76-9F47-F11D2715EFB6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012-B195-43F9-A39B-BFCD4A49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A0AC-05C1-4D76-9F47-F11D2715EFB6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012-B195-43F9-A39B-BFCD4A49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A0AC-05C1-4D76-9F47-F11D2715EFB6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012-B195-43F9-A39B-BFCD4A49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A0AC-05C1-4D76-9F47-F11D2715EFB6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012-B195-43F9-A39B-BFCD4A49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A0AC-05C1-4D76-9F47-F11D2715EFB6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012-B195-43F9-A39B-BFCD4A49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BA0AC-05C1-4D76-9F47-F11D2715EFB6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B1012-B195-43F9-A39B-BFCD4A49F6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30425"/>
            <a:ext cx="8858312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Функциональная грамотность – современный вызов для образования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71488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Галактионова Наталья Евгеньевна, руководитель ГМО учителей русского языка и литературы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357165"/>
          <a:ext cx="8786874" cy="6244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4642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Грамотность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4208"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Академическая</a:t>
                      </a:r>
                      <a:endParaRPr lang="ru-RU" sz="1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Функциональная</a:t>
                      </a:r>
                      <a:endParaRPr lang="ru-RU" sz="1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123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Моделирует ту или иную область научного познания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Моделирует реальную жизненную ситуацию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88008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Предполагает развитие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причинно-следственного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линейного мышления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Ориентирует на нелинейное (вероятностное) мышление. Сложные системы нельзя описать только причинно-следственными связями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88008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Конструируется на базе классической системы формирования понятий на основе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преимущественного использования индуктивного метода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Конструируется на базе концептов на основе преимущественного использования дедуктивного метода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208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Ученики осваивают систему понятий конкретной науки и их теоретические обобщения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Ученики осваивают систему концептов, включающих предметные знания учеников, становятся опорой,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средством решения задач в реальных жизненных ситуациях.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28604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сегодняшний день главными функциональными качествами личности являются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инициативность, способность творчески мыслить и находить нестандартные решения, умение выбирать профессиональный путь, готовность обучаться в течение всей жизни.</a:t>
            </a:r>
          </a:p>
          <a:p>
            <a:pPr indent="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Все данные функциональные навыки формируются в условиях школы. </a:t>
            </a:r>
          </a:p>
          <a:p>
            <a:pPr indent="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Важными показателями являются также ключевые компетенции. К ним относятся: </a:t>
            </a:r>
          </a:p>
          <a:p>
            <a:pPr indent="457200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компетентность разрешения проблем; </a:t>
            </a:r>
          </a:p>
          <a:p>
            <a:pPr indent="457200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информационная компетентность;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 коммуникативная компетентность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5725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Вызовы современности – обеспечение глобальной конкурентоспособности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• Указ «О национальных целях развития Российской Федерации на период до 2030 года»: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«… вхождение Российской Федерации в число десяти ведущих стран мира по качеству общего образования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Сохранение лидирующих позиций РФ в международном исследовании качества чтения и понимания текстов PIRLS, а также в международном исследовании качества математического и естественнонаучного образования TIMSS и повышение уровня функциональной грамотности в международном исследовании PISA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5736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Одна из важнейших задач, стоящих перед педагогами, – формирование функционально грамотных людей.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Что такое «функциональная грамотность»?</a:t>
            </a:r>
            <a:endParaRPr lang="ru-RU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357298"/>
            <a:ext cx="86439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«Функционально грамотная личность»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это человек, думающий и действующий с высокой степенью самостоятельности и ответственности, умеющий добывать нужные ему знания, способный свободно использовать их для решения жизненно необходимых задач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428604"/>
            <a:ext cx="61198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ему должны обучать в школе?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785926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Умению решать реальные жизненные проблемы и самостоятельно работать с информацией.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Ученые - педагоги в своем кругу называют это «базовыми компетенциями», «функциональной грамотностью», «творческими когнитивными задачами».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Словарь терминов современного педагога трактует понятие о функциональной грамотности следующим образом: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«Умение человека грамотно, квалифицированно функционировать во всех сферах человеческой деятельности: работе, государстве, семье, здоровье, праве, политике, культуре». </a:t>
            </a:r>
          </a:p>
          <a:p>
            <a:pPr indent="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Функциональная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грамотность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это индикатор общественного благополучия. Поэтому для школы возникает очень важная цель: подготовить не отдельных элитных учащихся к жизни, а обучить мобильную личность, способной при необходимости быстро менять профессию, осваивать новые социальные роли и функции, быть конкурентоспособным. 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особую актуальность приобретает исследование уровня функциональной грамотности учащихся, т. к. все эти функциональные навыки формируются именно в школе. 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одной из основных задач школьного образования сегодня — подготовить учащегося к адаптации в современном мире.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642918"/>
            <a:ext cx="82868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комплексном подходе к анализу конкурентоспособности образования страны, который невозможно оценить вне контекста международных исследований качества образования, выделяются три типа индикаторов: </a:t>
            </a:r>
          </a:p>
          <a:p>
            <a:pPr indent="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функционирование образовательной системы в целом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(например, охват, финансирование, дифференциация);</a:t>
            </a:r>
          </a:p>
          <a:p>
            <a:pPr indent="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характеристики образовательного процесса на уровне образовательных организаций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(структура, условия, кадры, содержание, технологии); </a:t>
            </a:r>
          </a:p>
          <a:p>
            <a:pPr indent="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образовательные результаты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714356"/>
            <a:ext cx="80010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Образовательные результаты являются ключевым индикатором качества образования, так как именно через призму образовательных результатов рассматривается эффективность образовательной политики страны и определяется необходимость реформ в системе образования и их темпов. </a:t>
            </a:r>
          </a:p>
          <a:p>
            <a:pPr indent="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Именно результаты международных исследований PIRLS, TIMSS, PISA служат целевыми показателями качества образования страны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3137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Международное исследование PISA представляет функциональную грамотность в виде составляющих: </a:t>
            </a:r>
          </a:p>
          <a:p>
            <a:pPr indent="45720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грамотность в чтении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способность человека к пониманию письменных текстов и рефлексии на них, к использованию их содержания для достижения собственных целей, развития знаний и возможностей, для активного участия в жизни общества; </a:t>
            </a:r>
          </a:p>
          <a:p>
            <a:pPr indent="45720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грамотность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математике – способность человека определять и понимать роль математики в мире, в котором он живет, высказывать хорошо обоснованные математические суждения и использовать математику так, чтобы удовлетворять в настоящем и будущем потребности, присущие созидательному, заинтересованному и мыслящему гражданину;</a:t>
            </a:r>
          </a:p>
          <a:p>
            <a:pPr indent="45720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грамотность в области естествознания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способность использовать естественнонаучные знания для выделения в реальных ситуациях проблем, которые могут быть исследованы и решены с помощью научных методов для получения выводов, основанных на наблюдениях и экспериментах. Эти выводы необходимы для понимания окружающего мира и тех изменений, которые вносит в него деятельность человека, и для принятия соответствующего решения.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723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Функциональная грамотность – современный вызов для образования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грамотность – современный вызов для образования</dc:title>
  <dc:creator>Наташа</dc:creator>
  <cp:lastModifiedBy>Наташа</cp:lastModifiedBy>
  <cp:revision>7</cp:revision>
  <dcterms:created xsi:type="dcterms:W3CDTF">2022-03-20T05:47:48Z</dcterms:created>
  <dcterms:modified xsi:type="dcterms:W3CDTF">2022-03-20T06:55:36Z</dcterms:modified>
</cp:coreProperties>
</file>