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6" r:id="rId12"/>
    <p:sldId id="264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8814-08E0-4B83-977D-083BEDE530B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9B30-EE68-41CE-BA9D-68B17BE07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2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9B30-EE68-41CE-BA9D-68B17BE077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3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24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3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32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4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3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4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2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4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9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A92D-D9D9-415F-AE4A-737CCF8AB4D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A9EE0F-06E5-4F18-8C56-B40C5E1C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kp-rao.ru/wp-content/uploads/2020/07/Metodicheskie-rekomendacii-po-formirovaniju-uchebnyh-planov-5-9-kl.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kp-rao.ru/frc-ov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24EB9-229A-4097-8F29-48160BAF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68" y="1320282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рекомендации по составлению основной общеобразовательной программы основного общего образования обучающихся с ОВЗ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DFB5F3-B443-4218-98C7-1A030336C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527" y="4152228"/>
            <a:ext cx="8915399" cy="1126283"/>
          </a:xfrm>
        </p:spPr>
        <p:txBody>
          <a:bodyPr/>
          <a:lstStyle/>
          <a:p>
            <a:pPr algn="r"/>
            <a:r>
              <a:rPr lang="ru-RU" dirty="0"/>
              <a:t>Исрафилова Л.М.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9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 (психологические)».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коррекционного курса предусмотрена реализация следующих модулей: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«Развитие саморегуляции познавательной деятельности и поведения».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«Формирование личностного самоопределения».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«Развитие коммуникативной деятельности».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0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(дефектологические)».</a:t>
            </a:r>
          </a:p>
          <a:p>
            <a:pPr marL="55626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коррекционного курса предусмотрена реализация следующих модулей: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6260" indent="0" algn="just"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99210" lvl="1"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Модуль «Коррекция и развитие базовых приемов мыслительной деятельности» </a:t>
            </a:r>
          </a:p>
          <a:p>
            <a:pPr marL="1299210" lvl="1"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Модуль «Коррекция и развитие познавательной деятельности на учебном материале»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96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7" y="1905000"/>
            <a:ext cx="10030375" cy="377762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5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примерной адаптированной основной общеобразовательной программы основного общего образования обучающихся с задержкой психического развития </a:t>
            </a:r>
            <a:endParaRPr lang="ru-RU" sz="5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«Литература»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«Иностранный язык»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«География»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«Математика»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  <a:tabLst>
                <a:tab pos="648970" algn="l"/>
              </a:tabLst>
            </a:pPr>
            <a:r>
              <a:rPr lang="ru-RU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«Информатика»</a:t>
            </a:r>
            <a:endParaRPr lang="ru-RU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5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91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C8F9B-1AB1-4517-A908-D548F28D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41E8AB-FB1A-4082-9DBD-08D822FE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Методические рекомендации по формированию учебных планов 5-9 </a:t>
            </a:r>
            <a:r>
              <a:rPr lang="ru-RU" sz="1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кл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 (ГБУ ДПО «Санкт-Петербургская академия постдипломного педагогического образования»)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4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F24EB9-229A-4097-8F29-48160BAF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68" y="1320282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рекомендации по составлению основной общеобразовательной программы основного общего образования обучающихся с ОВЗ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DFB5F3-B443-4218-98C7-1A030336C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527" y="4152228"/>
            <a:ext cx="8915399" cy="1126283"/>
          </a:xfrm>
        </p:spPr>
        <p:txBody>
          <a:bodyPr/>
          <a:lstStyle/>
          <a:p>
            <a:pPr algn="r"/>
            <a:r>
              <a:rPr lang="ru-RU" dirty="0"/>
              <a:t>Исрафилова Л.М.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7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140976-AA32-4674-9C23-29A7BCF136C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/>
          <a:stretch/>
        </p:blipFill>
        <p:spPr bwMode="auto">
          <a:xfrm>
            <a:off x="4450702" y="83976"/>
            <a:ext cx="7741297" cy="677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7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E255C-8D06-4409-B731-F5969B36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Федеральный </a:t>
            </a:r>
            <a:r>
              <a:rPr lang="ru-RU" sz="2400" dirty="0" err="1"/>
              <a:t>законот</a:t>
            </a:r>
            <a:r>
              <a:rPr lang="ru-RU" sz="2400" dirty="0"/>
              <a:t> 29 декабря 2012 г. № 273-ФЗ «Об образовании в Российской Федерации»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62EB3F-5B90-4386-89EC-7F3EA3F5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9795" indent="0" algn="just">
              <a:lnSpc>
                <a:spcPts val="1575"/>
              </a:lnSpc>
              <a:spcAft>
                <a:spcPts val="720"/>
              </a:spcAft>
              <a:buNone/>
            </a:pPr>
            <a:r>
              <a:rPr lang="ru-RU" sz="18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 indent="0" algn="just">
              <a:lnSpc>
                <a:spcPts val="1575"/>
              </a:lnSpc>
              <a:spcAft>
                <a:spcPts val="72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Федеральные государственные образовательные стандарты и федеральные государственные требования обеспечивают: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преемственность основных образовательных программ;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3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FBC21-BA72-4B64-AAEE-DAABE37F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ФРЦ ПМПК рекомендует: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91C38F-990E-4133-A910-B084EE949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t="24531" r="31837" b="25378"/>
          <a:stretch/>
        </p:blipFill>
        <p:spPr>
          <a:xfrm>
            <a:off x="2704893" y="1905000"/>
            <a:ext cx="8230585" cy="4561306"/>
          </a:xfrm>
        </p:spPr>
      </p:pic>
    </p:spTree>
    <p:extLst>
      <p:ext uri="{BB962C8B-B14F-4D97-AF65-F5344CB8AC3E}">
        <p14:creationId xmlns:p14="http://schemas.microsoft.com/office/powerpoint/2010/main" val="231202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1CE5D-1E2E-48E7-9985-36C37291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4192"/>
            <a:ext cx="8911687" cy="1280890"/>
          </a:xfrm>
        </p:spPr>
        <p:txBody>
          <a:bodyPr/>
          <a:lstStyle/>
          <a:p>
            <a:r>
              <a:rPr lang="ru-RU" dirty="0"/>
              <a:t>ФРЦ по сопровождению детей с ОВЗ разработал: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2502FA-5212-4A8A-B209-A317A5B9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966" y="1625082"/>
            <a:ext cx="9647853" cy="5083628"/>
          </a:xfrm>
        </p:spPr>
        <p:txBody>
          <a:bodyPr>
            <a:normAutofit fontScale="77500" lnSpcReduction="20000"/>
          </a:bodyPr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2F2F2F"/>
                </a:solidFill>
                <a:effectLst/>
                <a:latin typeface="Roboto"/>
              </a:rPr>
              <a:t>5 Класс</a:t>
            </a: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глухих и слабослышащих,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слепых и слабовидящих,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обучающихся с тяжелыми нарушениями речи,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обучающихся с нарушениями опорно-двигательного аппарата,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обучающихся с расстройствами аутистического спектра,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разработки программ по иностранному языку 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ООО с задержкой психического развития, 5 </a:t>
            </a:r>
            <a:r>
              <a:rPr lang="ru-RU" b="0" i="0" dirty="0" err="1">
                <a:solidFill>
                  <a:srgbClr val="2F2F2F"/>
                </a:solidFill>
                <a:effectLst/>
                <a:latin typeface="inherit"/>
              </a:rPr>
              <a:t>кл</a:t>
            </a:r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.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marL="0" indent="0" algn="l" fontAlgn="base">
              <a:buNone/>
            </a:pPr>
            <a:r>
              <a:rPr lang="ru-RU" b="1" i="0" dirty="0">
                <a:solidFill>
                  <a:srgbClr val="2F2F2F"/>
                </a:solidFill>
                <a:effectLst/>
                <a:latin typeface="Roboto"/>
              </a:rPr>
              <a:t>6 Класс</a:t>
            </a: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Английский Язык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ЗПР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НАРУШЕНИЯ ЗРЕНИЯ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НОДА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РАС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НАРУШЕНИЯ СЛУХА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Материалы для АООП ТНР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algn="l" fontAlgn="base"/>
            <a:r>
              <a:rPr lang="ru-RU" b="0" i="0" dirty="0">
                <a:solidFill>
                  <a:srgbClr val="2F2F2F"/>
                </a:solidFill>
                <a:effectLst/>
                <a:latin typeface="inherit"/>
              </a:rPr>
              <a:t>Программы по АФК</a:t>
            </a:r>
            <a:endParaRPr lang="ru-RU" b="0" i="0" dirty="0">
              <a:solidFill>
                <a:srgbClr val="2F2F2F"/>
              </a:solidFill>
              <a:effectLst/>
              <a:latin typeface="Roboto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562F18-FF5B-4173-87A6-6FB14D22C19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9375"/>
          <a:stretch/>
        </p:blipFill>
        <p:spPr bwMode="auto">
          <a:xfrm>
            <a:off x="8136295" y="3965510"/>
            <a:ext cx="4055706" cy="2892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390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C6DFAF-81C7-4D96-BE85-11424246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205070-473A-4A50-9D36-FE57E0601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4" t="9101" r="6403" b="15510"/>
          <a:stretch/>
        </p:blipFill>
        <p:spPr>
          <a:xfrm>
            <a:off x="0" y="-85016"/>
            <a:ext cx="7361853" cy="360361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5828BA-9E27-498F-A0C4-2E941639B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157" t="27494" r="23918" b="5828"/>
          <a:stretch/>
        </p:blipFill>
        <p:spPr>
          <a:xfrm>
            <a:off x="6096000" y="2189854"/>
            <a:ext cx="6096000" cy="47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реализации адаптированной основной общеобразовательной программы основного общего образования обучающихся с задержкой психического развития.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 подходы к формированию адаптированной основной общеобразовательной программы основного общего образования обучающихся с задержкой психического развития.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построения содержания образовательной программы.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особенности обучающихся с задержкой психического развития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обучающихся с задержкой психического развития на уровне основного общего образования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86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 коррекционной работы.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коррекционной работы.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содержания работы.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коррекционного курса «Логопедические занятия».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 (психологические)».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(дефектологические)».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1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6FB61-3FB0-4749-A9A8-E85677C7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941060" algn="r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К ПРОЕКТИРОВАНИЮ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основного общего образования обучающихся с задержкой психического развития (5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класс)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(содержание)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97DF5-74BE-4F9F-8389-C3AB64DA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коррекционного курса «Логопедические занятия».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коррекционного курса предусмотрена реализация следующих модулей: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«Совершенствование фонетико-фонематической стороны речи» (фонетика, орфоэпия, графика).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«Обогащение и активизация словарного запаса. Формирование навыков словообразования.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Морфемика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«Коррекция и развитие лексико-грамматической стороны речи. Морфология».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«Коррекция и развитие связной речи. Коммуникация».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buAutoNum type="arabicPeriod" startAt="6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481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тьютор</Template>
  <TotalTime>66</TotalTime>
  <Words>517</Words>
  <Application>Microsoft Office PowerPoint</Application>
  <PresentationFormat>Произвольный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Методические рекомендации по составлению основной общеобразовательной программы основного общего образования обучающихся с ОВЗ</vt:lpstr>
      <vt:lpstr>Презентация PowerPoint</vt:lpstr>
      <vt:lpstr>Федеральный законот 29 декабря 2012 г. № 273-ФЗ «Об образовании в Российской Федерации» </vt:lpstr>
      <vt:lpstr>ФРЦ ПМПК рекомендует:</vt:lpstr>
      <vt:lpstr>ФРЦ по сопровождению детей с ОВЗ разработал:</vt:lpstr>
      <vt:lpstr>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МАТЕРИАЛЫ К ПРОЕКТИРОВАНИЮ  адаптированной основной общеобразовательной программы основного общего образования обучающихся с задержкой психического развития (5 класс)  (содержание) </vt:lpstr>
      <vt:lpstr>Презентация PowerPoint</vt:lpstr>
      <vt:lpstr>Методические рекомендации по составлению основной общеобразовательной программы основного общего образования обучающихся с ОВЗ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составлению основной общеобразовательной программы основного общего образования обучающихся с ОВЗ</dc:title>
  <dc:creator>лилия исрафилова</dc:creator>
  <cp:lastModifiedBy>user</cp:lastModifiedBy>
  <cp:revision>6</cp:revision>
  <dcterms:created xsi:type="dcterms:W3CDTF">2020-09-14T05:35:50Z</dcterms:created>
  <dcterms:modified xsi:type="dcterms:W3CDTF">2020-09-17T08:09:39Z</dcterms:modified>
</cp:coreProperties>
</file>