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8" r:id="rId5"/>
    <p:sldId id="292" r:id="rId6"/>
    <p:sldId id="294" r:id="rId7"/>
    <p:sldId id="295" r:id="rId8"/>
    <p:sldId id="296" r:id="rId9"/>
    <p:sldId id="270" r:id="rId10"/>
    <p:sldId id="274" r:id="rId11"/>
    <p:sldId id="273" r:id="rId12"/>
    <p:sldId id="263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51602" y="2335721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461979" y="4729410"/>
            <a:ext cx="6142469" cy="165191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>
                <a:latin typeface="Georgia" pitchFamily="18" charset="0"/>
              </a:rPr>
              <a:t>Учитель-логопед: Нургалеева Вера Сергеевна «МБОУС(К)ОШ №11 </a:t>
            </a:r>
            <a:r>
              <a:rPr lang="ru-RU" sz="1400" b="1" i="1" dirty="0" err="1">
                <a:latin typeface="Georgia" pitchFamily="18" charset="0"/>
              </a:rPr>
              <a:t>г.Челябинска</a:t>
            </a:r>
            <a:r>
              <a:rPr lang="ru-RU" sz="1400" b="1" i="1" dirty="0">
                <a:latin typeface="Georgia" pitchFamily="18" charset="0"/>
              </a:rPr>
              <a:t>»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eorgia" pitchFamily="18" charset="0"/>
              </a:rPr>
              <a:t>Р</a:t>
            </a: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7864" y="1628800"/>
            <a:ext cx="2972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Название темы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03648" y="332655"/>
            <a:ext cx="6912768" cy="17578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КОРРЕКЦИИ ЗВУКОПРОИЗНОШЕНИЯ С ИСПОЛЬЗОВАНИЕМ КВАЗИОМОНИМОВ  и ЯЗЫКОЛОМОК.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899592" y="2852936"/>
            <a:ext cx="7560840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" name="Picture 9" descr="ff962c6511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1512168" cy="18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l="25822" b="75850"/>
          <a:stretch>
            <a:fillRect/>
          </a:stretch>
        </p:blipFill>
        <p:spPr bwMode="auto">
          <a:xfrm>
            <a:off x="2555776" y="4797152"/>
            <a:ext cx="43440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4D95E-0CAE-49C1-8BD6-1D65005D5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521"/>
            <a:ext cx="9129861" cy="493467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686214A-EC9C-4596-AE7F-B0707B26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724" y="3736845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8138" y="18116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66" y="764704"/>
            <a:ext cx="8915322" cy="60932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 Миска мишки, миска мышки... ...»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(сложнее): "Мишкина миска,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мышкина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миска... ...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 (еще сложнее): "Сушку в миску мишке, сушку в миску мышке ... ..."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вариант: (сверх сложно) "В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мишкину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миску - сосиску,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мышкину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миску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сушку...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 " </a:t>
            </a:r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3718175" y="1070306"/>
            <a:ext cx="1656184" cy="200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extBox 51"/>
          <p:cNvSpPr txBox="1"/>
          <p:nvPr/>
        </p:nvSpPr>
        <p:spPr>
          <a:xfrm>
            <a:off x="6588224" y="2492896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2636912"/>
            <a:ext cx="2228977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2492896"/>
            <a:ext cx="2232248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72079" y="3522116"/>
            <a:ext cx="2160240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2079" y="3269641"/>
            <a:ext cx="2222691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2636912"/>
            <a:ext cx="2314195" cy="34051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960000"/>
              </a:solidFill>
              <a:latin typeface="Georg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21074942">
            <a:off x="61754" y="1212622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2591" y="2554206"/>
            <a:ext cx="6284456" cy="2887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" y="57052"/>
            <a:ext cx="1698650" cy="2304256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 rot="20882413">
            <a:off x="4692126" y="81594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466795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7145878" y="42098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pic>
        <p:nvPicPr>
          <p:cNvPr id="1026" name="Picture 2" descr="https://fs-th02.getcourse.ru/fileservice/file/thumbnail/h/03130e213c9ebefbddeb7891d01ba570.jpg/s/f1200x/a/27502/sc/270">
            <a:extLst>
              <a:ext uri="{FF2B5EF4-FFF2-40B4-BE49-F238E27FC236}">
                <a16:creationId xmlns:a16="http://schemas.microsoft.com/office/drawing/2014/main" id="{67BB548B-33DE-4197-9397-CB6E8EEF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8" y="519686"/>
            <a:ext cx="7400961" cy="61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15516" y="764703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78904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7040071" y="5218413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2243853" y="1612405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3947873" y="482326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7895874" y="1905557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3" y="-1058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836712"/>
            <a:ext cx="8739466" cy="36724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Квазиомонимы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похожие по звучанию слова или в этих словах разный лишь один звук.</a:t>
            </a:r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1643911" y="4420308"/>
            <a:ext cx="5856178" cy="187220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982423" y="1620667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6359103" y="442708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914" y="12687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692696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Коррекция дефектов звукопроизношения у детей с тяжелыми речевыми патологиями – процесс сложный и трудоемкий. Как в оптимальные сроки добиться стабильных, качественных результатов?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9326" y="0"/>
            <a:ext cx="19074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18" y="1268759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A36CC950-BA1D-4602-BBAD-F320434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91275"/>
            <a:ext cx="1229506" cy="17962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636192-A501-4053-9340-6EEFA6BB5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9" y="1412776"/>
            <a:ext cx="8408934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18" y="1268759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A36CC950-BA1D-4602-BBAD-F320434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91275"/>
            <a:ext cx="1229506" cy="17962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63E3A-6D49-4D4C-AE38-3505A7FCE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4" y="1646763"/>
            <a:ext cx="8585180" cy="46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18" y="1268759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A36CC950-BA1D-4602-BBAD-F320434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91275"/>
            <a:ext cx="1229506" cy="17962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2169B-83B1-44EB-ABD9-80A87614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9" y="1687305"/>
            <a:ext cx="8112901" cy="45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18" y="1268759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A36CC950-BA1D-4602-BBAD-F320434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91275"/>
            <a:ext cx="1229506" cy="179627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EA668-5956-45D7-BB24-1A612E44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00808"/>
            <a:ext cx="8280920" cy="4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818" y="1268759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A36CC950-BA1D-4602-BBAD-F3204344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91275"/>
            <a:ext cx="1229506" cy="17962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A8A0C-F199-4CD8-9B26-F224B94F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4" y="1876903"/>
            <a:ext cx="8275170" cy="43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620688"/>
            <a:ext cx="8964488" cy="60486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ЯЗЫКОЛОМКИ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83360" y="764704"/>
            <a:ext cx="4968552" cy="51125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наиболее эффективным средством автоматизации корригируемых звуков. Ведь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языколомка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сути та же самая скороговорка, но адаптированная, во-первых, к потребностям детей (игровая мотивация) и, во-вторых, к их возможностям (короткие понятные и проиллюстрированные фразы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D:\РАБОЧИЙ стол -2013\КЛЁВЫЕ картинки\professor2.jpg">
            <a:extLst>
              <a:ext uri="{FF2B5EF4-FFF2-40B4-BE49-F238E27FC236}">
                <a16:creationId xmlns:a16="http://schemas.microsoft.com/office/drawing/2014/main" id="{F4081AC2-C366-4C3E-AA2D-06CF60E3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20505"/>
            <a:ext cx="169865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136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User</cp:lastModifiedBy>
  <cp:revision>189</cp:revision>
  <dcterms:created xsi:type="dcterms:W3CDTF">2017-04-21T22:11:46Z</dcterms:created>
  <dcterms:modified xsi:type="dcterms:W3CDTF">2020-10-28T04:45:20Z</dcterms:modified>
</cp:coreProperties>
</file>