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2" r:id="rId3"/>
    <p:sldId id="263" r:id="rId4"/>
    <p:sldId id="279" r:id="rId5"/>
    <p:sldId id="282" r:id="rId6"/>
    <p:sldId id="283" r:id="rId7"/>
    <p:sldId id="281" r:id="rId8"/>
    <p:sldId id="258" r:id="rId9"/>
    <p:sldId id="259" r:id="rId10"/>
    <p:sldId id="280" r:id="rId11"/>
    <p:sldId id="260" r:id="rId12"/>
    <p:sldId id="266" r:id="rId13"/>
    <p:sldId id="278" r:id="rId14"/>
    <p:sldId id="277" r:id="rId15"/>
    <p:sldId id="271" r:id="rId16"/>
    <p:sldId id="261" r:id="rId17"/>
    <p:sldId id="264" r:id="rId18"/>
    <p:sldId id="270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Средний стиль 3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7654501761276461"/>
          <c:y val="0.59730778679666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48211229315983006"/>
          <c:y val="6.3855202063187025E-2"/>
          <c:w val="0.46044657206490736"/>
          <c:h val="0.6186809655420894"/>
        </c:manualLayout>
      </c:layout>
      <c:doughnutChart>
        <c:varyColors val="1"/>
        <c:ser>
          <c:idx val="0"/>
          <c:order val="0"/>
          <c:tx>
            <c:strRef>
              <c:f>Лист1!$B$2</c:f>
              <c:strCache>
                <c:ptCount val="1"/>
                <c:pt idx="0">
                  <c:v>Количество педагогов %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D43-402D-9489-A3FC1EF4590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D43-402D-9489-A3FC1EF4590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D43-402D-9489-A3FC1EF4590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D43-402D-9489-A3FC1EF4590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Лист1!$A$3:$A$6</c:f>
              <c:strCache>
                <c:ptCount val="4"/>
                <c:pt idx="0">
                  <c:v>Платформа Zoom</c:v>
                </c:pt>
                <c:pt idx="1">
                  <c:v>Платформа Учи.ру, Яндекс учебник</c:v>
                </c:pt>
                <c:pt idx="2">
                  <c:v>Сообщество Вконтакте</c:v>
                </c:pt>
                <c:pt idx="3">
                  <c:v>Мессенджер Viber</c:v>
                </c:pt>
              </c:strCache>
            </c:strRef>
          </c:cat>
          <c:val>
            <c:numRef>
              <c:f>Лист1!$B$3:$B$6</c:f>
              <c:numCache>
                <c:formatCode>0%</c:formatCode>
                <c:ptCount val="4"/>
                <c:pt idx="0">
                  <c:v>0.6</c:v>
                </c:pt>
                <c:pt idx="1">
                  <c:v>0.15</c:v>
                </c:pt>
                <c:pt idx="2">
                  <c:v>0.15</c:v>
                </c:pt>
                <c:pt idx="3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D43-402D-9489-A3FC1EF45906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9.8037719455169273E-2"/>
          <c:y val="8.2143094182755949E-2"/>
          <c:w val="0.4015492431357704"/>
          <c:h val="0.656435028821545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accent5">
              <a:lumMod val="50000"/>
            </a:schemeClr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ata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rawing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3FC13B-FFCC-4859-9AB7-7729513F63BC}" type="doc">
      <dgm:prSet loTypeId="urn:microsoft.com/office/officeart/2005/8/layout/chart3" loCatId="relationship" qsTypeId="urn:microsoft.com/office/officeart/2005/8/quickstyle/simple2" qsCatId="simple" csTypeId="urn:microsoft.com/office/officeart/2005/8/colors/colorful1" csCatId="colorful" phldr="1"/>
      <dgm:spPr/>
    </dgm:pt>
    <dgm:pt modelId="{3690F64D-01E6-4DDC-9C84-02960063C3C0}">
      <dgm:prSet phldrT="[Текст]" custT="1"/>
      <dgm:spPr/>
      <dgm:t>
        <a:bodyPr/>
        <a:lstStyle/>
        <a:p>
          <a:r>
            <a: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Информационная среда</a:t>
          </a:r>
        </a:p>
      </dgm:t>
    </dgm:pt>
    <dgm:pt modelId="{D8C7E7FD-D46D-49C0-9373-7ADCA1D1DE9F}" type="parTrans" cxnId="{6B81E961-02E2-4895-98FA-020D5FC80B6D}">
      <dgm:prSet/>
      <dgm:spPr/>
      <dgm:t>
        <a:bodyPr/>
        <a:lstStyle/>
        <a:p>
          <a:endParaRPr lang="ru-RU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1DA2F5-038A-4587-A5EF-0F44D2B3A7DB}" type="sibTrans" cxnId="{6B81E961-02E2-4895-98FA-020D5FC80B6D}">
      <dgm:prSet/>
      <dgm:spPr/>
      <dgm:t>
        <a:bodyPr/>
        <a:lstStyle/>
        <a:p>
          <a:endParaRPr lang="ru-RU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0613103-43D3-4E8A-916A-FFDA08F49D12}">
      <dgm:prSet phldrT="[Текст]" custT="1"/>
      <dgm:spPr/>
      <dgm:t>
        <a:bodyPr/>
        <a:lstStyle/>
        <a:p>
          <a:r>
            <a: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Субъективная среда</a:t>
          </a:r>
        </a:p>
      </dgm:t>
    </dgm:pt>
    <dgm:pt modelId="{8343F341-83ED-483C-921F-AFB7BABA754A}" type="parTrans" cxnId="{AB98C517-3EF1-47E6-B498-8A61E0B54413}">
      <dgm:prSet/>
      <dgm:spPr/>
      <dgm:t>
        <a:bodyPr/>
        <a:lstStyle/>
        <a:p>
          <a:endParaRPr lang="ru-RU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778BEDD-9716-4C9C-AF06-5AAF5C5EE67A}" type="sibTrans" cxnId="{AB98C517-3EF1-47E6-B498-8A61E0B54413}">
      <dgm:prSet/>
      <dgm:spPr/>
      <dgm:t>
        <a:bodyPr/>
        <a:lstStyle/>
        <a:p>
          <a:endParaRPr lang="ru-RU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EC77D1C-F28A-49AB-BF55-6C00B8E993FC}">
      <dgm:prSet phldrT="[Текст]" custT="1"/>
      <dgm:spPr/>
      <dgm:t>
        <a:bodyPr/>
        <a:lstStyle/>
        <a:p>
          <a:r>
            <a: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Объективная среда</a:t>
          </a:r>
        </a:p>
      </dgm:t>
    </dgm:pt>
    <dgm:pt modelId="{7C136B4F-7044-4314-B78A-5295DC666262}" type="parTrans" cxnId="{29A183C3-8064-472A-B086-C6D04B66F32B}">
      <dgm:prSet/>
      <dgm:spPr/>
      <dgm:t>
        <a:bodyPr/>
        <a:lstStyle/>
        <a:p>
          <a:endParaRPr lang="ru-RU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F079131-E432-4E35-A2C6-8CA33B9C05D2}" type="sibTrans" cxnId="{29A183C3-8064-472A-B086-C6D04B66F32B}">
      <dgm:prSet/>
      <dgm:spPr/>
      <dgm:t>
        <a:bodyPr/>
        <a:lstStyle/>
        <a:p>
          <a:endParaRPr lang="ru-RU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E62304E-F347-4AC1-AFC1-3ED8C78CC2D9}">
      <dgm:prSet phldrT="[Текст]" custT="1"/>
      <dgm:spPr/>
      <dgm:t>
        <a:bodyPr/>
        <a:lstStyle/>
        <a:p>
          <a:r>
            <a: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Нормативная среда</a:t>
          </a:r>
        </a:p>
      </dgm:t>
    </dgm:pt>
    <dgm:pt modelId="{091B4E90-B465-4E87-B8E9-B6CA29C2A015}" type="parTrans" cxnId="{FA50419C-7197-4473-9869-3F4E5F243F48}">
      <dgm:prSet/>
      <dgm:spPr/>
      <dgm:t>
        <a:bodyPr/>
        <a:lstStyle/>
        <a:p>
          <a:endParaRPr lang="ru-RU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FCA546-3E87-4C9D-A018-BD8140B91683}" type="sibTrans" cxnId="{FA50419C-7197-4473-9869-3F4E5F243F48}">
      <dgm:prSet/>
      <dgm:spPr/>
      <dgm:t>
        <a:bodyPr/>
        <a:lstStyle/>
        <a:p>
          <a:endParaRPr lang="ru-RU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3E4AEF-D388-44E3-B843-419141238F5C}" type="pres">
      <dgm:prSet presAssocID="{BC3FC13B-FFCC-4859-9AB7-7729513F63BC}" presName="compositeShape" presStyleCnt="0">
        <dgm:presLayoutVars>
          <dgm:chMax val="7"/>
          <dgm:dir/>
          <dgm:resizeHandles val="exact"/>
        </dgm:presLayoutVars>
      </dgm:prSet>
      <dgm:spPr/>
    </dgm:pt>
    <dgm:pt modelId="{02EB209E-B23A-488B-A464-04672C1C1C41}" type="pres">
      <dgm:prSet presAssocID="{BC3FC13B-FFCC-4859-9AB7-7729513F63BC}" presName="wedge1" presStyleLbl="node1" presStyleIdx="0" presStyleCnt="4"/>
      <dgm:spPr/>
    </dgm:pt>
    <dgm:pt modelId="{1979807E-4B23-4D6A-89FD-8B703E424C7E}" type="pres">
      <dgm:prSet presAssocID="{BC3FC13B-FFCC-4859-9AB7-7729513F63BC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D9008CD2-F85E-46CB-BA05-23DFDA9B5147}" type="pres">
      <dgm:prSet presAssocID="{BC3FC13B-FFCC-4859-9AB7-7729513F63BC}" presName="wedge2" presStyleLbl="node1" presStyleIdx="1" presStyleCnt="4" custLinFactNeighborX="598" custLinFactNeighborY="639"/>
      <dgm:spPr/>
    </dgm:pt>
    <dgm:pt modelId="{8AD866FA-7052-4B76-ADCF-90B8DAEC0E5C}" type="pres">
      <dgm:prSet presAssocID="{BC3FC13B-FFCC-4859-9AB7-7729513F63BC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32F0959F-2868-4E98-8C66-64F3D36B8AB9}" type="pres">
      <dgm:prSet presAssocID="{BC3FC13B-FFCC-4859-9AB7-7729513F63BC}" presName="wedge3" presStyleLbl="node1" presStyleIdx="2" presStyleCnt="4"/>
      <dgm:spPr/>
    </dgm:pt>
    <dgm:pt modelId="{FFD6F4F5-288B-4024-834E-C7D4C0D9353B}" type="pres">
      <dgm:prSet presAssocID="{BC3FC13B-FFCC-4859-9AB7-7729513F63BC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FC8F8D4C-C6BD-4B64-8E80-ABF2D4B6211A}" type="pres">
      <dgm:prSet presAssocID="{BC3FC13B-FFCC-4859-9AB7-7729513F63BC}" presName="wedge4" presStyleLbl="node1" presStyleIdx="3" presStyleCnt="4" custScaleX="100687" custScaleY="93085"/>
      <dgm:spPr/>
    </dgm:pt>
    <dgm:pt modelId="{25621AA8-F83D-474A-8BDA-551629A3E26A}" type="pres">
      <dgm:prSet presAssocID="{BC3FC13B-FFCC-4859-9AB7-7729513F63BC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AB98C517-3EF1-47E6-B498-8A61E0B54413}" srcId="{BC3FC13B-FFCC-4859-9AB7-7729513F63BC}" destId="{50613103-43D3-4E8A-916A-FFDA08F49D12}" srcOrd="1" destOrd="0" parTransId="{8343F341-83ED-483C-921F-AFB7BABA754A}" sibTransId="{1778BEDD-9716-4C9C-AF06-5AAF5C5EE67A}"/>
    <dgm:cxn modelId="{34A59735-8FB6-49FC-945A-E5192127C1BB}" type="presOf" srcId="{50613103-43D3-4E8A-916A-FFDA08F49D12}" destId="{8AD866FA-7052-4B76-ADCF-90B8DAEC0E5C}" srcOrd="1" destOrd="0" presId="urn:microsoft.com/office/officeart/2005/8/layout/chart3"/>
    <dgm:cxn modelId="{A2718638-29D6-4C9C-BFD6-FDDC4C0C02D2}" type="presOf" srcId="{3690F64D-01E6-4DDC-9C84-02960063C3C0}" destId="{1979807E-4B23-4D6A-89FD-8B703E424C7E}" srcOrd="1" destOrd="0" presId="urn:microsoft.com/office/officeart/2005/8/layout/chart3"/>
    <dgm:cxn modelId="{288C9B5B-8BDC-4E40-9FB2-03A66BA05C2B}" type="presOf" srcId="{50613103-43D3-4E8A-916A-FFDA08F49D12}" destId="{D9008CD2-F85E-46CB-BA05-23DFDA9B5147}" srcOrd="0" destOrd="0" presId="urn:microsoft.com/office/officeart/2005/8/layout/chart3"/>
    <dgm:cxn modelId="{6B81E961-02E2-4895-98FA-020D5FC80B6D}" srcId="{BC3FC13B-FFCC-4859-9AB7-7729513F63BC}" destId="{3690F64D-01E6-4DDC-9C84-02960063C3C0}" srcOrd="0" destOrd="0" parTransId="{D8C7E7FD-D46D-49C0-9373-7ADCA1D1DE9F}" sibTransId="{971DA2F5-038A-4587-A5EF-0F44D2B3A7DB}"/>
    <dgm:cxn modelId="{4988A353-95F0-452B-8897-AABE16E8E007}" type="presOf" srcId="{BC3FC13B-FFCC-4859-9AB7-7729513F63BC}" destId="{663E4AEF-D388-44E3-B843-419141238F5C}" srcOrd="0" destOrd="0" presId="urn:microsoft.com/office/officeart/2005/8/layout/chart3"/>
    <dgm:cxn modelId="{4DE71074-E682-4E75-9D32-53C5C04AD3C9}" type="presOf" srcId="{4EC77D1C-F28A-49AB-BF55-6C00B8E993FC}" destId="{32F0959F-2868-4E98-8C66-64F3D36B8AB9}" srcOrd="0" destOrd="0" presId="urn:microsoft.com/office/officeart/2005/8/layout/chart3"/>
    <dgm:cxn modelId="{0B51D775-00DE-4C1E-AE86-66ACBBE4A317}" type="presOf" srcId="{9E62304E-F347-4AC1-AFC1-3ED8C78CC2D9}" destId="{FC8F8D4C-C6BD-4B64-8E80-ABF2D4B6211A}" srcOrd="0" destOrd="0" presId="urn:microsoft.com/office/officeart/2005/8/layout/chart3"/>
    <dgm:cxn modelId="{FA50419C-7197-4473-9869-3F4E5F243F48}" srcId="{BC3FC13B-FFCC-4859-9AB7-7729513F63BC}" destId="{9E62304E-F347-4AC1-AFC1-3ED8C78CC2D9}" srcOrd="3" destOrd="0" parTransId="{091B4E90-B465-4E87-B8E9-B6CA29C2A015}" sibTransId="{FCFCA546-3E87-4C9D-A018-BD8140B91683}"/>
    <dgm:cxn modelId="{53BD85A3-1D92-40AB-9F5F-B98BAD939242}" type="presOf" srcId="{9E62304E-F347-4AC1-AFC1-3ED8C78CC2D9}" destId="{25621AA8-F83D-474A-8BDA-551629A3E26A}" srcOrd="1" destOrd="0" presId="urn:microsoft.com/office/officeart/2005/8/layout/chart3"/>
    <dgm:cxn modelId="{29A183C3-8064-472A-B086-C6D04B66F32B}" srcId="{BC3FC13B-FFCC-4859-9AB7-7729513F63BC}" destId="{4EC77D1C-F28A-49AB-BF55-6C00B8E993FC}" srcOrd="2" destOrd="0" parTransId="{7C136B4F-7044-4314-B78A-5295DC666262}" sibTransId="{2F079131-E432-4E35-A2C6-8CA33B9C05D2}"/>
    <dgm:cxn modelId="{6C9E85DB-E5B8-4D38-BEB5-0C60DB734CA9}" type="presOf" srcId="{4EC77D1C-F28A-49AB-BF55-6C00B8E993FC}" destId="{FFD6F4F5-288B-4024-834E-C7D4C0D9353B}" srcOrd="1" destOrd="0" presId="urn:microsoft.com/office/officeart/2005/8/layout/chart3"/>
    <dgm:cxn modelId="{292890EB-B1C0-4F9C-836D-0635AA0833B8}" type="presOf" srcId="{3690F64D-01E6-4DDC-9C84-02960063C3C0}" destId="{02EB209E-B23A-488B-A464-04672C1C1C41}" srcOrd="0" destOrd="0" presId="urn:microsoft.com/office/officeart/2005/8/layout/chart3"/>
    <dgm:cxn modelId="{00A1C264-7DFB-45C7-BFC3-127596EFC287}" type="presParOf" srcId="{663E4AEF-D388-44E3-B843-419141238F5C}" destId="{02EB209E-B23A-488B-A464-04672C1C1C41}" srcOrd="0" destOrd="0" presId="urn:microsoft.com/office/officeart/2005/8/layout/chart3"/>
    <dgm:cxn modelId="{70D7CE3C-C4A2-48ED-B379-456262F25D3B}" type="presParOf" srcId="{663E4AEF-D388-44E3-B843-419141238F5C}" destId="{1979807E-4B23-4D6A-89FD-8B703E424C7E}" srcOrd="1" destOrd="0" presId="urn:microsoft.com/office/officeart/2005/8/layout/chart3"/>
    <dgm:cxn modelId="{05E7C839-A3BB-4B53-AF89-66E50A2E4A4C}" type="presParOf" srcId="{663E4AEF-D388-44E3-B843-419141238F5C}" destId="{D9008CD2-F85E-46CB-BA05-23DFDA9B5147}" srcOrd="2" destOrd="0" presId="urn:microsoft.com/office/officeart/2005/8/layout/chart3"/>
    <dgm:cxn modelId="{CDD9743B-5424-4CC0-BED6-238BA9FCC6C5}" type="presParOf" srcId="{663E4AEF-D388-44E3-B843-419141238F5C}" destId="{8AD866FA-7052-4B76-ADCF-90B8DAEC0E5C}" srcOrd="3" destOrd="0" presId="urn:microsoft.com/office/officeart/2005/8/layout/chart3"/>
    <dgm:cxn modelId="{9018441F-0A6A-44F3-8D92-94448BF33CD6}" type="presParOf" srcId="{663E4AEF-D388-44E3-B843-419141238F5C}" destId="{32F0959F-2868-4E98-8C66-64F3D36B8AB9}" srcOrd="4" destOrd="0" presId="urn:microsoft.com/office/officeart/2005/8/layout/chart3"/>
    <dgm:cxn modelId="{D4601646-2F9F-4DCF-B984-B5A71DF8DA5A}" type="presParOf" srcId="{663E4AEF-D388-44E3-B843-419141238F5C}" destId="{FFD6F4F5-288B-4024-834E-C7D4C0D9353B}" srcOrd="5" destOrd="0" presId="urn:microsoft.com/office/officeart/2005/8/layout/chart3"/>
    <dgm:cxn modelId="{90C61098-2600-4B81-BFD0-248A5D647196}" type="presParOf" srcId="{663E4AEF-D388-44E3-B843-419141238F5C}" destId="{FC8F8D4C-C6BD-4B64-8E80-ABF2D4B6211A}" srcOrd="6" destOrd="0" presId="urn:microsoft.com/office/officeart/2005/8/layout/chart3"/>
    <dgm:cxn modelId="{2AF318AE-A515-4CE8-A59B-7F5CFC2B5C64}" type="presParOf" srcId="{663E4AEF-D388-44E3-B843-419141238F5C}" destId="{25621AA8-F83D-474A-8BDA-551629A3E26A}" srcOrd="7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1743EC5-6724-4B94-90B7-5D7DC8F4E2DD}" type="doc">
      <dgm:prSet loTypeId="urn:microsoft.com/office/officeart/2005/8/layout/hList7" loCatId="list" qsTypeId="urn:microsoft.com/office/officeart/2005/8/quickstyle/simple1" qsCatId="simple" csTypeId="urn:microsoft.com/office/officeart/2005/8/colors/accent1_1" csCatId="accent1" phldr="1"/>
      <dgm:spPr/>
    </dgm:pt>
    <dgm:pt modelId="{A90BD55A-D064-4594-BD99-314FB0D05CB2}">
      <dgm:prSet phldrT="[Текст]" custT="1"/>
      <dgm:spPr/>
      <dgm:t>
        <a:bodyPr/>
        <a:lstStyle/>
        <a:p>
          <a:r>
            <a:rPr lang="ru-RU" sz="1550" b="1" dirty="0">
              <a:latin typeface="Times New Roman" panose="02020603050405020304" pitchFamily="18" charset="0"/>
              <a:cs typeface="Times New Roman" panose="02020603050405020304" pitchFamily="18" charset="0"/>
            </a:rPr>
            <a:t>Директор</a:t>
          </a:r>
        </a:p>
        <a:p>
          <a:r>
            <a:rPr lang="ru-RU" sz="1550" dirty="0">
              <a:latin typeface="Times New Roman" panose="02020603050405020304" pitchFamily="18" charset="0"/>
              <a:cs typeface="Times New Roman" panose="02020603050405020304" pitchFamily="18" charset="0"/>
            </a:rPr>
            <a:t>-организация дистанционного обучения </a:t>
          </a:r>
        </a:p>
        <a:p>
          <a:r>
            <a:rPr lang="ru-RU" sz="1550" dirty="0">
              <a:latin typeface="Times New Roman" panose="02020603050405020304" pitchFamily="18" charset="0"/>
              <a:cs typeface="Times New Roman" panose="02020603050405020304" pitchFamily="18" charset="0"/>
            </a:rPr>
            <a:t>-принятие локальных актов</a:t>
          </a:r>
        </a:p>
        <a:p>
          <a:r>
            <a:rPr lang="ru-RU" sz="1550" dirty="0">
              <a:latin typeface="Times New Roman" panose="02020603050405020304" pitchFamily="18" charset="0"/>
              <a:cs typeface="Times New Roman" panose="02020603050405020304" pitchFamily="18" charset="0"/>
            </a:rPr>
            <a:t>-обеспечение технических условий</a:t>
          </a:r>
        </a:p>
        <a:p>
          <a:endParaRPr lang="ru-RU" sz="155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C9C270-B340-4E1D-9F06-E0E99538FD85}" type="parTrans" cxnId="{CE0A4961-8B8D-48B2-A7CA-528448CDA32A}">
      <dgm:prSet/>
      <dgm:spPr/>
      <dgm:t>
        <a:bodyPr/>
        <a:lstStyle/>
        <a:p>
          <a:endParaRPr lang="ru-RU" sz="155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92EE92-378A-49EE-8520-57CCEAD20F68}" type="sibTrans" cxnId="{CE0A4961-8B8D-48B2-A7CA-528448CDA32A}">
      <dgm:prSet/>
      <dgm:spPr/>
      <dgm:t>
        <a:bodyPr/>
        <a:lstStyle/>
        <a:p>
          <a:endParaRPr lang="ru-RU" sz="155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99E4EC-9520-468C-8B39-F08444907E5C}">
      <dgm:prSet phldrT="[Текст]" custT="1"/>
      <dgm:spPr/>
      <dgm:t>
        <a:bodyPr/>
        <a:lstStyle/>
        <a:p>
          <a:r>
            <a:rPr lang="ru-RU" sz="1550" b="1" dirty="0">
              <a:latin typeface="Times New Roman" panose="02020603050405020304" pitchFamily="18" charset="0"/>
              <a:cs typeface="Times New Roman" panose="02020603050405020304" pitchFamily="18" charset="0"/>
            </a:rPr>
            <a:t>Заместитель директора</a:t>
          </a:r>
        </a:p>
        <a:p>
          <a:r>
            <a:rPr lang="ru-RU" sz="1550" dirty="0">
              <a:latin typeface="Times New Roman" panose="02020603050405020304" pitchFamily="18" charset="0"/>
              <a:cs typeface="Times New Roman" panose="02020603050405020304" pitchFamily="18" charset="0"/>
            </a:rPr>
            <a:t>-составление расписания</a:t>
          </a:r>
        </a:p>
        <a:p>
          <a:r>
            <a:rPr lang="ru-RU" sz="1550" dirty="0">
              <a:latin typeface="Times New Roman" panose="02020603050405020304" pitchFamily="18" charset="0"/>
              <a:cs typeface="Times New Roman" panose="02020603050405020304" pitchFamily="18" charset="0"/>
            </a:rPr>
            <a:t>-корректировка учебного плана</a:t>
          </a:r>
        </a:p>
        <a:p>
          <a:r>
            <a:rPr lang="ru-RU" sz="1550" dirty="0">
              <a:latin typeface="Times New Roman" panose="02020603050405020304" pitchFamily="18" charset="0"/>
              <a:cs typeface="Times New Roman" panose="02020603050405020304" pitchFamily="18" charset="0"/>
            </a:rPr>
            <a:t>-разработка образовательных программ</a:t>
          </a:r>
        </a:p>
      </dgm:t>
    </dgm:pt>
    <dgm:pt modelId="{08E2256E-D289-4698-A860-1AFA5C957AD2}" type="parTrans" cxnId="{902AAA2D-9890-4637-B2AD-D29556D75983}">
      <dgm:prSet/>
      <dgm:spPr/>
      <dgm:t>
        <a:bodyPr/>
        <a:lstStyle/>
        <a:p>
          <a:endParaRPr lang="ru-RU" sz="155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DAC014-5ECA-44D1-B2C5-BB40279BEB60}" type="sibTrans" cxnId="{902AAA2D-9890-4637-B2AD-D29556D75983}">
      <dgm:prSet/>
      <dgm:spPr/>
      <dgm:t>
        <a:bodyPr/>
        <a:lstStyle/>
        <a:p>
          <a:endParaRPr lang="ru-RU" sz="155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DC355D-6EF6-4BFC-B0B0-FDD73618E29C}">
      <dgm:prSet phldrT="[Текст]" custT="1"/>
      <dgm:spPr/>
      <dgm:t>
        <a:bodyPr/>
        <a:lstStyle/>
        <a:p>
          <a:r>
            <a:rPr lang="ru-RU" sz="1550" b="1" dirty="0">
              <a:latin typeface="Times New Roman" panose="02020603050405020304" pitchFamily="18" charset="0"/>
              <a:cs typeface="Times New Roman" panose="02020603050405020304" pitchFamily="18" charset="0"/>
            </a:rPr>
            <a:t>Учитель</a:t>
          </a:r>
        </a:p>
        <a:p>
          <a:r>
            <a:rPr lang="ru-RU" sz="1550" dirty="0">
              <a:latin typeface="Times New Roman" panose="02020603050405020304" pitchFamily="18" charset="0"/>
              <a:cs typeface="Times New Roman" panose="02020603050405020304" pitchFamily="18" charset="0"/>
            </a:rPr>
            <a:t>-разработка учебного плана и программ</a:t>
          </a:r>
        </a:p>
        <a:p>
          <a:r>
            <a:rPr lang="ru-RU" sz="1550" dirty="0">
              <a:latin typeface="Times New Roman" panose="02020603050405020304" pitchFamily="18" charset="0"/>
              <a:cs typeface="Times New Roman" panose="02020603050405020304" pitchFamily="18" charset="0"/>
            </a:rPr>
            <a:t>-обучение и контроль знаний</a:t>
          </a:r>
        </a:p>
        <a:p>
          <a:r>
            <a:rPr lang="ru-RU" sz="155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76A3F397-4B43-4B94-8BD4-D1D747DEDA42}" type="parTrans" cxnId="{AE8CFC05-1F4F-4E8F-84E2-121C9FB29BDB}">
      <dgm:prSet/>
      <dgm:spPr/>
      <dgm:t>
        <a:bodyPr/>
        <a:lstStyle/>
        <a:p>
          <a:endParaRPr lang="ru-RU" sz="155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1EA5F2-AA64-49C5-A961-0DD476030668}" type="sibTrans" cxnId="{AE8CFC05-1F4F-4E8F-84E2-121C9FB29BDB}">
      <dgm:prSet/>
      <dgm:spPr/>
      <dgm:t>
        <a:bodyPr/>
        <a:lstStyle/>
        <a:p>
          <a:endParaRPr lang="ru-RU" sz="155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BA65C0-71C3-426C-8E3A-352639145810}">
      <dgm:prSet phldrT="[Текст]" custT="1"/>
      <dgm:spPr/>
      <dgm:t>
        <a:bodyPr/>
        <a:lstStyle/>
        <a:p>
          <a:r>
            <a:rPr lang="ru-RU" sz="1550" b="1" dirty="0">
              <a:latin typeface="Times New Roman" panose="02020603050405020304" pitchFamily="18" charset="0"/>
              <a:cs typeface="Times New Roman" panose="02020603050405020304" pitchFamily="18" charset="0"/>
            </a:rPr>
            <a:t>Классный руководитель</a:t>
          </a:r>
        </a:p>
        <a:p>
          <a:r>
            <a:rPr lang="ru-RU" sz="1550" dirty="0">
              <a:latin typeface="Times New Roman" panose="02020603050405020304" pitchFamily="18" charset="0"/>
              <a:cs typeface="Times New Roman" panose="02020603050405020304" pitchFamily="18" charset="0"/>
            </a:rPr>
            <a:t>-мониторинг образовательных результатов</a:t>
          </a:r>
        </a:p>
        <a:p>
          <a:r>
            <a:rPr lang="ru-RU" sz="1550" dirty="0">
              <a:latin typeface="Times New Roman" panose="02020603050405020304" pitchFamily="18" charset="0"/>
              <a:cs typeface="Times New Roman" panose="02020603050405020304" pitchFamily="18" charset="0"/>
            </a:rPr>
            <a:t>-информирование родителей и учеников</a:t>
          </a:r>
        </a:p>
      </dgm:t>
    </dgm:pt>
    <dgm:pt modelId="{5AD69515-A631-4C3A-8B8D-58AA1FA663DE}" type="parTrans" cxnId="{D1D9AF97-082A-4C59-B33D-A3B488AA6B7D}">
      <dgm:prSet/>
      <dgm:spPr/>
      <dgm:t>
        <a:bodyPr/>
        <a:lstStyle/>
        <a:p>
          <a:endParaRPr lang="ru-RU" sz="155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CEA51C-345A-49BA-9887-4B81E991A995}" type="sibTrans" cxnId="{D1D9AF97-082A-4C59-B33D-A3B488AA6B7D}">
      <dgm:prSet/>
      <dgm:spPr/>
      <dgm:t>
        <a:bodyPr/>
        <a:lstStyle/>
        <a:p>
          <a:endParaRPr lang="ru-RU" sz="155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587888-7B14-4CFB-8C15-59B9417C2534}" type="pres">
      <dgm:prSet presAssocID="{D1743EC5-6724-4B94-90B7-5D7DC8F4E2DD}" presName="Name0" presStyleCnt="0">
        <dgm:presLayoutVars>
          <dgm:dir/>
          <dgm:resizeHandles val="exact"/>
        </dgm:presLayoutVars>
      </dgm:prSet>
      <dgm:spPr/>
    </dgm:pt>
    <dgm:pt modelId="{CEC899F5-1D10-4A5C-B9B1-365E152D8330}" type="pres">
      <dgm:prSet presAssocID="{D1743EC5-6724-4B94-90B7-5D7DC8F4E2DD}" presName="fgShape" presStyleLbl="fgShp" presStyleIdx="0" presStyleCnt="1"/>
      <dgm:spPr/>
    </dgm:pt>
    <dgm:pt modelId="{81E9FD72-858B-46F8-995C-B02F5FF76F8B}" type="pres">
      <dgm:prSet presAssocID="{D1743EC5-6724-4B94-90B7-5D7DC8F4E2DD}" presName="linComp" presStyleCnt="0"/>
      <dgm:spPr/>
    </dgm:pt>
    <dgm:pt modelId="{4F17FB0E-BC4E-414E-B1F5-ED0E6AC7103F}" type="pres">
      <dgm:prSet presAssocID="{A90BD55A-D064-4594-BD99-314FB0D05CB2}" presName="compNode" presStyleCnt="0"/>
      <dgm:spPr/>
    </dgm:pt>
    <dgm:pt modelId="{F19DBF3C-471F-4860-9FB5-684B4AA4904E}" type="pres">
      <dgm:prSet presAssocID="{A90BD55A-D064-4594-BD99-314FB0D05CB2}" presName="bkgdShape" presStyleLbl="node1" presStyleIdx="0" presStyleCnt="4"/>
      <dgm:spPr/>
    </dgm:pt>
    <dgm:pt modelId="{02EDC149-2107-40AA-9FD3-A26BC78B6BCE}" type="pres">
      <dgm:prSet presAssocID="{A90BD55A-D064-4594-BD99-314FB0D05CB2}" presName="nodeTx" presStyleLbl="node1" presStyleIdx="0" presStyleCnt="4">
        <dgm:presLayoutVars>
          <dgm:bulletEnabled val="1"/>
        </dgm:presLayoutVars>
      </dgm:prSet>
      <dgm:spPr/>
    </dgm:pt>
    <dgm:pt modelId="{91872FD8-7B84-4703-8FFD-16809E1767FB}" type="pres">
      <dgm:prSet presAssocID="{A90BD55A-D064-4594-BD99-314FB0D05CB2}" presName="invisiNode" presStyleLbl="node1" presStyleIdx="0" presStyleCnt="4"/>
      <dgm:spPr/>
    </dgm:pt>
    <dgm:pt modelId="{FDB52427-58E0-452E-BA39-FC092F662A38}" type="pres">
      <dgm:prSet presAssocID="{A90BD55A-D064-4594-BD99-314FB0D05CB2}" presName="imagNode" presStyleLbl="fgImgPlace1" presStyleIdx="0" presStyleCnt="4" custLinFactNeighborX="-2082" custLinFactNeighborY="-12494"/>
      <dgm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AC6B6112-C7FC-4EA8-A3BC-D245895B1FC7}" type="pres">
      <dgm:prSet presAssocID="{FF92EE92-378A-49EE-8520-57CCEAD20F68}" presName="sibTrans" presStyleLbl="sibTrans2D1" presStyleIdx="0" presStyleCnt="0"/>
      <dgm:spPr/>
    </dgm:pt>
    <dgm:pt modelId="{4E211622-B81C-49B0-9CBE-2E877151320E}" type="pres">
      <dgm:prSet presAssocID="{F399E4EC-9520-468C-8B39-F08444907E5C}" presName="compNode" presStyleCnt="0"/>
      <dgm:spPr/>
    </dgm:pt>
    <dgm:pt modelId="{6B9A1F72-D781-43B8-8C97-80686FA87FA4}" type="pres">
      <dgm:prSet presAssocID="{F399E4EC-9520-468C-8B39-F08444907E5C}" presName="bkgdShape" presStyleLbl="node1" presStyleIdx="1" presStyleCnt="4"/>
      <dgm:spPr/>
    </dgm:pt>
    <dgm:pt modelId="{DB885250-82CC-4905-8AC7-5B9821A5C60E}" type="pres">
      <dgm:prSet presAssocID="{F399E4EC-9520-468C-8B39-F08444907E5C}" presName="nodeTx" presStyleLbl="node1" presStyleIdx="1" presStyleCnt="4">
        <dgm:presLayoutVars>
          <dgm:bulletEnabled val="1"/>
        </dgm:presLayoutVars>
      </dgm:prSet>
      <dgm:spPr/>
    </dgm:pt>
    <dgm:pt modelId="{5C683380-1ADF-4F17-A2B6-876C3259073F}" type="pres">
      <dgm:prSet presAssocID="{F399E4EC-9520-468C-8B39-F08444907E5C}" presName="invisiNode" presStyleLbl="node1" presStyleIdx="1" presStyleCnt="4"/>
      <dgm:spPr/>
    </dgm:pt>
    <dgm:pt modelId="{87765DB4-1F33-4FCC-AF52-A5D58178AA8B}" type="pres">
      <dgm:prSet presAssocID="{F399E4EC-9520-468C-8B39-F08444907E5C}" presName="imagNode" presStyleLbl="fgImgPlace1" presStyleIdx="1" presStyleCnt="4" custLinFactNeighborX="1691" custLinFactNeighborY="-8475"/>
      <dgm:spPr/>
    </dgm:pt>
    <dgm:pt modelId="{BADCF706-DB97-42DB-99DC-1C4B4F71B807}" type="pres">
      <dgm:prSet presAssocID="{9ADAC014-5ECA-44D1-B2C5-BB40279BEB60}" presName="sibTrans" presStyleLbl="sibTrans2D1" presStyleIdx="0" presStyleCnt="0"/>
      <dgm:spPr/>
    </dgm:pt>
    <dgm:pt modelId="{C71FE956-47CD-4E44-A9B1-F413A00A17D3}" type="pres">
      <dgm:prSet presAssocID="{BFDC355D-6EF6-4BFC-B0B0-FDD73618E29C}" presName="compNode" presStyleCnt="0"/>
      <dgm:spPr/>
    </dgm:pt>
    <dgm:pt modelId="{871DFBBE-AA8C-4254-A973-B8B8DC28C767}" type="pres">
      <dgm:prSet presAssocID="{BFDC355D-6EF6-4BFC-B0B0-FDD73618E29C}" presName="bkgdShape" presStyleLbl="node1" presStyleIdx="2" presStyleCnt="4"/>
      <dgm:spPr/>
    </dgm:pt>
    <dgm:pt modelId="{4E00D9B0-1B1F-470A-B4F2-9FA5DF66A346}" type="pres">
      <dgm:prSet presAssocID="{BFDC355D-6EF6-4BFC-B0B0-FDD73618E29C}" presName="nodeTx" presStyleLbl="node1" presStyleIdx="2" presStyleCnt="4">
        <dgm:presLayoutVars>
          <dgm:bulletEnabled val="1"/>
        </dgm:presLayoutVars>
      </dgm:prSet>
      <dgm:spPr/>
    </dgm:pt>
    <dgm:pt modelId="{7362FCFB-3FFB-443C-A296-89F1E0CDCF88}" type="pres">
      <dgm:prSet presAssocID="{BFDC355D-6EF6-4BFC-B0B0-FDD73618E29C}" presName="invisiNode" presStyleLbl="node1" presStyleIdx="2" presStyleCnt="4"/>
      <dgm:spPr/>
    </dgm:pt>
    <dgm:pt modelId="{2A632D34-7BF2-4720-AF43-51FD2FE98003}" type="pres">
      <dgm:prSet presAssocID="{BFDC355D-6EF6-4BFC-B0B0-FDD73618E29C}" presName="imagNode" presStyleLbl="fgImgPlace1" presStyleIdx="2" presStyleCnt="4" custLinFactNeighborY="-6247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4499B7A7-BBC8-457F-9519-B15FB6BA3B9E}" type="pres">
      <dgm:prSet presAssocID="{061EA5F2-AA64-49C5-A961-0DD476030668}" presName="sibTrans" presStyleLbl="sibTrans2D1" presStyleIdx="0" presStyleCnt="0"/>
      <dgm:spPr/>
    </dgm:pt>
    <dgm:pt modelId="{0EF6BCEC-2AED-4943-93C1-9BD1760F7A0D}" type="pres">
      <dgm:prSet presAssocID="{5EBA65C0-71C3-426C-8E3A-352639145810}" presName="compNode" presStyleCnt="0"/>
      <dgm:spPr/>
    </dgm:pt>
    <dgm:pt modelId="{019E8219-FB23-4B95-A239-73A5B9B88FA4}" type="pres">
      <dgm:prSet presAssocID="{5EBA65C0-71C3-426C-8E3A-352639145810}" presName="bkgdShape" presStyleLbl="node1" presStyleIdx="3" presStyleCnt="4"/>
      <dgm:spPr/>
    </dgm:pt>
    <dgm:pt modelId="{24ADE360-C4B8-423C-ADE1-4F8475AD9E34}" type="pres">
      <dgm:prSet presAssocID="{5EBA65C0-71C3-426C-8E3A-352639145810}" presName="nodeTx" presStyleLbl="node1" presStyleIdx="3" presStyleCnt="4">
        <dgm:presLayoutVars>
          <dgm:bulletEnabled val="1"/>
        </dgm:presLayoutVars>
      </dgm:prSet>
      <dgm:spPr/>
    </dgm:pt>
    <dgm:pt modelId="{E7D23EF2-457D-41B1-8407-428A07ABF842}" type="pres">
      <dgm:prSet presAssocID="{5EBA65C0-71C3-426C-8E3A-352639145810}" presName="invisiNode" presStyleLbl="node1" presStyleIdx="3" presStyleCnt="4"/>
      <dgm:spPr/>
    </dgm:pt>
    <dgm:pt modelId="{986BFA0C-1274-4D6A-826D-ADDE82AAB3FC}" type="pres">
      <dgm:prSet presAssocID="{5EBA65C0-71C3-426C-8E3A-352639145810}" presName="imagNode" presStyleLbl="fgImgPlace1" presStyleIdx="3" presStyleCnt="4" custLinFactNeighborX="-1041" custLinFactNeighborY="-520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</dgm:spPr>
    </dgm:pt>
  </dgm:ptLst>
  <dgm:cxnLst>
    <dgm:cxn modelId="{5064CA03-70C5-4A3B-9BB5-66824A7AE644}" type="presOf" srcId="{A90BD55A-D064-4594-BD99-314FB0D05CB2}" destId="{02EDC149-2107-40AA-9FD3-A26BC78B6BCE}" srcOrd="1" destOrd="0" presId="urn:microsoft.com/office/officeart/2005/8/layout/hList7"/>
    <dgm:cxn modelId="{AE8CFC05-1F4F-4E8F-84E2-121C9FB29BDB}" srcId="{D1743EC5-6724-4B94-90B7-5D7DC8F4E2DD}" destId="{BFDC355D-6EF6-4BFC-B0B0-FDD73618E29C}" srcOrd="2" destOrd="0" parTransId="{76A3F397-4B43-4B94-8BD4-D1D747DEDA42}" sibTransId="{061EA5F2-AA64-49C5-A961-0DD476030668}"/>
    <dgm:cxn modelId="{D8ED321A-899E-4DB7-AA89-47EB62C8080C}" type="presOf" srcId="{5EBA65C0-71C3-426C-8E3A-352639145810}" destId="{24ADE360-C4B8-423C-ADE1-4F8475AD9E34}" srcOrd="1" destOrd="0" presId="urn:microsoft.com/office/officeart/2005/8/layout/hList7"/>
    <dgm:cxn modelId="{274AC41B-3101-4274-9DC2-CCA976B07B2C}" type="presOf" srcId="{BFDC355D-6EF6-4BFC-B0B0-FDD73618E29C}" destId="{4E00D9B0-1B1F-470A-B4F2-9FA5DF66A346}" srcOrd="1" destOrd="0" presId="urn:microsoft.com/office/officeart/2005/8/layout/hList7"/>
    <dgm:cxn modelId="{902AAA2D-9890-4637-B2AD-D29556D75983}" srcId="{D1743EC5-6724-4B94-90B7-5D7DC8F4E2DD}" destId="{F399E4EC-9520-468C-8B39-F08444907E5C}" srcOrd="1" destOrd="0" parTransId="{08E2256E-D289-4698-A860-1AFA5C957AD2}" sibTransId="{9ADAC014-5ECA-44D1-B2C5-BB40279BEB60}"/>
    <dgm:cxn modelId="{C1E98C3E-8455-402C-86BB-7DCD7EA7FD6B}" type="presOf" srcId="{F399E4EC-9520-468C-8B39-F08444907E5C}" destId="{6B9A1F72-D781-43B8-8C97-80686FA87FA4}" srcOrd="0" destOrd="0" presId="urn:microsoft.com/office/officeart/2005/8/layout/hList7"/>
    <dgm:cxn modelId="{E8724C5D-B718-408E-B9C9-D329465CE004}" type="presOf" srcId="{9ADAC014-5ECA-44D1-B2C5-BB40279BEB60}" destId="{BADCF706-DB97-42DB-99DC-1C4B4F71B807}" srcOrd="0" destOrd="0" presId="urn:microsoft.com/office/officeart/2005/8/layout/hList7"/>
    <dgm:cxn modelId="{CE0A4961-8B8D-48B2-A7CA-528448CDA32A}" srcId="{D1743EC5-6724-4B94-90B7-5D7DC8F4E2DD}" destId="{A90BD55A-D064-4594-BD99-314FB0D05CB2}" srcOrd="0" destOrd="0" parTransId="{A5C9C270-B340-4E1D-9F06-E0E99538FD85}" sibTransId="{FF92EE92-378A-49EE-8520-57CCEAD20F68}"/>
    <dgm:cxn modelId="{CB1E8F45-DFCA-4F0B-AFFF-674A5B45F3FB}" type="presOf" srcId="{D1743EC5-6724-4B94-90B7-5D7DC8F4E2DD}" destId="{FD587888-7B14-4CFB-8C15-59B9417C2534}" srcOrd="0" destOrd="0" presId="urn:microsoft.com/office/officeart/2005/8/layout/hList7"/>
    <dgm:cxn modelId="{E8EEDE68-9112-46D3-A250-176EC106B69E}" type="presOf" srcId="{5EBA65C0-71C3-426C-8E3A-352639145810}" destId="{019E8219-FB23-4B95-A239-73A5B9B88FA4}" srcOrd="0" destOrd="0" presId="urn:microsoft.com/office/officeart/2005/8/layout/hList7"/>
    <dgm:cxn modelId="{D1D9AF97-082A-4C59-B33D-A3B488AA6B7D}" srcId="{D1743EC5-6724-4B94-90B7-5D7DC8F4E2DD}" destId="{5EBA65C0-71C3-426C-8E3A-352639145810}" srcOrd="3" destOrd="0" parTransId="{5AD69515-A631-4C3A-8B8D-58AA1FA663DE}" sibTransId="{85CEA51C-345A-49BA-9887-4B81E991A995}"/>
    <dgm:cxn modelId="{4673659D-48EC-452D-AFB1-19E6464D6316}" type="presOf" srcId="{A90BD55A-D064-4594-BD99-314FB0D05CB2}" destId="{F19DBF3C-471F-4860-9FB5-684B4AA4904E}" srcOrd="0" destOrd="0" presId="urn:microsoft.com/office/officeart/2005/8/layout/hList7"/>
    <dgm:cxn modelId="{786F40A6-116D-4527-9D7D-AB6C2F93FA92}" type="presOf" srcId="{061EA5F2-AA64-49C5-A961-0DD476030668}" destId="{4499B7A7-BBC8-457F-9519-B15FB6BA3B9E}" srcOrd="0" destOrd="0" presId="urn:microsoft.com/office/officeart/2005/8/layout/hList7"/>
    <dgm:cxn modelId="{E2C466B1-78B7-44D8-9531-9F543DC6E4A5}" type="presOf" srcId="{F399E4EC-9520-468C-8B39-F08444907E5C}" destId="{DB885250-82CC-4905-8AC7-5B9821A5C60E}" srcOrd="1" destOrd="0" presId="urn:microsoft.com/office/officeart/2005/8/layout/hList7"/>
    <dgm:cxn modelId="{848BACBA-74BD-4EE7-8E48-A53EB5A5BB5D}" type="presOf" srcId="{FF92EE92-378A-49EE-8520-57CCEAD20F68}" destId="{AC6B6112-C7FC-4EA8-A3BC-D245895B1FC7}" srcOrd="0" destOrd="0" presId="urn:microsoft.com/office/officeart/2005/8/layout/hList7"/>
    <dgm:cxn modelId="{3D402DD1-CC15-45FA-9CEC-B25067456299}" type="presOf" srcId="{BFDC355D-6EF6-4BFC-B0B0-FDD73618E29C}" destId="{871DFBBE-AA8C-4254-A973-B8B8DC28C767}" srcOrd="0" destOrd="0" presId="urn:microsoft.com/office/officeart/2005/8/layout/hList7"/>
    <dgm:cxn modelId="{AC9A3714-EC78-4954-B234-FAD0487D2B0E}" type="presParOf" srcId="{FD587888-7B14-4CFB-8C15-59B9417C2534}" destId="{CEC899F5-1D10-4A5C-B9B1-365E152D8330}" srcOrd="0" destOrd="0" presId="urn:microsoft.com/office/officeart/2005/8/layout/hList7"/>
    <dgm:cxn modelId="{A11E1524-0985-40A0-988E-28DB2F3E75D8}" type="presParOf" srcId="{FD587888-7B14-4CFB-8C15-59B9417C2534}" destId="{81E9FD72-858B-46F8-995C-B02F5FF76F8B}" srcOrd="1" destOrd="0" presId="urn:microsoft.com/office/officeart/2005/8/layout/hList7"/>
    <dgm:cxn modelId="{32572C9B-4CA2-44B6-81F7-A289CCF60B3F}" type="presParOf" srcId="{81E9FD72-858B-46F8-995C-B02F5FF76F8B}" destId="{4F17FB0E-BC4E-414E-B1F5-ED0E6AC7103F}" srcOrd="0" destOrd="0" presId="urn:microsoft.com/office/officeart/2005/8/layout/hList7"/>
    <dgm:cxn modelId="{03A9B908-991C-4789-A3EC-106B58149E94}" type="presParOf" srcId="{4F17FB0E-BC4E-414E-B1F5-ED0E6AC7103F}" destId="{F19DBF3C-471F-4860-9FB5-684B4AA4904E}" srcOrd="0" destOrd="0" presId="urn:microsoft.com/office/officeart/2005/8/layout/hList7"/>
    <dgm:cxn modelId="{A67A94F3-B986-4CDD-8B3D-4746573B37F2}" type="presParOf" srcId="{4F17FB0E-BC4E-414E-B1F5-ED0E6AC7103F}" destId="{02EDC149-2107-40AA-9FD3-A26BC78B6BCE}" srcOrd="1" destOrd="0" presId="urn:microsoft.com/office/officeart/2005/8/layout/hList7"/>
    <dgm:cxn modelId="{475FD378-F139-4737-AC4F-3FA05B55C309}" type="presParOf" srcId="{4F17FB0E-BC4E-414E-B1F5-ED0E6AC7103F}" destId="{91872FD8-7B84-4703-8FFD-16809E1767FB}" srcOrd="2" destOrd="0" presId="urn:microsoft.com/office/officeart/2005/8/layout/hList7"/>
    <dgm:cxn modelId="{9840B3CD-9CC6-4B70-8593-1C448A952843}" type="presParOf" srcId="{4F17FB0E-BC4E-414E-B1F5-ED0E6AC7103F}" destId="{FDB52427-58E0-452E-BA39-FC092F662A38}" srcOrd="3" destOrd="0" presId="urn:microsoft.com/office/officeart/2005/8/layout/hList7"/>
    <dgm:cxn modelId="{1A3A1F5C-9E22-4C9D-8A67-8AF0C34AC485}" type="presParOf" srcId="{81E9FD72-858B-46F8-995C-B02F5FF76F8B}" destId="{AC6B6112-C7FC-4EA8-A3BC-D245895B1FC7}" srcOrd="1" destOrd="0" presId="urn:microsoft.com/office/officeart/2005/8/layout/hList7"/>
    <dgm:cxn modelId="{42FB008C-6FA7-44C3-A9FD-A321DD74CE82}" type="presParOf" srcId="{81E9FD72-858B-46F8-995C-B02F5FF76F8B}" destId="{4E211622-B81C-49B0-9CBE-2E877151320E}" srcOrd="2" destOrd="0" presId="urn:microsoft.com/office/officeart/2005/8/layout/hList7"/>
    <dgm:cxn modelId="{DBA23DE1-4FE4-4E6B-A237-069D9799DFC4}" type="presParOf" srcId="{4E211622-B81C-49B0-9CBE-2E877151320E}" destId="{6B9A1F72-D781-43B8-8C97-80686FA87FA4}" srcOrd="0" destOrd="0" presId="urn:microsoft.com/office/officeart/2005/8/layout/hList7"/>
    <dgm:cxn modelId="{0DC3E12A-B987-4521-8F96-F4559D0B061D}" type="presParOf" srcId="{4E211622-B81C-49B0-9CBE-2E877151320E}" destId="{DB885250-82CC-4905-8AC7-5B9821A5C60E}" srcOrd="1" destOrd="0" presId="urn:microsoft.com/office/officeart/2005/8/layout/hList7"/>
    <dgm:cxn modelId="{35FFC0EB-0F76-448D-AC56-F65DB1E3BDB4}" type="presParOf" srcId="{4E211622-B81C-49B0-9CBE-2E877151320E}" destId="{5C683380-1ADF-4F17-A2B6-876C3259073F}" srcOrd="2" destOrd="0" presId="urn:microsoft.com/office/officeart/2005/8/layout/hList7"/>
    <dgm:cxn modelId="{35FFDE86-506A-4D81-B08E-CE5966C2AE55}" type="presParOf" srcId="{4E211622-B81C-49B0-9CBE-2E877151320E}" destId="{87765DB4-1F33-4FCC-AF52-A5D58178AA8B}" srcOrd="3" destOrd="0" presId="urn:microsoft.com/office/officeart/2005/8/layout/hList7"/>
    <dgm:cxn modelId="{FE8DCD60-2B08-4578-AB47-D64070C27F3E}" type="presParOf" srcId="{81E9FD72-858B-46F8-995C-B02F5FF76F8B}" destId="{BADCF706-DB97-42DB-99DC-1C4B4F71B807}" srcOrd="3" destOrd="0" presId="urn:microsoft.com/office/officeart/2005/8/layout/hList7"/>
    <dgm:cxn modelId="{C1BB27D6-073E-4C0D-8698-4D4D884E39D7}" type="presParOf" srcId="{81E9FD72-858B-46F8-995C-B02F5FF76F8B}" destId="{C71FE956-47CD-4E44-A9B1-F413A00A17D3}" srcOrd="4" destOrd="0" presId="urn:microsoft.com/office/officeart/2005/8/layout/hList7"/>
    <dgm:cxn modelId="{0E8BDB7C-5F95-4BA6-84AD-095876AC2142}" type="presParOf" srcId="{C71FE956-47CD-4E44-A9B1-F413A00A17D3}" destId="{871DFBBE-AA8C-4254-A973-B8B8DC28C767}" srcOrd="0" destOrd="0" presId="urn:microsoft.com/office/officeart/2005/8/layout/hList7"/>
    <dgm:cxn modelId="{EDAB7300-7E2E-4193-AA32-C257017819F2}" type="presParOf" srcId="{C71FE956-47CD-4E44-A9B1-F413A00A17D3}" destId="{4E00D9B0-1B1F-470A-B4F2-9FA5DF66A346}" srcOrd="1" destOrd="0" presId="urn:microsoft.com/office/officeart/2005/8/layout/hList7"/>
    <dgm:cxn modelId="{EDD4F3D4-01DA-43A5-B02E-3A1A79160033}" type="presParOf" srcId="{C71FE956-47CD-4E44-A9B1-F413A00A17D3}" destId="{7362FCFB-3FFB-443C-A296-89F1E0CDCF88}" srcOrd="2" destOrd="0" presId="urn:microsoft.com/office/officeart/2005/8/layout/hList7"/>
    <dgm:cxn modelId="{0807D6AB-F145-4DFF-8DBC-772C0A8A5638}" type="presParOf" srcId="{C71FE956-47CD-4E44-A9B1-F413A00A17D3}" destId="{2A632D34-7BF2-4720-AF43-51FD2FE98003}" srcOrd="3" destOrd="0" presId="urn:microsoft.com/office/officeart/2005/8/layout/hList7"/>
    <dgm:cxn modelId="{4545E858-5AA1-41A3-AD10-608BD8C815E8}" type="presParOf" srcId="{81E9FD72-858B-46F8-995C-B02F5FF76F8B}" destId="{4499B7A7-BBC8-457F-9519-B15FB6BA3B9E}" srcOrd="5" destOrd="0" presId="urn:microsoft.com/office/officeart/2005/8/layout/hList7"/>
    <dgm:cxn modelId="{0A7D6303-3E82-4865-A486-9D0F36367AF3}" type="presParOf" srcId="{81E9FD72-858B-46F8-995C-B02F5FF76F8B}" destId="{0EF6BCEC-2AED-4943-93C1-9BD1760F7A0D}" srcOrd="6" destOrd="0" presId="urn:microsoft.com/office/officeart/2005/8/layout/hList7"/>
    <dgm:cxn modelId="{220FBA1C-FBA2-499D-8346-A20CA3FA6884}" type="presParOf" srcId="{0EF6BCEC-2AED-4943-93C1-9BD1760F7A0D}" destId="{019E8219-FB23-4B95-A239-73A5B9B88FA4}" srcOrd="0" destOrd="0" presId="urn:microsoft.com/office/officeart/2005/8/layout/hList7"/>
    <dgm:cxn modelId="{84E2CB14-F991-4DA5-8D53-18520D36DA72}" type="presParOf" srcId="{0EF6BCEC-2AED-4943-93C1-9BD1760F7A0D}" destId="{24ADE360-C4B8-423C-ADE1-4F8475AD9E34}" srcOrd="1" destOrd="0" presId="urn:microsoft.com/office/officeart/2005/8/layout/hList7"/>
    <dgm:cxn modelId="{8841C3A9-065D-42FC-97A5-5C375C707D17}" type="presParOf" srcId="{0EF6BCEC-2AED-4943-93C1-9BD1760F7A0D}" destId="{E7D23EF2-457D-41B1-8407-428A07ABF842}" srcOrd="2" destOrd="0" presId="urn:microsoft.com/office/officeart/2005/8/layout/hList7"/>
    <dgm:cxn modelId="{F7FF0D79-ECC9-4452-A8DB-5F32CECD6337}" type="presParOf" srcId="{0EF6BCEC-2AED-4943-93C1-9BD1760F7A0D}" destId="{986BFA0C-1274-4D6A-826D-ADDE82AAB3FC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4CC259F-2A28-4B54-861D-4B4F7ABCD129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824A756-CF4A-4123-8358-E52C5BCC31E0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ноутбук (компьютер)</a:t>
          </a:r>
        </a:p>
      </dgm:t>
    </dgm:pt>
    <dgm:pt modelId="{D993EBF3-0F08-4004-944F-9278893E3C1E}" type="parTrans" cxnId="{B63B77D7-6C1E-48BE-AE83-77F2754B9984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714D47-51AE-4895-921D-89874FBC3FED}" type="sibTrans" cxnId="{B63B77D7-6C1E-48BE-AE83-77F2754B9984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F212DB-3D18-49DC-9BE3-8F7191F5C8F5}">
      <dgm:prSet phldrT="[Текст]"/>
      <dgm:spPr/>
      <dgm:t>
        <a:bodyPr/>
        <a:lstStyle/>
        <a:p>
          <a:r>
            <a:rPr lang="ru-RU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вебкамера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E870F1-AA11-4775-B4BF-CA5A9B2EBED0}" type="parTrans" cxnId="{14F5AC95-5B5D-4B00-9559-140939CE965A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A5FCFD-9E49-4179-8481-EB531D8327B3}" type="sibTrans" cxnId="{14F5AC95-5B5D-4B00-9559-140939CE965A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54430B-E6FC-47FB-B579-966601208DC3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наушники</a:t>
          </a:r>
        </a:p>
      </dgm:t>
    </dgm:pt>
    <dgm:pt modelId="{92968CD6-88C1-4F31-9FBD-906AD680504A}" type="parTrans" cxnId="{3C9A0ABA-4874-4C62-B870-67BA704B78E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B2B4A2-1973-403A-B6E0-0261114B0959}" type="sibTrans" cxnId="{3C9A0ABA-4874-4C62-B870-67BA704B78E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9C0DD8-3FAB-4C67-8013-61B99FC594EB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колонки</a:t>
          </a:r>
        </a:p>
      </dgm:t>
    </dgm:pt>
    <dgm:pt modelId="{00E02AE8-89F6-469F-AA30-731377E8A1F8}" type="parTrans" cxnId="{C64E4F3C-CD9D-4BC1-A128-1F69658BB13C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E179A2-3018-4BAA-A663-C133C04DA5A9}" type="sibTrans" cxnId="{C64E4F3C-CD9D-4BC1-A128-1F69658BB13C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1EAABC-A6AD-4F8A-A8BD-AC8E77B06F65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микрофон</a:t>
          </a:r>
        </a:p>
      </dgm:t>
    </dgm:pt>
    <dgm:pt modelId="{495E9CFC-906B-48C0-8D82-18E7C3D5F121}" type="parTrans" cxnId="{BF3C472C-81E9-4A15-AF0C-0B47ADC06D04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6095754-CA3B-494B-8099-7E0C29EB83A3}" type="sibTrans" cxnId="{BF3C472C-81E9-4A15-AF0C-0B47ADC06D04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8D07F3-04AB-4220-B292-218071999EF5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интернет</a:t>
          </a:r>
        </a:p>
      </dgm:t>
    </dgm:pt>
    <dgm:pt modelId="{01B32D31-F089-401B-BB04-8CD1779474DD}" type="parTrans" cxnId="{8A6D94BE-148E-4CC6-B394-9C639DFDF972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73A822-0622-4BF7-9E4F-87B904BF9344}" type="sibTrans" cxnId="{8A6D94BE-148E-4CC6-B394-9C639DFDF972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80007C-A883-4DB0-843B-B244DA074443}" type="pres">
      <dgm:prSet presAssocID="{A4CC259F-2A28-4B54-861D-4B4F7ABCD129}" presName="Name0" presStyleCnt="0">
        <dgm:presLayoutVars>
          <dgm:dir/>
          <dgm:animLvl val="lvl"/>
          <dgm:resizeHandles val="exact"/>
        </dgm:presLayoutVars>
      </dgm:prSet>
      <dgm:spPr/>
    </dgm:pt>
    <dgm:pt modelId="{1CC5C449-6D04-4197-89AD-1BB1829FFD47}" type="pres">
      <dgm:prSet presAssocID="{3824A756-CF4A-4123-8358-E52C5BCC31E0}" presName="linNode" presStyleCnt="0"/>
      <dgm:spPr/>
    </dgm:pt>
    <dgm:pt modelId="{CB812ECF-3977-444D-B89D-59C12C26FBBD}" type="pres">
      <dgm:prSet presAssocID="{3824A756-CF4A-4123-8358-E52C5BCC31E0}" presName="parentText" presStyleLbl="node1" presStyleIdx="0" presStyleCnt="6">
        <dgm:presLayoutVars>
          <dgm:chMax val="1"/>
          <dgm:bulletEnabled val="1"/>
        </dgm:presLayoutVars>
      </dgm:prSet>
      <dgm:spPr/>
    </dgm:pt>
    <dgm:pt modelId="{EB26EE27-892E-4B6A-A9F0-6672F4ED1FC2}" type="pres">
      <dgm:prSet presAssocID="{5C714D47-51AE-4895-921D-89874FBC3FED}" presName="sp" presStyleCnt="0"/>
      <dgm:spPr/>
    </dgm:pt>
    <dgm:pt modelId="{3D685EB9-89D6-4605-AEE2-6D945F7D1598}" type="pres">
      <dgm:prSet presAssocID="{39F212DB-3D18-49DC-9BE3-8F7191F5C8F5}" presName="linNode" presStyleCnt="0"/>
      <dgm:spPr/>
    </dgm:pt>
    <dgm:pt modelId="{298605B2-4125-4B95-B414-4C845EB4975C}" type="pres">
      <dgm:prSet presAssocID="{39F212DB-3D18-49DC-9BE3-8F7191F5C8F5}" presName="parentText" presStyleLbl="node1" presStyleIdx="1" presStyleCnt="6">
        <dgm:presLayoutVars>
          <dgm:chMax val="1"/>
          <dgm:bulletEnabled val="1"/>
        </dgm:presLayoutVars>
      </dgm:prSet>
      <dgm:spPr/>
    </dgm:pt>
    <dgm:pt modelId="{0AF9C26E-F32F-4CA5-B574-9B6D35EBCDDE}" type="pres">
      <dgm:prSet presAssocID="{D0A5FCFD-9E49-4179-8481-EB531D8327B3}" presName="sp" presStyleCnt="0"/>
      <dgm:spPr/>
    </dgm:pt>
    <dgm:pt modelId="{D551386B-2E43-4E6A-9447-C1A83F431630}" type="pres">
      <dgm:prSet presAssocID="{A154430B-E6FC-47FB-B579-966601208DC3}" presName="linNode" presStyleCnt="0"/>
      <dgm:spPr/>
    </dgm:pt>
    <dgm:pt modelId="{C62523EE-8DD9-42DB-B258-475E4A1DFD39}" type="pres">
      <dgm:prSet presAssocID="{A154430B-E6FC-47FB-B579-966601208DC3}" presName="parentText" presStyleLbl="node1" presStyleIdx="2" presStyleCnt="6">
        <dgm:presLayoutVars>
          <dgm:chMax val="1"/>
          <dgm:bulletEnabled val="1"/>
        </dgm:presLayoutVars>
      </dgm:prSet>
      <dgm:spPr/>
    </dgm:pt>
    <dgm:pt modelId="{05056299-DB8D-4F8D-BC60-F0FC39C63404}" type="pres">
      <dgm:prSet presAssocID="{08B2B4A2-1973-403A-B6E0-0261114B0959}" presName="sp" presStyleCnt="0"/>
      <dgm:spPr/>
    </dgm:pt>
    <dgm:pt modelId="{3736D070-4347-47EB-AD1E-4CC37C042A58}" type="pres">
      <dgm:prSet presAssocID="{819C0DD8-3FAB-4C67-8013-61B99FC594EB}" presName="linNode" presStyleCnt="0"/>
      <dgm:spPr/>
    </dgm:pt>
    <dgm:pt modelId="{E1D485E3-E9C8-4DDA-A387-49D804AD982E}" type="pres">
      <dgm:prSet presAssocID="{819C0DD8-3FAB-4C67-8013-61B99FC594EB}" presName="parentText" presStyleLbl="node1" presStyleIdx="3" presStyleCnt="6">
        <dgm:presLayoutVars>
          <dgm:chMax val="1"/>
          <dgm:bulletEnabled val="1"/>
        </dgm:presLayoutVars>
      </dgm:prSet>
      <dgm:spPr/>
    </dgm:pt>
    <dgm:pt modelId="{BE6DD32D-2AE5-4DF3-9B62-35E4A1DA2659}" type="pres">
      <dgm:prSet presAssocID="{58E179A2-3018-4BAA-A663-C133C04DA5A9}" presName="sp" presStyleCnt="0"/>
      <dgm:spPr/>
    </dgm:pt>
    <dgm:pt modelId="{CAD11538-2FED-43ED-B73E-5349F6FC2C96}" type="pres">
      <dgm:prSet presAssocID="{661EAABC-A6AD-4F8A-A8BD-AC8E77B06F65}" presName="linNode" presStyleCnt="0"/>
      <dgm:spPr/>
    </dgm:pt>
    <dgm:pt modelId="{9A2293ED-419F-43D2-A6F5-2E9B8EAE0086}" type="pres">
      <dgm:prSet presAssocID="{661EAABC-A6AD-4F8A-A8BD-AC8E77B06F65}" presName="parentText" presStyleLbl="node1" presStyleIdx="4" presStyleCnt="6">
        <dgm:presLayoutVars>
          <dgm:chMax val="1"/>
          <dgm:bulletEnabled val="1"/>
        </dgm:presLayoutVars>
      </dgm:prSet>
      <dgm:spPr/>
    </dgm:pt>
    <dgm:pt modelId="{C7053792-E063-40AC-B1EE-69C3A0469AC1}" type="pres">
      <dgm:prSet presAssocID="{E6095754-CA3B-494B-8099-7E0C29EB83A3}" presName="sp" presStyleCnt="0"/>
      <dgm:spPr/>
    </dgm:pt>
    <dgm:pt modelId="{508EC637-CC4B-4D53-893F-A4D1D08C99F1}" type="pres">
      <dgm:prSet presAssocID="{298D07F3-04AB-4220-B292-218071999EF5}" presName="linNode" presStyleCnt="0"/>
      <dgm:spPr/>
    </dgm:pt>
    <dgm:pt modelId="{E062AD1E-F2CC-4067-81F4-D1E1F219981E}" type="pres">
      <dgm:prSet presAssocID="{298D07F3-04AB-4220-B292-218071999EF5}" presName="parentText" presStyleLbl="node1" presStyleIdx="5" presStyleCnt="6">
        <dgm:presLayoutVars>
          <dgm:chMax val="1"/>
          <dgm:bulletEnabled val="1"/>
        </dgm:presLayoutVars>
      </dgm:prSet>
      <dgm:spPr/>
    </dgm:pt>
  </dgm:ptLst>
  <dgm:cxnLst>
    <dgm:cxn modelId="{DCA03215-47BA-48B3-9D7B-2F7C2BA9A326}" type="presOf" srcId="{A154430B-E6FC-47FB-B579-966601208DC3}" destId="{C62523EE-8DD9-42DB-B258-475E4A1DFD39}" srcOrd="0" destOrd="0" presId="urn:microsoft.com/office/officeart/2005/8/layout/vList5"/>
    <dgm:cxn modelId="{BF3C472C-81E9-4A15-AF0C-0B47ADC06D04}" srcId="{A4CC259F-2A28-4B54-861D-4B4F7ABCD129}" destId="{661EAABC-A6AD-4F8A-A8BD-AC8E77B06F65}" srcOrd="4" destOrd="0" parTransId="{495E9CFC-906B-48C0-8D82-18E7C3D5F121}" sibTransId="{E6095754-CA3B-494B-8099-7E0C29EB83A3}"/>
    <dgm:cxn modelId="{08D3E637-4F13-49F1-A6BC-B496E4DBA27F}" type="presOf" srcId="{39F212DB-3D18-49DC-9BE3-8F7191F5C8F5}" destId="{298605B2-4125-4B95-B414-4C845EB4975C}" srcOrd="0" destOrd="0" presId="urn:microsoft.com/office/officeart/2005/8/layout/vList5"/>
    <dgm:cxn modelId="{76CA2538-47A4-4C6D-83F1-63799100C384}" type="presOf" srcId="{661EAABC-A6AD-4F8A-A8BD-AC8E77B06F65}" destId="{9A2293ED-419F-43D2-A6F5-2E9B8EAE0086}" srcOrd="0" destOrd="0" presId="urn:microsoft.com/office/officeart/2005/8/layout/vList5"/>
    <dgm:cxn modelId="{C64E4F3C-CD9D-4BC1-A128-1F69658BB13C}" srcId="{A4CC259F-2A28-4B54-861D-4B4F7ABCD129}" destId="{819C0DD8-3FAB-4C67-8013-61B99FC594EB}" srcOrd="3" destOrd="0" parTransId="{00E02AE8-89F6-469F-AA30-731377E8A1F8}" sibTransId="{58E179A2-3018-4BAA-A663-C133C04DA5A9}"/>
    <dgm:cxn modelId="{FD05A53E-5A86-4BFB-866C-29F701B740B6}" type="presOf" srcId="{819C0DD8-3FAB-4C67-8013-61B99FC594EB}" destId="{E1D485E3-E9C8-4DDA-A387-49D804AD982E}" srcOrd="0" destOrd="0" presId="urn:microsoft.com/office/officeart/2005/8/layout/vList5"/>
    <dgm:cxn modelId="{D8DBF541-CC21-4B1B-A2B7-3459875EFE90}" type="presOf" srcId="{298D07F3-04AB-4220-B292-218071999EF5}" destId="{E062AD1E-F2CC-4067-81F4-D1E1F219981E}" srcOrd="0" destOrd="0" presId="urn:microsoft.com/office/officeart/2005/8/layout/vList5"/>
    <dgm:cxn modelId="{8E3C5A45-2C2E-4422-9ED0-E97E58DA109A}" type="presOf" srcId="{3824A756-CF4A-4123-8358-E52C5BCC31E0}" destId="{CB812ECF-3977-444D-B89D-59C12C26FBBD}" srcOrd="0" destOrd="0" presId="urn:microsoft.com/office/officeart/2005/8/layout/vList5"/>
    <dgm:cxn modelId="{5736C66F-1CDB-447C-9547-64B58DDB1E90}" type="presOf" srcId="{A4CC259F-2A28-4B54-861D-4B4F7ABCD129}" destId="{CA80007C-A883-4DB0-843B-B244DA074443}" srcOrd="0" destOrd="0" presId="urn:microsoft.com/office/officeart/2005/8/layout/vList5"/>
    <dgm:cxn modelId="{14F5AC95-5B5D-4B00-9559-140939CE965A}" srcId="{A4CC259F-2A28-4B54-861D-4B4F7ABCD129}" destId="{39F212DB-3D18-49DC-9BE3-8F7191F5C8F5}" srcOrd="1" destOrd="0" parTransId="{54E870F1-AA11-4775-B4BF-CA5A9B2EBED0}" sibTransId="{D0A5FCFD-9E49-4179-8481-EB531D8327B3}"/>
    <dgm:cxn modelId="{3C9A0ABA-4874-4C62-B870-67BA704B78EF}" srcId="{A4CC259F-2A28-4B54-861D-4B4F7ABCD129}" destId="{A154430B-E6FC-47FB-B579-966601208DC3}" srcOrd="2" destOrd="0" parTransId="{92968CD6-88C1-4F31-9FBD-906AD680504A}" sibTransId="{08B2B4A2-1973-403A-B6E0-0261114B0959}"/>
    <dgm:cxn modelId="{8A6D94BE-148E-4CC6-B394-9C639DFDF972}" srcId="{A4CC259F-2A28-4B54-861D-4B4F7ABCD129}" destId="{298D07F3-04AB-4220-B292-218071999EF5}" srcOrd="5" destOrd="0" parTransId="{01B32D31-F089-401B-BB04-8CD1779474DD}" sibTransId="{FE73A822-0622-4BF7-9E4F-87B904BF9344}"/>
    <dgm:cxn modelId="{B63B77D7-6C1E-48BE-AE83-77F2754B9984}" srcId="{A4CC259F-2A28-4B54-861D-4B4F7ABCD129}" destId="{3824A756-CF4A-4123-8358-E52C5BCC31E0}" srcOrd="0" destOrd="0" parTransId="{D993EBF3-0F08-4004-944F-9278893E3C1E}" sibTransId="{5C714D47-51AE-4895-921D-89874FBC3FED}"/>
    <dgm:cxn modelId="{2766234D-9398-4A0F-B2D3-DB5F629AD272}" type="presParOf" srcId="{CA80007C-A883-4DB0-843B-B244DA074443}" destId="{1CC5C449-6D04-4197-89AD-1BB1829FFD47}" srcOrd="0" destOrd="0" presId="urn:microsoft.com/office/officeart/2005/8/layout/vList5"/>
    <dgm:cxn modelId="{7C0005D0-A000-48EC-AC99-0DE6D6E39637}" type="presParOf" srcId="{1CC5C449-6D04-4197-89AD-1BB1829FFD47}" destId="{CB812ECF-3977-444D-B89D-59C12C26FBBD}" srcOrd="0" destOrd="0" presId="urn:microsoft.com/office/officeart/2005/8/layout/vList5"/>
    <dgm:cxn modelId="{813306C7-A852-4567-A07E-4FFA7225CAEC}" type="presParOf" srcId="{CA80007C-A883-4DB0-843B-B244DA074443}" destId="{EB26EE27-892E-4B6A-A9F0-6672F4ED1FC2}" srcOrd="1" destOrd="0" presId="urn:microsoft.com/office/officeart/2005/8/layout/vList5"/>
    <dgm:cxn modelId="{76EC1239-525B-4871-A723-EEF79F62EB56}" type="presParOf" srcId="{CA80007C-A883-4DB0-843B-B244DA074443}" destId="{3D685EB9-89D6-4605-AEE2-6D945F7D1598}" srcOrd="2" destOrd="0" presId="urn:microsoft.com/office/officeart/2005/8/layout/vList5"/>
    <dgm:cxn modelId="{BC37A9FF-7877-4A97-966E-7894BCE99D26}" type="presParOf" srcId="{3D685EB9-89D6-4605-AEE2-6D945F7D1598}" destId="{298605B2-4125-4B95-B414-4C845EB4975C}" srcOrd="0" destOrd="0" presId="urn:microsoft.com/office/officeart/2005/8/layout/vList5"/>
    <dgm:cxn modelId="{138F71C4-EE8A-405F-ACB8-3EA0804B96F0}" type="presParOf" srcId="{CA80007C-A883-4DB0-843B-B244DA074443}" destId="{0AF9C26E-F32F-4CA5-B574-9B6D35EBCDDE}" srcOrd="3" destOrd="0" presId="urn:microsoft.com/office/officeart/2005/8/layout/vList5"/>
    <dgm:cxn modelId="{2E67E95E-4C2B-467E-8F4D-8DD88B1D5C7B}" type="presParOf" srcId="{CA80007C-A883-4DB0-843B-B244DA074443}" destId="{D551386B-2E43-4E6A-9447-C1A83F431630}" srcOrd="4" destOrd="0" presId="urn:microsoft.com/office/officeart/2005/8/layout/vList5"/>
    <dgm:cxn modelId="{50FDAA18-005E-4DD7-B53B-033032FF55D4}" type="presParOf" srcId="{D551386B-2E43-4E6A-9447-C1A83F431630}" destId="{C62523EE-8DD9-42DB-B258-475E4A1DFD39}" srcOrd="0" destOrd="0" presId="urn:microsoft.com/office/officeart/2005/8/layout/vList5"/>
    <dgm:cxn modelId="{2DAA784C-D750-431F-9C69-F3C830E55A8F}" type="presParOf" srcId="{CA80007C-A883-4DB0-843B-B244DA074443}" destId="{05056299-DB8D-4F8D-BC60-F0FC39C63404}" srcOrd="5" destOrd="0" presId="urn:microsoft.com/office/officeart/2005/8/layout/vList5"/>
    <dgm:cxn modelId="{100A3712-DCD1-4DAC-A6C6-BC20E61DDD48}" type="presParOf" srcId="{CA80007C-A883-4DB0-843B-B244DA074443}" destId="{3736D070-4347-47EB-AD1E-4CC37C042A58}" srcOrd="6" destOrd="0" presId="urn:microsoft.com/office/officeart/2005/8/layout/vList5"/>
    <dgm:cxn modelId="{03CC3696-C474-4BF9-8BD8-EFF83F32F396}" type="presParOf" srcId="{3736D070-4347-47EB-AD1E-4CC37C042A58}" destId="{E1D485E3-E9C8-4DDA-A387-49D804AD982E}" srcOrd="0" destOrd="0" presId="urn:microsoft.com/office/officeart/2005/8/layout/vList5"/>
    <dgm:cxn modelId="{4E9BDB82-3CE4-47EF-87CF-5F4C9730139F}" type="presParOf" srcId="{CA80007C-A883-4DB0-843B-B244DA074443}" destId="{BE6DD32D-2AE5-4DF3-9B62-35E4A1DA2659}" srcOrd="7" destOrd="0" presId="urn:microsoft.com/office/officeart/2005/8/layout/vList5"/>
    <dgm:cxn modelId="{B634078B-21B7-435E-AF06-710CEEBDA8CB}" type="presParOf" srcId="{CA80007C-A883-4DB0-843B-B244DA074443}" destId="{CAD11538-2FED-43ED-B73E-5349F6FC2C96}" srcOrd="8" destOrd="0" presId="urn:microsoft.com/office/officeart/2005/8/layout/vList5"/>
    <dgm:cxn modelId="{E43791D4-5F38-4CA8-B880-F77024D260CC}" type="presParOf" srcId="{CAD11538-2FED-43ED-B73E-5349F6FC2C96}" destId="{9A2293ED-419F-43D2-A6F5-2E9B8EAE0086}" srcOrd="0" destOrd="0" presId="urn:microsoft.com/office/officeart/2005/8/layout/vList5"/>
    <dgm:cxn modelId="{C497C039-BF4F-4200-8A6A-EBD5A25CF221}" type="presParOf" srcId="{CA80007C-A883-4DB0-843B-B244DA074443}" destId="{C7053792-E063-40AC-B1EE-69C3A0469AC1}" srcOrd="9" destOrd="0" presId="urn:microsoft.com/office/officeart/2005/8/layout/vList5"/>
    <dgm:cxn modelId="{8E7FF59E-E7E7-45EA-A9CF-ADCC171D6C7D}" type="presParOf" srcId="{CA80007C-A883-4DB0-843B-B244DA074443}" destId="{508EC637-CC4B-4D53-893F-A4D1D08C99F1}" srcOrd="10" destOrd="0" presId="urn:microsoft.com/office/officeart/2005/8/layout/vList5"/>
    <dgm:cxn modelId="{3DBA69ED-1F1B-4F08-B625-09A26EE4A955}" type="presParOf" srcId="{508EC637-CC4B-4D53-893F-A4D1D08C99F1}" destId="{E062AD1E-F2CC-4067-81F4-D1E1F219981E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F3736E6-5E95-4B22-B80D-B47E7AAD6107}" type="doc">
      <dgm:prSet loTypeId="urn:microsoft.com/office/officeart/2005/8/layout/hList7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ABF96EDF-952A-483B-A29A-BB6534B602EA}">
      <dgm:prSet phldrT="[Текст]" custT="1"/>
      <dgm:spPr/>
      <dgm:t>
        <a:bodyPr/>
        <a:lstStyle/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для учителя – это инструмент диагностики и мониторинга, организации коррекционной работы и индивидуальной работы с учениками</a:t>
          </a:r>
        </a:p>
      </dgm:t>
    </dgm:pt>
    <dgm:pt modelId="{201642D2-6F3A-498F-9BE8-4C9734B13449}" type="parTrans" cxnId="{4ADE7B7F-10A9-4D14-8A84-C267B2A46F2F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53E449-E296-447F-9808-7039603B0AB2}" type="sibTrans" cxnId="{4ADE7B7F-10A9-4D14-8A84-C267B2A46F2F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46A48F-9BFA-406E-BDDA-4BAADF764D75}">
      <dgm:prSet phldrT="[Текст]" custT="1"/>
      <dgm:spPr/>
      <dgm:t>
        <a:bodyPr/>
        <a:lstStyle/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родителям дает возможность следить за успехами своего ребенка, видеть независимую и объективную оценку качества обучения</a:t>
          </a:r>
        </a:p>
      </dgm:t>
    </dgm:pt>
    <dgm:pt modelId="{758D0404-41F5-49A5-9CF2-1877CD8AFBF4}" type="parTrans" cxnId="{5DDEEC67-4B15-4FF8-BA15-543720C34003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C01D56-F2C7-4E0C-A60E-45E87AB195F5}" type="sibTrans" cxnId="{5DDEEC67-4B15-4FF8-BA15-543720C34003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38310F-EF19-487F-8CEB-A6937579B69E}">
      <dgm:prSet phldrT="[Текст]" custT="1"/>
      <dgm:spPr/>
      <dgm:t>
        <a:bodyPr/>
        <a:lstStyle/>
        <a:p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учащимся он позволяет повысить качество знаний по школьным предметам, а в качестве инструмента использовать любимые смартфоны и планшеты. Динамичные рейтинги лидеров класса и школ добавляют обучению элемент игры, что является хорошим стимулом к обучению</a:t>
          </a:r>
        </a:p>
      </dgm:t>
    </dgm:pt>
    <dgm:pt modelId="{7675E5A9-8217-441C-A5FD-BFC1B01AAE3D}" type="parTrans" cxnId="{8BB24580-D2DC-4774-9BCB-D977F88DED6E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DE9877-3C01-4C2D-A67C-8E32137AF1CB}" type="sibTrans" cxnId="{8BB24580-D2DC-4774-9BCB-D977F88DED6E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8D1D75-03A6-4FD9-8233-209B4BF0F7EC}">
      <dgm:prSet phldrT="[Текст]" custT="1"/>
      <dgm:spPr/>
      <dgm:t>
        <a:bodyPr/>
        <a:lstStyle/>
        <a:p>
          <a:r>
            <a:rPr lang="ru-RU" sz="1300" dirty="0">
              <a:latin typeface="Times New Roman" panose="02020603050405020304" pitchFamily="18" charset="0"/>
              <a:cs typeface="Times New Roman" panose="02020603050405020304" pitchFamily="18" charset="0"/>
            </a:rPr>
            <a:t>для школы – возможность организации дистанционного обучения в морозные дни, в карантин, для спортсменов, выезжающих на соревнования и часто болеющих детей</a:t>
          </a:r>
        </a:p>
      </dgm:t>
    </dgm:pt>
    <dgm:pt modelId="{9EAD6A6B-F42C-4B40-9F9D-3ADC7C4C091B}" type="parTrans" cxnId="{FDC6593E-6D53-4A52-9FAE-105D2A820176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2C06EE-87BD-43B2-BAAC-BF22713CAE6D}" type="sibTrans" cxnId="{FDC6593E-6D53-4A52-9FAE-105D2A820176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AE069B-355F-4E67-9B04-4C52051E4687}" type="pres">
      <dgm:prSet presAssocID="{5F3736E6-5E95-4B22-B80D-B47E7AAD6107}" presName="Name0" presStyleCnt="0">
        <dgm:presLayoutVars>
          <dgm:dir/>
          <dgm:resizeHandles val="exact"/>
        </dgm:presLayoutVars>
      </dgm:prSet>
      <dgm:spPr/>
    </dgm:pt>
    <dgm:pt modelId="{48A0D063-BD8F-4678-A441-6B03A1128307}" type="pres">
      <dgm:prSet presAssocID="{5F3736E6-5E95-4B22-B80D-B47E7AAD6107}" presName="fgShape" presStyleLbl="fgShp" presStyleIdx="0" presStyleCnt="1" custLinFactNeighborX="218" custLinFactNeighborY="56784"/>
      <dgm:spPr/>
    </dgm:pt>
    <dgm:pt modelId="{F9BC12B4-7739-4B66-B1F6-D6BDF32EB277}" type="pres">
      <dgm:prSet presAssocID="{5F3736E6-5E95-4B22-B80D-B47E7AAD6107}" presName="linComp" presStyleCnt="0"/>
      <dgm:spPr/>
    </dgm:pt>
    <dgm:pt modelId="{BD56D7EB-550D-4E11-8893-E30645C0AC3D}" type="pres">
      <dgm:prSet presAssocID="{ABF96EDF-952A-483B-A29A-BB6534B602EA}" presName="compNode" presStyleCnt="0"/>
      <dgm:spPr/>
    </dgm:pt>
    <dgm:pt modelId="{B01F2180-3C62-4D60-A3B0-223614C2646E}" type="pres">
      <dgm:prSet presAssocID="{ABF96EDF-952A-483B-A29A-BB6534B602EA}" presName="bkgdShape" presStyleLbl="node1" presStyleIdx="0" presStyleCnt="4"/>
      <dgm:spPr/>
    </dgm:pt>
    <dgm:pt modelId="{4DD348D4-EC77-42A3-9B5C-B7EA174AC978}" type="pres">
      <dgm:prSet presAssocID="{ABF96EDF-952A-483B-A29A-BB6534B602EA}" presName="nodeTx" presStyleLbl="node1" presStyleIdx="0" presStyleCnt="4">
        <dgm:presLayoutVars>
          <dgm:bulletEnabled val="1"/>
        </dgm:presLayoutVars>
      </dgm:prSet>
      <dgm:spPr/>
    </dgm:pt>
    <dgm:pt modelId="{56DED178-AB6B-4A80-A4FA-1463F5946A71}" type="pres">
      <dgm:prSet presAssocID="{ABF96EDF-952A-483B-A29A-BB6534B602EA}" presName="invisiNode" presStyleLbl="node1" presStyleIdx="0" presStyleCnt="4"/>
      <dgm:spPr/>
    </dgm:pt>
    <dgm:pt modelId="{41ABCD14-0A40-410E-9BF0-D8DD7C89DA6F}" type="pres">
      <dgm:prSet presAssocID="{ABF96EDF-952A-483B-A29A-BB6534B602EA}" presName="imagNode" presStyleLbl="fgImgPlace1" presStyleIdx="0" presStyleCnt="4" custScaleX="122926" custScaleY="111463" custLinFactNeighborX="3346" custLinFactNeighborY="-82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5ACF9A7-2C52-427B-8FAD-AE9FCF472A8A}" type="pres">
      <dgm:prSet presAssocID="{0253E449-E296-447F-9808-7039603B0AB2}" presName="sibTrans" presStyleLbl="sibTrans2D1" presStyleIdx="0" presStyleCnt="0"/>
      <dgm:spPr/>
    </dgm:pt>
    <dgm:pt modelId="{962085A5-6009-4B07-B652-DCE1B0E71B74}" type="pres">
      <dgm:prSet presAssocID="{3546A48F-9BFA-406E-BDDA-4BAADF764D75}" presName="compNode" presStyleCnt="0"/>
      <dgm:spPr/>
    </dgm:pt>
    <dgm:pt modelId="{1B0D4216-5B07-4000-BD99-6AAEAC511895}" type="pres">
      <dgm:prSet presAssocID="{3546A48F-9BFA-406E-BDDA-4BAADF764D75}" presName="bkgdShape" presStyleLbl="node1" presStyleIdx="1" presStyleCnt="4"/>
      <dgm:spPr/>
    </dgm:pt>
    <dgm:pt modelId="{84992BA4-A038-407A-99DF-4411CC002D57}" type="pres">
      <dgm:prSet presAssocID="{3546A48F-9BFA-406E-BDDA-4BAADF764D75}" presName="nodeTx" presStyleLbl="node1" presStyleIdx="1" presStyleCnt="4">
        <dgm:presLayoutVars>
          <dgm:bulletEnabled val="1"/>
        </dgm:presLayoutVars>
      </dgm:prSet>
      <dgm:spPr/>
    </dgm:pt>
    <dgm:pt modelId="{8B9A5580-9995-4F53-BB45-6099E54156D2}" type="pres">
      <dgm:prSet presAssocID="{3546A48F-9BFA-406E-BDDA-4BAADF764D75}" presName="invisiNode" presStyleLbl="node1" presStyleIdx="1" presStyleCnt="4"/>
      <dgm:spPr/>
    </dgm:pt>
    <dgm:pt modelId="{4C36A565-5EE7-4F99-8417-9BD9B7E18B19}" type="pres">
      <dgm:prSet presAssocID="{3546A48F-9BFA-406E-BDDA-4BAADF764D75}" presName="imagNode" presStyleLbl="fgImgPlace1" presStyleIdx="1" presStyleCnt="4"/>
      <dgm:spPr>
        <a:blipFill rotWithShape="1">
          <a:blip xmlns:r="http://schemas.openxmlformats.org/officeDocument/2006/relationships"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47" b="99559" l="2000" r="10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</dgm:pt>
    <dgm:pt modelId="{61177C51-AE66-4150-BCFE-95DF597EA920}" type="pres">
      <dgm:prSet presAssocID="{5AC01D56-F2C7-4E0C-A60E-45E87AB195F5}" presName="sibTrans" presStyleLbl="sibTrans2D1" presStyleIdx="0" presStyleCnt="0"/>
      <dgm:spPr/>
    </dgm:pt>
    <dgm:pt modelId="{0FFD0D07-58F2-4D59-9C29-DD42757F62B5}" type="pres">
      <dgm:prSet presAssocID="{2338310F-EF19-487F-8CEB-A6937579B69E}" presName="compNode" presStyleCnt="0"/>
      <dgm:spPr/>
    </dgm:pt>
    <dgm:pt modelId="{4DECCEB3-064D-468B-8010-0D0412928C69}" type="pres">
      <dgm:prSet presAssocID="{2338310F-EF19-487F-8CEB-A6937579B69E}" presName="bkgdShape" presStyleLbl="node1" presStyleIdx="2" presStyleCnt="4" custLinFactNeighborX="1371"/>
      <dgm:spPr/>
    </dgm:pt>
    <dgm:pt modelId="{4BBF3615-4F57-4215-A672-AE4E4B27BD3E}" type="pres">
      <dgm:prSet presAssocID="{2338310F-EF19-487F-8CEB-A6937579B69E}" presName="nodeTx" presStyleLbl="node1" presStyleIdx="2" presStyleCnt="4">
        <dgm:presLayoutVars>
          <dgm:bulletEnabled val="1"/>
        </dgm:presLayoutVars>
      </dgm:prSet>
      <dgm:spPr/>
    </dgm:pt>
    <dgm:pt modelId="{A4446A7C-8A53-48B1-B3AB-6E4771EDB8E0}" type="pres">
      <dgm:prSet presAssocID="{2338310F-EF19-487F-8CEB-A6937579B69E}" presName="invisiNode" presStyleLbl="node1" presStyleIdx="2" presStyleCnt="4"/>
      <dgm:spPr/>
    </dgm:pt>
    <dgm:pt modelId="{6223027C-83AF-423C-B22E-975AF6725BD6}" type="pres">
      <dgm:prSet presAssocID="{2338310F-EF19-487F-8CEB-A6937579B69E}" presName="imagNode" presStyleLbl="fgImgPlace1" presStyleIdx="2" presStyleCnt="4" custLinFactNeighborX="2264" custLinFactNeighborY="-10563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6E04D334-8C43-4EFB-946B-427AA95C79AF}" type="pres">
      <dgm:prSet presAssocID="{C7DE9877-3C01-4C2D-A67C-8E32137AF1CB}" presName="sibTrans" presStyleLbl="sibTrans2D1" presStyleIdx="0" presStyleCnt="0"/>
      <dgm:spPr/>
    </dgm:pt>
    <dgm:pt modelId="{9E7D48B3-D334-483D-B4FE-9FDFA8DB806E}" type="pres">
      <dgm:prSet presAssocID="{C28D1D75-03A6-4FD9-8233-209B4BF0F7EC}" presName="compNode" presStyleCnt="0"/>
      <dgm:spPr/>
    </dgm:pt>
    <dgm:pt modelId="{DC4F3E85-B51D-4866-B1AA-5A1170964A65}" type="pres">
      <dgm:prSet presAssocID="{C28D1D75-03A6-4FD9-8233-209B4BF0F7EC}" presName="bkgdShape" presStyleLbl="node1" presStyleIdx="3" presStyleCnt="4"/>
      <dgm:spPr/>
    </dgm:pt>
    <dgm:pt modelId="{AD05C31E-E9FB-45EB-BE87-79674B1B0884}" type="pres">
      <dgm:prSet presAssocID="{C28D1D75-03A6-4FD9-8233-209B4BF0F7EC}" presName="nodeTx" presStyleLbl="node1" presStyleIdx="3" presStyleCnt="4">
        <dgm:presLayoutVars>
          <dgm:bulletEnabled val="1"/>
        </dgm:presLayoutVars>
      </dgm:prSet>
      <dgm:spPr/>
    </dgm:pt>
    <dgm:pt modelId="{750F159F-2386-4F24-9963-1B27406FE1E7}" type="pres">
      <dgm:prSet presAssocID="{C28D1D75-03A6-4FD9-8233-209B4BF0F7EC}" presName="invisiNode" presStyleLbl="node1" presStyleIdx="3" presStyleCnt="4"/>
      <dgm:spPr/>
    </dgm:pt>
    <dgm:pt modelId="{B56E0089-42F2-4C79-9086-453C02418E6A}" type="pres">
      <dgm:prSet presAssocID="{C28D1D75-03A6-4FD9-8233-209B4BF0F7EC}" presName="imagNode" presStyleLbl="fgImgPlace1" presStyleIdx="3" presStyleCnt="4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FDC6593E-6D53-4A52-9FAE-105D2A820176}" srcId="{5F3736E6-5E95-4B22-B80D-B47E7AAD6107}" destId="{C28D1D75-03A6-4FD9-8233-209B4BF0F7EC}" srcOrd="3" destOrd="0" parTransId="{9EAD6A6B-F42C-4B40-9F9D-3ADC7C4C091B}" sibTransId="{3D2C06EE-87BD-43B2-BAAC-BF22713CAE6D}"/>
    <dgm:cxn modelId="{CA27CB40-D7CB-4AF5-A086-625BAA49C34D}" type="presOf" srcId="{5F3736E6-5E95-4B22-B80D-B47E7AAD6107}" destId="{B1AE069B-355F-4E67-9B04-4C52051E4687}" srcOrd="0" destOrd="0" presId="urn:microsoft.com/office/officeart/2005/8/layout/hList7"/>
    <dgm:cxn modelId="{56DD165F-C2F8-48AA-8246-B0FE984A47E9}" type="presOf" srcId="{C7DE9877-3C01-4C2D-A67C-8E32137AF1CB}" destId="{6E04D334-8C43-4EFB-946B-427AA95C79AF}" srcOrd="0" destOrd="0" presId="urn:microsoft.com/office/officeart/2005/8/layout/hList7"/>
    <dgm:cxn modelId="{7DD3F043-998B-49EC-B635-4651E5D20ECD}" type="presOf" srcId="{2338310F-EF19-487F-8CEB-A6937579B69E}" destId="{4BBF3615-4F57-4215-A672-AE4E4B27BD3E}" srcOrd="1" destOrd="0" presId="urn:microsoft.com/office/officeart/2005/8/layout/hList7"/>
    <dgm:cxn modelId="{5DDEEC67-4B15-4FF8-BA15-543720C34003}" srcId="{5F3736E6-5E95-4B22-B80D-B47E7AAD6107}" destId="{3546A48F-9BFA-406E-BDDA-4BAADF764D75}" srcOrd="1" destOrd="0" parTransId="{758D0404-41F5-49A5-9CF2-1877CD8AFBF4}" sibTransId="{5AC01D56-F2C7-4E0C-A60E-45E87AB195F5}"/>
    <dgm:cxn modelId="{B5EA9B4F-34F7-4A2F-BBE8-F97F152B526E}" type="presOf" srcId="{C28D1D75-03A6-4FD9-8233-209B4BF0F7EC}" destId="{AD05C31E-E9FB-45EB-BE87-79674B1B0884}" srcOrd="1" destOrd="0" presId="urn:microsoft.com/office/officeart/2005/8/layout/hList7"/>
    <dgm:cxn modelId="{375A1671-E856-4F8A-9AC2-F50594D61ABD}" type="presOf" srcId="{3546A48F-9BFA-406E-BDDA-4BAADF764D75}" destId="{1B0D4216-5B07-4000-BD99-6AAEAC511895}" srcOrd="0" destOrd="0" presId="urn:microsoft.com/office/officeart/2005/8/layout/hList7"/>
    <dgm:cxn modelId="{EE70AB59-CF17-43EC-88D1-A55C07635D0A}" type="presOf" srcId="{5AC01D56-F2C7-4E0C-A60E-45E87AB195F5}" destId="{61177C51-AE66-4150-BCFE-95DF597EA920}" srcOrd="0" destOrd="0" presId="urn:microsoft.com/office/officeart/2005/8/layout/hList7"/>
    <dgm:cxn modelId="{C7FBE47D-7411-4551-9233-A87E7870DF6A}" type="presOf" srcId="{ABF96EDF-952A-483B-A29A-BB6534B602EA}" destId="{4DD348D4-EC77-42A3-9B5C-B7EA174AC978}" srcOrd="1" destOrd="0" presId="urn:microsoft.com/office/officeart/2005/8/layout/hList7"/>
    <dgm:cxn modelId="{4ADE7B7F-10A9-4D14-8A84-C267B2A46F2F}" srcId="{5F3736E6-5E95-4B22-B80D-B47E7AAD6107}" destId="{ABF96EDF-952A-483B-A29A-BB6534B602EA}" srcOrd="0" destOrd="0" parTransId="{201642D2-6F3A-498F-9BE8-4C9734B13449}" sibTransId="{0253E449-E296-447F-9808-7039603B0AB2}"/>
    <dgm:cxn modelId="{8BB24580-D2DC-4774-9BCB-D977F88DED6E}" srcId="{5F3736E6-5E95-4B22-B80D-B47E7AAD6107}" destId="{2338310F-EF19-487F-8CEB-A6937579B69E}" srcOrd="2" destOrd="0" parTransId="{7675E5A9-8217-441C-A5FD-BFC1B01AAE3D}" sibTransId="{C7DE9877-3C01-4C2D-A67C-8E32137AF1CB}"/>
    <dgm:cxn modelId="{DCB112CC-9F66-4E1C-B7DC-7FFFBBB9A7E8}" type="presOf" srcId="{0253E449-E296-447F-9808-7039603B0AB2}" destId="{85ACF9A7-2C52-427B-8FAD-AE9FCF472A8A}" srcOrd="0" destOrd="0" presId="urn:microsoft.com/office/officeart/2005/8/layout/hList7"/>
    <dgm:cxn modelId="{327A27EE-1F33-4C65-A39C-AD5B8CFE6454}" type="presOf" srcId="{C28D1D75-03A6-4FD9-8233-209B4BF0F7EC}" destId="{DC4F3E85-B51D-4866-B1AA-5A1170964A65}" srcOrd="0" destOrd="0" presId="urn:microsoft.com/office/officeart/2005/8/layout/hList7"/>
    <dgm:cxn modelId="{C2C2C5EE-378E-4263-9FB3-F6BEFAD61D5A}" type="presOf" srcId="{ABF96EDF-952A-483B-A29A-BB6534B602EA}" destId="{B01F2180-3C62-4D60-A3B0-223614C2646E}" srcOrd="0" destOrd="0" presId="urn:microsoft.com/office/officeart/2005/8/layout/hList7"/>
    <dgm:cxn modelId="{10AC7DF2-27B2-40F4-9DC4-90FF3CE35C21}" type="presOf" srcId="{2338310F-EF19-487F-8CEB-A6937579B69E}" destId="{4DECCEB3-064D-468B-8010-0D0412928C69}" srcOrd="0" destOrd="0" presId="urn:microsoft.com/office/officeart/2005/8/layout/hList7"/>
    <dgm:cxn modelId="{477E72F9-A2EC-4CBE-B9C9-E93B8B967600}" type="presOf" srcId="{3546A48F-9BFA-406E-BDDA-4BAADF764D75}" destId="{84992BA4-A038-407A-99DF-4411CC002D57}" srcOrd="1" destOrd="0" presId="urn:microsoft.com/office/officeart/2005/8/layout/hList7"/>
    <dgm:cxn modelId="{5092918F-E4D7-4824-AA70-D01527C3FA27}" type="presParOf" srcId="{B1AE069B-355F-4E67-9B04-4C52051E4687}" destId="{48A0D063-BD8F-4678-A441-6B03A1128307}" srcOrd="0" destOrd="0" presId="urn:microsoft.com/office/officeart/2005/8/layout/hList7"/>
    <dgm:cxn modelId="{057A2AA7-AB9B-4515-81F0-16BC74B3C7E7}" type="presParOf" srcId="{B1AE069B-355F-4E67-9B04-4C52051E4687}" destId="{F9BC12B4-7739-4B66-B1F6-D6BDF32EB277}" srcOrd="1" destOrd="0" presId="urn:microsoft.com/office/officeart/2005/8/layout/hList7"/>
    <dgm:cxn modelId="{1A716E55-9360-4798-A030-A0C40B240920}" type="presParOf" srcId="{F9BC12B4-7739-4B66-B1F6-D6BDF32EB277}" destId="{BD56D7EB-550D-4E11-8893-E30645C0AC3D}" srcOrd="0" destOrd="0" presId="urn:microsoft.com/office/officeart/2005/8/layout/hList7"/>
    <dgm:cxn modelId="{218D42A2-4C52-4B13-A595-CC5D84FD88A9}" type="presParOf" srcId="{BD56D7EB-550D-4E11-8893-E30645C0AC3D}" destId="{B01F2180-3C62-4D60-A3B0-223614C2646E}" srcOrd="0" destOrd="0" presId="urn:microsoft.com/office/officeart/2005/8/layout/hList7"/>
    <dgm:cxn modelId="{ECE986F7-9C5F-4C08-8A88-1C14BA8C4EB9}" type="presParOf" srcId="{BD56D7EB-550D-4E11-8893-E30645C0AC3D}" destId="{4DD348D4-EC77-42A3-9B5C-B7EA174AC978}" srcOrd="1" destOrd="0" presId="urn:microsoft.com/office/officeart/2005/8/layout/hList7"/>
    <dgm:cxn modelId="{AA7464A6-FBF1-4B21-B6CF-EEE27D5E1930}" type="presParOf" srcId="{BD56D7EB-550D-4E11-8893-E30645C0AC3D}" destId="{56DED178-AB6B-4A80-A4FA-1463F5946A71}" srcOrd="2" destOrd="0" presId="urn:microsoft.com/office/officeart/2005/8/layout/hList7"/>
    <dgm:cxn modelId="{2BB077CF-95B0-469F-A1ED-D10C64917968}" type="presParOf" srcId="{BD56D7EB-550D-4E11-8893-E30645C0AC3D}" destId="{41ABCD14-0A40-410E-9BF0-D8DD7C89DA6F}" srcOrd="3" destOrd="0" presId="urn:microsoft.com/office/officeart/2005/8/layout/hList7"/>
    <dgm:cxn modelId="{C57E3787-BB2B-4757-A99D-A6AE5AFB7F8B}" type="presParOf" srcId="{F9BC12B4-7739-4B66-B1F6-D6BDF32EB277}" destId="{85ACF9A7-2C52-427B-8FAD-AE9FCF472A8A}" srcOrd="1" destOrd="0" presId="urn:microsoft.com/office/officeart/2005/8/layout/hList7"/>
    <dgm:cxn modelId="{9D9246A4-EAB3-4D90-A54F-62E82C26C0BF}" type="presParOf" srcId="{F9BC12B4-7739-4B66-B1F6-D6BDF32EB277}" destId="{962085A5-6009-4B07-B652-DCE1B0E71B74}" srcOrd="2" destOrd="0" presId="urn:microsoft.com/office/officeart/2005/8/layout/hList7"/>
    <dgm:cxn modelId="{4D882AC8-507C-44BC-8856-ADACC171098C}" type="presParOf" srcId="{962085A5-6009-4B07-B652-DCE1B0E71B74}" destId="{1B0D4216-5B07-4000-BD99-6AAEAC511895}" srcOrd="0" destOrd="0" presId="urn:microsoft.com/office/officeart/2005/8/layout/hList7"/>
    <dgm:cxn modelId="{23C2A9EB-D6B6-4384-B89E-EC8A1F984390}" type="presParOf" srcId="{962085A5-6009-4B07-B652-DCE1B0E71B74}" destId="{84992BA4-A038-407A-99DF-4411CC002D57}" srcOrd="1" destOrd="0" presId="urn:microsoft.com/office/officeart/2005/8/layout/hList7"/>
    <dgm:cxn modelId="{3E1207DB-05AE-4EC6-9A28-2A9BD1BA200B}" type="presParOf" srcId="{962085A5-6009-4B07-B652-DCE1B0E71B74}" destId="{8B9A5580-9995-4F53-BB45-6099E54156D2}" srcOrd="2" destOrd="0" presId="urn:microsoft.com/office/officeart/2005/8/layout/hList7"/>
    <dgm:cxn modelId="{4CA426AE-FB2C-40F3-B23B-A8551144F04D}" type="presParOf" srcId="{962085A5-6009-4B07-B652-DCE1B0E71B74}" destId="{4C36A565-5EE7-4F99-8417-9BD9B7E18B19}" srcOrd="3" destOrd="0" presId="urn:microsoft.com/office/officeart/2005/8/layout/hList7"/>
    <dgm:cxn modelId="{EDFB04E4-7AB4-4421-A7FB-5B24449EAE6C}" type="presParOf" srcId="{F9BC12B4-7739-4B66-B1F6-D6BDF32EB277}" destId="{61177C51-AE66-4150-BCFE-95DF597EA920}" srcOrd="3" destOrd="0" presId="urn:microsoft.com/office/officeart/2005/8/layout/hList7"/>
    <dgm:cxn modelId="{627EEF92-FEC0-472B-873D-20273C882089}" type="presParOf" srcId="{F9BC12B4-7739-4B66-B1F6-D6BDF32EB277}" destId="{0FFD0D07-58F2-4D59-9C29-DD42757F62B5}" srcOrd="4" destOrd="0" presId="urn:microsoft.com/office/officeart/2005/8/layout/hList7"/>
    <dgm:cxn modelId="{E643CA59-EED0-4D4D-BD36-251C7B867CF9}" type="presParOf" srcId="{0FFD0D07-58F2-4D59-9C29-DD42757F62B5}" destId="{4DECCEB3-064D-468B-8010-0D0412928C69}" srcOrd="0" destOrd="0" presId="urn:microsoft.com/office/officeart/2005/8/layout/hList7"/>
    <dgm:cxn modelId="{45C6CBC6-BB95-4139-B3A3-61F10794BF05}" type="presParOf" srcId="{0FFD0D07-58F2-4D59-9C29-DD42757F62B5}" destId="{4BBF3615-4F57-4215-A672-AE4E4B27BD3E}" srcOrd="1" destOrd="0" presId="urn:microsoft.com/office/officeart/2005/8/layout/hList7"/>
    <dgm:cxn modelId="{3C4978E1-60F8-49A9-87AE-BAA6ACCC80DB}" type="presParOf" srcId="{0FFD0D07-58F2-4D59-9C29-DD42757F62B5}" destId="{A4446A7C-8A53-48B1-B3AB-6E4771EDB8E0}" srcOrd="2" destOrd="0" presId="urn:microsoft.com/office/officeart/2005/8/layout/hList7"/>
    <dgm:cxn modelId="{4CCA9E0D-95D8-406F-A0BF-62489BE42FC1}" type="presParOf" srcId="{0FFD0D07-58F2-4D59-9C29-DD42757F62B5}" destId="{6223027C-83AF-423C-B22E-975AF6725BD6}" srcOrd="3" destOrd="0" presId="urn:microsoft.com/office/officeart/2005/8/layout/hList7"/>
    <dgm:cxn modelId="{26D2477E-065B-4F17-ACF6-C33372A28F12}" type="presParOf" srcId="{F9BC12B4-7739-4B66-B1F6-D6BDF32EB277}" destId="{6E04D334-8C43-4EFB-946B-427AA95C79AF}" srcOrd="5" destOrd="0" presId="urn:microsoft.com/office/officeart/2005/8/layout/hList7"/>
    <dgm:cxn modelId="{BE3A8F54-4FEB-46C8-9DDE-45452F558F4E}" type="presParOf" srcId="{F9BC12B4-7739-4B66-B1F6-D6BDF32EB277}" destId="{9E7D48B3-D334-483D-B4FE-9FDFA8DB806E}" srcOrd="6" destOrd="0" presId="urn:microsoft.com/office/officeart/2005/8/layout/hList7"/>
    <dgm:cxn modelId="{FAFF1A9E-098D-47F1-AF4E-E0A5E0F808C3}" type="presParOf" srcId="{9E7D48B3-D334-483D-B4FE-9FDFA8DB806E}" destId="{DC4F3E85-B51D-4866-B1AA-5A1170964A65}" srcOrd="0" destOrd="0" presId="urn:microsoft.com/office/officeart/2005/8/layout/hList7"/>
    <dgm:cxn modelId="{DAC743D1-42D4-40B2-9ACA-E07058F95DA4}" type="presParOf" srcId="{9E7D48B3-D334-483D-B4FE-9FDFA8DB806E}" destId="{AD05C31E-E9FB-45EB-BE87-79674B1B0884}" srcOrd="1" destOrd="0" presId="urn:microsoft.com/office/officeart/2005/8/layout/hList7"/>
    <dgm:cxn modelId="{C48B6768-F3ED-4957-B0F2-86C4E4DE5600}" type="presParOf" srcId="{9E7D48B3-D334-483D-B4FE-9FDFA8DB806E}" destId="{750F159F-2386-4F24-9963-1B27406FE1E7}" srcOrd="2" destOrd="0" presId="urn:microsoft.com/office/officeart/2005/8/layout/hList7"/>
    <dgm:cxn modelId="{33B46378-EA50-4F4B-A7F1-38CD239E545C}" type="presParOf" srcId="{9E7D48B3-D334-483D-B4FE-9FDFA8DB806E}" destId="{B56E0089-42F2-4C79-9086-453C02418E6A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7C46BCC-AC38-4E3B-9876-C3CA3773AD94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91DBD61-10AC-4458-9290-91102FF2F3B0}">
      <dgm:prSet phldrT="[Текст]" custT="1"/>
      <dgm:spPr/>
      <dgm:t>
        <a:bodyPr/>
        <a:lstStyle/>
        <a:p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аудио конференция – даёт возможность подключиться к конференции через телефон или аудио систему своего компьютера;</a:t>
          </a:r>
        </a:p>
      </dgm:t>
    </dgm:pt>
    <dgm:pt modelId="{E4072511-284D-46D9-8764-78C8A77ACFA8}" type="parTrans" cxnId="{C46B066E-1816-4B19-AD6A-EAA33A8BE55F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25F7BD-CD6E-474E-999F-79C7A0F565C2}" type="sibTrans" cxnId="{C46B066E-1816-4B19-AD6A-EAA33A8BE55F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A18E6D-73E3-4FBA-BAE8-FE2D85733CC9}">
      <dgm:prSet custT="1"/>
      <dgm:spPr/>
      <dgm:t>
        <a:bodyPr/>
        <a:lstStyle/>
        <a:p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запись – можно просмотреть интересующий урок в записи;</a:t>
          </a:r>
        </a:p>
      </dgm:t>
    </dgm:pt>
    <dgm:pt modelId="{3871D241-20D4-4AF8-998A-D100D84E4A02}" type="parTrans" cxnId="{F20A813C-5BA8-4D38-A8C0-D40B5A850755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BD9655-5C06-4D39-9D81-991BA3D74604}" type="sibTrans" cxnId="{F20A813C-5BA8-4D38-A8C0-D40B5A850755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859E03-245B-4DE6-BB32-D85ED48AA771}">
      <dgm:prSet custT="1"/>
      <dgm:spPr/>
      <dgm:t>
        <a:bodyPr/>
        <a:lstStyle/>
        <a:p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рабочий стол – возможность предоставления доступа к своему рабочему столу для демонстрации документов, презентаций, видеоматериала и пр.;</a:t>
          </a:r>
        </a:p>
      </dgm:t>
    </dgm:pt>
    <dgm:pt modelId="{0C3CAB32-46EA-4078-8D2F-38163D3C005C}" type="parTrans" cxnId="{CAE20470-4756-4BE4-82D3-B9E0707331F0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8EB59E-880B-47A8-81AD-FDA8C418EED8}" type="sibTrans" cxnId="{CAE20470-4756-4BE4-82D3-B9E0707331F0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B4D147-F898-4F75-827D-414F0BF05A1C}">
      <dgm:prSet custT="1"/>
      <dgm:spPr/>
      <dgm:t>
        <a:bodyPr/>
        <a:lstStyle/>
        <a:p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видео трансляция – подключение к онлайн уроку через свою веб-камеру;</a:t>
          </a:r>
        </a:p>
      </dgm:t>
    </dgm:pt>
    <dgm:pt modelId="{DF753929-B838-48E0-82B5-40D36F836108}" type="parTrans" cxnId="{5DBD3A00-1169-47AC-BA9D-41391B8E1189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B22F6F-26FC-4AE1-9475-08935ED0E448}" type="sibTrans" cxnId="{5DBD3A00-1169-47AC-BA9D-41391B8E1189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3BEDCE-2B33-4EB7-AEA9-3B2AF1116371}">
      <dgm:prSet custT="1"/>
      <dgm:spPr/>
      <dgm:t>
        <a:bodyPr/>
        <a:lstStyle/>
        <a:p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чат – мгновенный обмен сообщениями с группой и преподавателем во время занятий.</a:t>
          </a:r>
        </a:p>
      </dgm:t>
    </dgm:pt>
    <dgm:pt modelId="{49904DE2-645D-4996-8DEC-80EEBE11F30E}" type="parTrans" cxnId="{4EBDA18F-1FEF-4EFB-892B-E465BDBD4358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EC5F10-6A2C-472E-92DA-C44F3D91CEDD}" type="sibTrans" cxnId="{4EBDA18F-1FEF-4EFB-892B-E465BDBD4358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2FC4E8-F35C-450A-AD2D-073E9D6F1EBA}" type="pres">
      <dgm:prSet presAssocID="{27C46BCC-AC38-4E3B-9876-C3CA3773AD94}" presName="Name0" presStyleCnt="0">
        <dgm:presLayoutVars>
          <dgm:chMax val="7"/>
          <dgm:chPref val="7"/>
          <dgm:dir/>
        </dgm:presLayoutVars>
      </dgm:prSet>
      <dgm:spPr/>
    </dgm:pt>
    <dgm:pt modelId="{7A0AEB6A-378E-4FC2-94CB-E127B31DB723}" type="pres">
      <dgm:prSet presAssocID="{27C46BCC-AC38-4E3B-9876-C3CA3773AD94}" presName="Name1" presStyleCnt="0"/>
      <dgm:spPr/>
    </dgm:pt>
    <dgm:pt modelId="{4ABC7F16-2621-4230-B57E-16FF32FF72A7}" type="pres">
      <dgm:prSet presAssocID="{27C46BCC-AC38-4E3B-9876-C3CA3773AD94}" presName="cycle" presStyleCnt="0"/>
      <dgm:spPr/>
    </dgm:pt>
    <dgm:pt modelId="{7D2F772D-7A06-4B83-B9B3-39DED2CAE5F9}" type="pres">
      <dgm:prSet presAssocID="{27C46BCC-AC38-4E3B-9876-C3CA3773AD94}" presName="srcNode" presStyleLbl="node1" presStyleIdx="0" presStyleCnt="5"/>
      <dgm:spPr/>
    </dgm:pt>
    <dgm:pt modelId="{3062B118-9BBD-47A9-984B-08994208A08A}" type="pres">
      <dgm:prSet presAssocID="{27C46BCC-AC38-4E3B-9876-C3CA3773AD94}" presName="conn" presStyleLbl="parChTrans1D2" presStyleIdx="0" presStyleCnt="1"/>
      <dgm:spPr/>
    </dgm:pt>
    <dgm:pt modelId="{6CC3AA72-1BB1-4BDD-8A0F-204F1CDB91F6}" type="pres">
      <dgm:prSet presAssocID="{27C46BCC-AC38-4E3B-9876-C3CA3773AD94}" presName="extraNode" presStyleLbl="node1" presStyleIdx="0" presStyleCnt="5"/>
      <dgm:spPr/>
    </dgm:pt>
    <dgm:pt modelId="{5101333B-7630-4C80-9AB2-005B01226BA1}" type="pres">
      <dgm:prSet presAssocID="{27C46BCC-AC38-4E3B-9876-C3CA3773AD94}" presName="dstNode" presStyleLbl="node1" presStyleIdx="0" presStyleCnt="5"/>
      <dgm:spPr/>
    </dgm:pt>
    <dgm:pt modelId="{D9353E3B-D2F4-4306-9A98-EB77265164F8}" type="pres">
      <dgm:prSet presAssocID="{591DBD61-10AC-4458-9290-91102FF2F3B0}" presName="text_1" presStyleLbl="node1" presStyleIdx="0" presStyleCnt="5">
        <dgm:presLayoutVars>
          <dgm:bulletEnabled val="1"/>
        </dgm:presLayoutVars>
      </dgm:prSet>
      <dgm:spPr/>
    </dgm:pt>
    <dgm:pt modelId="{E0CE2498-E097-4D5C-B860-C8E7007738CD}" type="pres">
      <dgm:prSet presAssocID="{591DBD61-10AC-4458-9290-91102FF2F3B0}" presName="accent_1" presStyleCnt="0"/>
      <dgm:spPr/>
    </dgm:pt>
    <dgm:pt modelId="{9BAA7036-48AA-47B1-B79F-2179D97E6260}" type="pres">
      <dgm:prSet presAssocID="{591DBD61-10AC-4458-9290-91102FF2F3B0}" presName="accentRepeatNode" presStyleLbl="solidFgAcc1" presStyleIdx="0" presStyleCnt="5"/>
      <dgm:spPr/>
    </dgm:pt>
    <dgm:pt modelId="{2B65C77D-E6CA-405D-8C74-20EDF5359A4C}" type="pres">
      <dgm:prSet presAssocID="{D9A18E6D-73E3-4FBA-BAE8-FE2D85733CC9}" presName="text_2" presStyleLbl="node1" presStyleIdx="1" presStyleCnt="5">
        <dgm:presLayoutVars>
          <dgm:bulletEnabled val="1"/>
        </dgm:presLayoutVars>
      </dgm:prSet>
      <dgm:spPr/>
    </dgm:pt>
    <dgm:pt modelId="{307102B5-E868-41A2-8A19-793BE95EF6D9}" type="pres">
      <dgm:prSet presAssocID="{D9A18E6D-73E3-4FBA-BAE8-FE2D85733CC9}" presName="accent_2" presStyleCnt="0"/>
      <dgm:spPr/>
    </dgm:pt>
    <dgm:pt modelId="{C8CA980F-A516-4FB1-82C3-158597B961FE}" type="pres">
      <dgm:prSet presAssocID="{D9A18E6D-73E3-4FBA-BAE8-FE2D85733CC9}" presName="accentRepeatNode" presStyleLbl="solidFgAcc1" presStyleIdx="1" presStyleCnt="5"/>
      <dgm:spPr/>
    </dgm:pt>
    <dgm:pt modelId="{1B3BCA17-2257-4FBA-BB77-D1651CA287A8}" type="pres">
      <dgm:prSet presAssocID="{E2859E03-245B-4DE6-BB32-D85ED48AA771}" presName="text_3" presStyleLbl="node1" presStyleIdx="2" presStyleCnt="5">
        <dgm:presLayoutVars>
          <dgm:bulletEnabled val="1"/>
        </dgm:presLayoutVars>
      </dgm:prSet>
      <dgm:spPr/>
    </dgm:pt>
    <dgm:pt modelId="{A5978640-EBFC-40E3-BEBB-35F4198AFD7F}" type="pres">
      <dgm:prSet presAssocID="{E2859E03-245B-4DE6-BB32-D85ED48AA771}" presName="accent_3" presStyleCnt="0"/>
      <dgm:spPr/>
    </dgm:pt>
    <dgm:pt modelId="{F47933E3-86E2-4590-A72E-8F9002428DC6}" type="pres">
      <dgm:prSet presAssocID="{E2859E03-245B-4DE6-BB32-D85ED48AA771}" presName="accentRepeatNode" presStyleLbl="solidFgAcc1" presStyleIdx="2" presStyleCnt="5"/>
      <dgm:spPr/>
    </dgm:pt>
    <dgm:pt modelId="{04E8E6B0-4B08-4814-A9B5-4FE618D482FF}" type="pres">
      <dgm:prSet presAssocID="{BBB4D147-F898-4F75-827D-414F0BF05A1C}" presName="text_4" presStyleLbl="node1" presStyleIdx="3" presStyleCnt="5">
        <dgm:presLayoutVars>
          <dgm:bulletEnabled val="1"/>
        </dgm:presLayoutVars>
      </dgm:prSet>
      <dgm:spPr/>
    </dgm:pt>
    <dgm:pt modelId="{06BCE319-324C-4036-B467-3FEF753F96FD}" type="pres">
      <dgm:prSet presAssocID="{BBB4D147-F898-4F75-827D-414F0BF05A1C}" presName="accent_4" presStyleCnt="0"/>
      <dgm:spPr/>
    </dgm:pt>
    <dgm:pt modelId="{6F3E8B75-4D00-4240-9A51-2DB215DFFA77}" type="pres">
      <dgm:prSet presAssocID="{BBB4D147-F898-4F75-827D-414F0BF05A1C}" presName="accentRepeatNode" presStyleLbl="solidFgAcc1" presStyleIdx="3" presStyleCnt="5"/>
      <dgm:spPr/>
    </dgm:pt>
    <dgm:pt modelId="{92F5128E-5635-4950-89B7-F129F9A5FCBC}" type="pres">
      <dgm:prSet presAssocID="{DE3BEDCE-2B33-4EB7-AEA9-3B2AF1116371}" presName="text_5" presStyleLbl="node1" presStyleIdx="4" presStyleCnt="5">
        <dgm:presLayoutVars>
          <dgm:bulletEnabled val="1"/>
        </dgm:presLayoutVars>
      </dgm:prSet>
      <dgm:spPr/>
    </dgm:pt>
    <dgm:pt modelId="{B2D1FA23-2713-45BF-B664-51D3A5372C13}" type="pres">
      <dgm:prSet presAssocID="{DE3BEDCE-2B33-4EB7-AEA9-3B2AF1116371}" presName="accent_5" presStyleCnt="0"/>
      <dgm:spPr/>
    </dgm:pt>
    <dgm:pt modelId="{5736B431-F7FD-4B16-ADD0-170B62DDD996}" type="pres">
      <dgm:prSet presAssocID="{DE3BEDCE-2B33-4EB7-AEA9-3B2AF1116371}" presName="accentRepeatNode" presStyleLbl="solidFgAcc1" presStyleIdx="4" presStyleCnt="5"/>
      <dgm:spPr/>
    </dgm:pt>
  </dgm:ptLst>
  <dgm:cxnLst>
    <dgm:cxn modelId="{5DBD3A00-1169-47AC-BA9D-41391B8E1189}" srcId="{27C46BCC-AC38-4E3B-9876-C3CA3773AD94}" destId="{BBB4D147-F898-4F75-827D-414F0BF05A1C}" srcOrd="3" destOrd="0" parTransId="{DF753929-B838-48E0-82B5-40D36F836108}" sibTransId="{30B22F6F-26FC-4AE1-9475-08935ED0E448}"/>
    <dgm:cxn modelId="{C581FB21-8545-42C0-81CB-C4EB65BD6A83}" type="presOf" srcId="{E2859E03-245B-4DE6-BB32-D85ED48AA771}" destId="{1B3BCA17-2257-4FBA-BB77-D1651CA287A8}" srcOrd="0" destOrd="0" presId="urn:microsoft.com/office/officeart/2008/layout/VerticalCurvedList"/>
    <dgm:cxn modelId="{F20A813C-5BA8-4D38-A8C0-D40B5A850755}" srcId="{27C46BCC-AC38-4E3B-9876-C3CA3773AD94}" destId="{D9A18E6D-73E3-4FBA-BAE8-FE2D85733CC9}" srcOrd="1" destOrd="0" parTransId="{3871D241-20D4-4AF8-998A-D100D84E4A02}" sibTransId="{61BD9655-5C06-4D39-9D81-991BA3D74604}"/>
    <dgm:cxn modelId="{34B81C42-A511-4697-93D2-46608E96A01D}" type="presOf" srcId="{8B25F7BD-CD6E-474E-999F-79C7A0F565C2}" destId="{3062B118-9BBD-47A9-984B-08994208A08A}" srcOrd="0" destOrd="0" presId="urn:microsoft.com/office/officeart/2008/layout/VerticalCurvedList"/>
    <dgm:cxn modelId="{C46B066E-1816-4B19-AD6A-EAA33A8BE55F}" srcId="{27C46BCC-AC38-4E3B-9876-C3CA3773AD94}" destId="{591DBD61-10AC-4458-9290-91102FF2F3B0}" srcOrd="0" destOrd="0" parTransId="{E4072511-284D-46D9-8764-78C8A77ACFA8}" sibTransId="{8B25F7BD-CD6E-474E-999F-79C7A0F565C2}"/>
    <dgm:cxn modelId="{CAE20470-4756-4BE4-82D3-B9E0707331F0}" srcId="{27C46BCC-AC38-4E3B-9876-C3CA3773AD94}" destId="{E2859E03-245B-4DE6-BB32-D85ED48AA771}" srcOrd="2" destOrd="0" parTransId="{0C3CAB32-46EA-4078-8D2F-38163D3C005C}" sibTransId="{DD8EB59E-880B-47A8-81AD-FDA8C418EED8}"/>
    <dgm:cxn modelId="{F5DAFE8C-7514-45B9-9C69-A5DCB1E50D7B}" type="presOf" srcId="{DE3BEDCE-2B33-4EB7-AEA9-3B2AF1116371}" destId="{92F5128E-5635-4950-89B7-F129F9A5FCBC}" srcOrd="0" destOrd="0" presId="urn:microsoft.com/office/officeart/2008/layout/VerticalCurvedList"/>
    <dgm:cxn modelId="{4EBDA18F-1FEF-4EFB-892B-E465BDBD4358}" srcId="{27C46BCC-AC38-4E3B-9876-C3CA3773AD94}" destId="{DE3BEDCE-2B33-4EB7-AEA9-3B2AF1116371}" srcOrd="4" destOrd="0" parTransId="{49904DE2-645D-4996-8DEC-80EEBE11F30E}" sibTransId="{D1EC5F10-6A2C-472E-92DA-C44F3D91CEDD}"/>
    <dgm:cxn modelId="{19418FC7-A7A4-417D-9FB1-6BE44BC1135A}" type="presOf" srcId="{27C46BCC-AC38-4E3B-9876-C3CA3773AD94}" destId="{5B2FC4E8-F35C-450A-AD2D-073E9D6F1EBA}" srcOrd="0" destOrd="0" presId="urn:microsoft.com/office/officeart/2008/layout/VerticalCurvedList"/>
    <dgm:cxn modelId="{C6FC09CA-9079-4E2A-831E-79D9478734F7}" type="presOf" srcId="{BBB4D147-F898-4F75-827D-414F0BF05A1C}" destId="{04E8E6B0-4B08-4814-A9B5-4FE618D482FF}" srcOrd="0" destOrd="0" presId="urn:microsoft.com/office/officeart/2008/layout/VerticalCurvedList"/>
    <dgm:cxn modelId="{9C220FDC-C657-403C-AADA-655704CEFD87}" type="presOf" srcId="{D9A18E6D-73E3-4FBA-BAE8-FE2D85733CC9}" destId="{2B65C77D-E6CA-405D-8C74-20EDF5359A4C}" srcOrd="0" destOrd="0" presId="urn:microsoft.com/office/officeart/2008/layout/VerticalCurvedList"/>
    <dgm:cxn modelId="{63E33AFA-A96F-42E4-BDCF-277542149871}" type="presOf" srcId="{591DBD61-10AC-4458-9290-91102FF2F3B0}" destId="{D9353E3B-D2F4-4306-9A98-EB77265164F8}" srcOrd="0" destOrd="0" presId="urn:microsoft.com/office/officeart/2008/layout/VerticalCurvedList"/>
    <dgm:cxn modelId="{9B0EE5B4-5025-41CB-8A39-DF0E2C222440}" type="presParOf" srcId="{5B2FC4E8-F35C-450A-AD2D-073E9D6F1EBA}" destId="{7A0AEB6A-378E-4FC2-94CB-E127B31DB723}" srcOrd="0" destOrd="0" presId="urn:microsoft.com/office/officeart/2008/layout/VerticalCurvedList"/>
    <dgm:cxn modelId="{C375A503-438C-43F6-8729-72B4D3F61B12}" type="presParOf" srcId="{7A0AEB6A-378E-4FC2-94CB-E127B31DB723}" destId="{4ABC7F16-2621-4230-B57E-16FF32FF72A7}" srcOrd="0" destOrd="0" presId="urn:microsoft.com/office/officeart/2008/layout/VerticalCurvedList"/>
    <dgm:cxn modelId="{42508925-0952-452D-A0E7-B9EFC232880E}" type="presParOf" srcId="{4ABC7F16-2621-4230-B57E-16FF32FF72A7}" destId="{7D2F772D-7A06-4B83-B9B3-39DED2CAE5F9}" srcOrd="0" destOrd="0" presId="urn:microsoft.com/office/officeart/2008/layout/VerticalCurvedList"/>
    <dgm:cxn modelId="{13F29093-A5B7-4FE3-B354-B79B0C8324D4}" type="presParOf" srcId="{4ABC7F16-2621-4230-B57E-16FF32FF72A7}" destId="{3062B118-9BBD-47A9-984B-08994208A08A}" srcOrd="1" destOrd="0" presId="urn:microsoft.com/office/officeart/2008/layout/VerticalCurvedList"/>
    <dgm:cxn modelId="{7229CF18-8593-43BC-86D6-1901E2FECBE5}" type="presParOf" srcId="{4ABC7F16-2621-4230-B57E-16FF32FF72A7}" destId="{6CC3AA72-1BB1-4BDD-8A0F-204F1CDB91F6}" srcOrd="2" destOrd="0" presId="urn:microsoft.com/office/officeart/2008/layout/VerticalCurvedList"/>
    <dgm:cxn modelId="{2509B1D7-E994-4675-84B6-4162444DB6AD}" type="presParOf" srcId="{4ABC7F16-2621-4230-B57E-16FF32FF72A7}" destId="{5101333B-7630-4C80-9AB2-005B01226BA1}" srcOrd="3" destOrd="0" presId="urn:microsoft.com/office/officeart/2008/layout/VerticalCurvedList"/>
    <dgm:cxn modelId="{D87CBC83-2C47-4B81-9755-64337B96F155}" type="presParOf" srcId="{7A0AEB6A-378E-4FC2-94CB-E127B31DB723}" destId="{D9353E3B-D2F4-4306-9A98-EB77265164F8}" srcOrd="1" destOrd="0" presId="urn:microsoft.com/office/officeart/2008/layout/VerticalCurvedList"/>
    <dgm:cxn modelId="{0677B764-2773-4147-9E3E-19FE678C70FE}" type="presParOf" srcId="{7A0AEB6A-378E-4FC2-94CB-E127B31DB723}" destId="{E0CE2498-E097-4D5C-B860-C8E7007738CD}" srcOrd="2" destOrd="0" presId="urn:microsoft.com/office/officeart/2008/layout/VerticalCurvedList"/>
    <dgm:cxn modelId="{4792FAFF-F72D-4564-B0CF-0970DC85B1BC}" type="presParOf" srcId="{E0CE2498-E097-4D5C-B860-C8E7007738CD}" destId="{9BAA7036-48AA-47B1-B79F-2179D97E6260}" srcOrd="0" destOrd="0" presId="urn:microsoft.com/office/officeart/2008/layout/VerticalCurvedList"/>
    <dgm:cxn modelId="{E03C97C1-1E44-43E1-9835-2C7B603D8E87}" type="presParOf" srcId="{7A0AEB6A-378E-4FC2-94CB-E127B31DB723}" destId="{2B65C77D-E6CA-405D-8C74-20EDF5359A4C}" srcOrd="3" destOrd="0" presId="urn:microsoft.com/office/officeart/2008/layout/VerticalCurvedList"/>
    <dgm:cxn modelId="{94C59FCD-0BFA-46DC-AFEA-AFC8C664FDD2}" type="presParOf" srcId="{7A0AEB6A-378E-4FC2-94CB-E127B31DB723}" destId="{307102B5-E868-41A2-8A19-793BE95EF6D9}" srcOrd="4" destOrd="0" presId="urn:microsoft.com/office/officeart/2008/layout/VerticalCurvedList"/>
    <dgm:cxn modelId="{5513CABF-3505-4F20-991D-4341695B876C}" type="presParOf" srcId="{307102B5-E868-41A2-8A19-793BE95EF6D9}" destId="{C8CA980F-A516-4FB1-82C3-158597B961FE}" srcOrd="0" destOrd="0" presId="urn:microsoft.com/office/officeart/2008/layout/VerticalCurvedList"/>
    <dgm:cxn modelId="{F916EBEE-48F5-4ACF-BA71-5AF9DE37F35F}" type="presParOf" srcId="{7A0AEB6A-378E-4FC2-94CB-E127B31DB723}" destId="{1B3BCA17-2257-4FBA-BB77-D1651CA287A8}" srcOrd="5" destOrd="0" presId="urn:microsoft.com/office/officeart/2008/layout/VerticalCurvedList"/>
    <dgm:cxn modelId="{76670035-4242-4A0E-8E83-90873F554861}" type="presParOf" srcId="{7A0AEB6A-378E-4FC2-94CB-E127B31DB723}" destId="{A5978640-EBFC-40E3-BEBB-35F4198AFD7F}" srcOrd="6" destOrd="0" presId="urn:microsoft.com/office/officeart/2008/layout/VerticalCurvedList"/>
    <dgm:cxn modelId="{8DB6C81C-DE84-453A-93BD-5221CBB7B7C0}" type="presParOf" srcId="{A5978640-EBFC-40E3-BEBB-35F4198AFD7F}" destId="{F47933E3-86E2-4590-A72E-8F9002428DC6}" srcOrd="0" destOrd="0" presId="urn:microsoft.com/office/officeart/2008/layout/VerticalCurvedList"/>
    <dgm:cxn modelId="{A3242EB2-E65B-4D3B-BB1F-2E7CC8FCEDA1}" type="presParOf" srcId="{7A0AEB6A-378E-4FC2-94CB-E127B31DB723}" destId="{04E8E6B0-4B08-4814-A9B5-4FE618D482FF}" srcOrd="7" destOrd="0" presId="urn:microsoft.com/office/officeart/2008/layout/VerticalCurvedList"/>
    <dgm:cxn modelId="{96F1EF2E-A774-4583-8BB4-6D377ED4CA6B}" type="presParOf" srcId="{7A0AEB6A-378E-4FC2-94CB-E127B31DB723}" destId="{06BCE319-324C-4036-B467-3FEF753F96FD}" srcOrd="8" destOrd="0" presId="urn:microsoft.com/office/officeart/2008/layout/VerticalCurvedList"/>
    <dgm:cxn modelId="{2466188B-31E7-410A-996D-6D91721C9D57}" type="presParOf" srcId="{06BCE319-324C-4036-B467-3FEF753F96FD}" destId="{6F3E8B75-4D00-4240-9A51-2DB215DFFA77}" srcOrd="0" destOrd="0" presId="urn:microsoft.com/office/officeart/2008/layout/VerticalCurvedList"/>
    <dgm:cxn modelId="{3FD5D31C-ED16-4032-8EA7-80906A201AE5}" type="presParOf" srcId="{7A0AEB6A-378E-4FC2-94CB-E127B31DB723}" destId="{92F5128E-5635-4950-89B7-F129F9A5FCBC}" srcOrd="9" destOrd="0" presId="urn:microsoft.com/office/officeart/2008/layout/VerticalCurvedList"/>
    <dgm:cxn modelId="{17783E64-3CD9-4E6F-874B-349C5D99045C}" type="presParOf" srcId="{7A0AEB6A-378E-4FC2-94CB-E127B31DB723}" destId="{B2D1FA23-2713-45BF-B664-51D3A5372C13}" srcOrd="10" destOrd="0" presId="urn:microsoft.com/office/officeart/2008/layout/VerticalCurvedList"/>
    <dgm:cxn modelId="{61B3523A-1DD9-4841-9CFE-631167373992}" type="presParOf" srcId="{B2D1FA23-2713-45BF-B664-51D3A5372C13}" destId="{5736B431-F7FD-4B16-ADD0-170B62DDD99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23BEAC7-1AA5-422B-A34C-009C7D4C918E}" type="doc">
      <dgm:prSet loTypeId="urn:microsoft.com/office/officeart/2005/8/layout/defaul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B356E07-C9F5-47D5-BD24-4ACBDF74E56C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Блог учителя- личный бренд учителя</a:t>
          </a:r>
        </a:p>
      </dgm:t>
    </dgm:pt>
    <dgm:pt modelId="{3E0DCC0D-60A5-4082-B607-AFBA3C7A53F4}" type="parTrans" cxnId="{B0B7A5C8-DA15-40D9-8811-163A5FE37F91}">
      <dgm:prSet/>
      <dgm:spPr/>
      <dgm:t>
        <a:bodyPr/>
        <a:lstStyle/>
        <a:p>
          <a:endParaRPr lang="ru-RU" sz="20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3F29DF-6F8A-4B58-9843-CA75D784A6FC}" type="sibTrans" cxnId="{B0B7A5C8-DA15-40D9-8811-163A5FE37F91}">
      <dgm:prSet/>
      <dgm:spPr/>
      <dgm:t>
        <a:bodyPr/>
        <a:lstStyle/>
        <a:p>
          <a:endParaRPr lang="ru-RU" sz="20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61E3FE-AB3E-427F-AA93-44ADDE711F45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Группы с заданиями для учеников</a:t>
          </a:r>
        </a:p>
      </dgm:t>
    </dgm:pt>
    <dgm:pt modelId="{56F183FA-6184-47C3-BA48-18E068C15965}" type="parTrans" cxnId="{57640AAA-863E-477E-AEE1-87A681CDA662}">
      <dgm:prSet/>
      <dgm:spPr/>
      <dgm:t>
        <a:bodyPr/>
        <a:lstStyle/>
        <a:p>
          <a:endParaRPr lang="ru-RU" sz="20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851694-809A-4E29-92EC-FE953DAF13F6}" type="sibTrans" cxnId="{57640AAA-863E-477E-AEE1-87A681CDA662}">
      <dgm:prSet/>
      <dgm:spPr/>
      <dgm:t>
        <a:bodyPr/>
        <a:lstStyle/>
        <a:p>
          <a:endParaRPr lang="ru-RU" sz="20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978F07-C352-406E-A4CD-7533F20E945B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Современный способ связи и коммуникации</a:t>
          </a:r>
        </a:p>
      </dgm:t>
    </dgm:pt>
    <dgm:pt modelId="{06B6347C-BA03-43F7-B28D-C7AF147AB7B7}" type="parTrans" cxnId="{C9CAE706-0107-40AD-BA4A-0A2793D39309}">
      <dgm:prSet/>
      <dgm:spPr/>
      <dgm:t>
        <a:bodyPr/>
        <a:lstStyle/>
        <a:p>
          <a:endParaRPr lang="ru-RU" sz="20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46198A-85C0-4C87-BA0F-725199AA1E5F}" type="sibTrans" cxnId="{C9CAE706-0107-40AD-BA4A-0A2793D39309}">
      <dgm:prSet/>
      <dgm:spPr/>
      <dgm:t>
        <a:bodyPr/>
        <a:lstStyle/>
        <a:p>
          <a:endParaRPr lang="ru-RU" sz="20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AD17E2-06B9-4863-8115-8AFF7614FC76}">
      <dgm:prSet phldrT="[Текст]" custT="1"/>
      <dgm:spPr/>
      <dgm:t>
        <a:bodyPr/>
        <a:lstStyle/>
        <a:p>
          <a:r>
            <a:rPr lang="ru-RU" sz="16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Обмен полезными ссылками на ресурсы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FB109B-A20F-43A0-909C-FB599779F521}" type="parTrans" cxnId="{A1510159-1A99-4FCB-B21A-38289E1D90C0}">
      <dgm:prSet/>
      <dgm:spPr/>
      <dgm:t>
        <a:bodyPr/>
        <a:lstStyle/>
        <a:p>
          <a:endParaRPr lang="ru-RU" sz="20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ECD5FF-CE9A-4B1B-9D51-75E9697566B6}" type="sibTrans" cxnId="{A1510159-1A99-4FCB-B21A-38289E1D90C0}">
      <dgm:prSet/>
      <dgm:spPr/>
      <dgm:t>
        <a:bodyPr/>
        <a:lstStyle/>
        <a:p>
          <a:endParaRPr lang="ru-RU" sz="20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714287-DBF4-4CAE-B0A9-6B2E702A3CEA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Обмен опытом (презентациями-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обучалками</a:t>
          </a:r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, созданными самими учителями)</a:t>
          </a:r>
        </a:p>
      </dgm:t>
    </dgm:pt>
    <dgm:pt modelId="{D8557A07-6572-4354-9C30-FAEE16377046}" type="parTrans" cxnId="{6735A8BB-92B7-45FE-9647-9C27FFFF7E86}">
      <dgm:prSet/>
      <dgm:spPr/>
      <dgm:t>
        <a:bodyPr/>
        <a:lstStyle/>
        <a:p>
          <a:endParaRPr lang="ru-RU" sz="20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01EA22-1E91-4E52-B9DD-06A36AAC3181}" type="sibTrans" cxnId="{6735A8BB-92B7-45FE-9647-9C27FFFF7E86}">
      <dgm:prSet/>
      <dgm:spPr/>
      <dgm:t>
        <a:bodyPr/>
        <a:lstStyle/>
        <a:p>
          <a:endParaRPr lang="ru-RU" sz="20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354D9A-E466-4A4D-82EA-9658F6F5FB5F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Консультации и рекомендации для родителей</a:t>
          </a:r>
        </a:p>
      </dgm:t>
    </dgm:pt>
    <dgm:pt modelId="{5D73F2BE-24E0-4798-8DDC-B51E7B6A9D32}" type="parTrans" cxnId="{298272B8-F29E-4D01-AF1E-D482D99C6C3F}">
      <dgm:prSet/>
      <dgm:spPr/>
      <dgm:t>
        <a:bodyPr/>
        <a:lstStyle/>
        <a:p>
          <a:endParaRPr lang="ru-RU" sz="1600"/>
        </a:p>
      </dgm:t>
    </dgm:pt>
    <dgm:pt modelId="{623E40D1-4815-4A0F-8B61-E956E43899A0}" type="sibTrans" cxnId="{298272B8-F29E-4D01-AF1E-D482D99C6C3F}">
      <dgm:prSet/>
      <dgm:spPr/>
      <dgm:t>
        <a:bodyPr/>
        <a:lstStyle/>
        <a:p>
          <a:endParaRPr lang="ru-RU" sz="1600"/>
        </a:p>
      </dgm:t>
    </dgm:pt>
    <dgm:pt modelId="{7A2276B1-5CEF-44D4-B391-CD1721D854AF}">
      <dgm:prSet phldrT="[Текст]" custT="1"/>
      <dgm:spPr/>
      <dgm:t>
        <a:bodyPr/>
        <a:lstStyle/>
        <a:p>
          <a:r>
            <a:rPr lang="ru-RU" sz="16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Публикации опросников и  онлайн-тестов.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E2FB6A-F832-413E-BCB0-3F346FD9252A}" type="parTrans" cxnId="{165B1D0F-EB6E-4EC2-8256-5B341556CCE7}">
      <dgm:prSet/>
      <dgm:spPr/>
      <dgm:t>
        <a:bodyPr/>
        <a:lstStyle/>
        <a:p>
          <a:endParaRPr lang="ru-RU" sz="1600"/>
        </a:p>
      </dgm:t>
    </dgm:pt>
    <dgm:pt modelId="{1BEDB393-E9FD-45A6-9A90-5523E6D92012}" type="sibTrans" cxnId="{165B1D0F-EB6E-4EC2-8256-5B341556CCE7}">
      <dgm:prSet/>
      <dgm:spPr/>
      <dgm:t>
        <a:bodyPr/>
        <a:lstStyle/>
        <a:p>
          <a:endParaRPr lang="ru-RU" sz="1600"/>
        </a:p>
      </dgm:t>
    </dgm:pt>
    <dgm:pt modelId="{173D7178-C275-4065-A1F6-085B432D484C}" type="pres">
      <dgm:prSet presAssocID="{423BEAC7-1AA5-422B-A34C-009C7D4C918E}" presName="diagram" presStyleCnt="0">
        <dgm:presLayoutVars>
          <dgm:dir/>
          <dgm:resizeHandles val="exact"/>
        </dgm:presLayoutVars>
      </dgm:prSet>
      <dgm:spPr/>
    </dgm:pt>
    <dgm:pt modelId="{214C3C68-1FBB-4527-8EF7-4BF11F9499C1}" type="pres">
      <dgm:prSet presAssocID="{8B356E07-C9F5-47D5-BD24-4ACBDF74E56C}" presName="node" presStyleLbl="node1" presStyleIdx="0" presStyleCnt="7">
        <dgm:presLayoutVars>
          <dgm:bulletEnabled val="1"/>
        </dgm:presLayoutVars>
      </dgm:prSet>
      <dgm:spPr/>
    </dgm:pt>
    <dgm:pt modelId="{4CD3A961-939D-4AAA-80F8-66342C9FAAD3}" type="pres">
      <dgm:prSet presAssocID="{053F29DF-6F8A-4B58-9843-CA75D784A6FC}" presName="sibTrans" presStyleCnt="0"/>
      <dgm:spPr/>
    </dgm:pt>
    <dgm:pt modelId="{F5AE469E-9457-4066-88FD-1ABAA85A09CC}" type="pres">
      <dgm:prSet presAssocID="{C9354D9A-E466-4A4D-82EA-9658F6F5FB5F}" presName="node" presStyleLbl="node1" presStyleIdx="1" presStyleCnt="7">
        <dgm:presLayoutVars>
          <dgm:bulletEnabled val="1"/>
        </dgm:presLayoutVars>
      </dgm:prSet>
      <dgm:spPr/>
    </dgm:pt>
    <dgm:pt modelId="{B71D8F71-EEC5-4BF6-BB00-2399E7CDE29D}" type="pres">
      <dgm:prSet presAssocID="{623E40D1-4815-4A0F-8B61-E956E43899A0}" presName="sibTrans" presStyleCnt="0"/>
      <dgm:spPr/>
    </dgm:pt>
    <dgm:pt modelId="{6525DB13-06FC-46CA-B53A-1C5FFBC96BA6}" type="pres">
      <dgm:prSet presAssocID="{7A2276B1-5CEF-44D4-B391-CD1721D854AF}" presName="node" presStyleLbl="node1" presStyleIdx="2" presStyleCnt="7">
        <dgm:presLayoutVars>
          <dgm:bulletEnabled val="1"/>
        </dgm:presLayoutVars>
      </dgm:prSet>
      <dgm:spPr/>
    </dgm:pt>
    <dgm:pt modelId="{52C13AF6-7348-4BC1-91AF-A33A959C03F9}" type="pres">
      <dgm:prSet presAssocID="{1BEDB393-E9FD-45A6-9A90-5523E6D92012}" presName="sibTrans" presStyleCnt="0"/>
      <dgm:spPr/>
    </dgm:pt>
    <dgm:pt modelId="{857123A7-CF47-4C5F-997F-3F8EE2FE6C89}" type="pres">
      <dgm:prSet presAssocID="{4061E3FE-AB3E-427F-AA93-44ADDE711F45}" presName="node" presStyleLbl="node1" presStyleIdx="3" presStyleCnt="7">
        <dgm:presLayoutVars>
          <dgm:bulletEnabled val="1"/>
        </dgm:presLayoutVars>
      </dgm:prSet>
      <dgm:spPr/>
    </dgm:pt>
    <dgm:pt modelId="{9FD0DE04-D08D-4910-9E5F-BC1237398551}" type="pres">
      <dgm:prSet presAssocID="{1E851694-809A-4E29-92EC-FE953DAF13F6}" presName="sibTrans" presStyleCnt="0"/>
      <dgm:spPr/>
    </dgm:pt>
    <dgm:pt modelId="{9D7C3FF7-4AAA-4DAA-9051-3F9B6B57FCA9}" type="pres">
      <dgm:prSet presAssocID="{7F978F07-C352-406E-A4CD-7533F20E945B}" presName="node" presStyleLbl="node1" presStyleIdx="4" presStyleCnt="7">
        <dgm:presLayoutVars>
          <dgm:bulletEnabled val="1"/>
        </dgm:presLayoutVars>
      </dgm:prSet>
      <dgm:spPr/>
    </dgm:pt>
    <dgm:pt modelId="{38EC2046-D157-44F1-9F08-D7714A3F7803}" type="pres">
      <dgm:prSet presAssocID="{B846198A-85C0-4C87-BA0F-725199AA1E5F}" presName="sibTrans" presStyleCnt="0"/>
      <dgm:spPr/>
    </dgm:pt>
    <dgm:pt modelId="{83C1C354-8A08-4302-8171-1B26793F1B32}" type="pres">
      <dgm:prSet presAssocID="{14AD17E2-06B9-4863-8115-8AFF7614FC76}" presName="node" presStyleLbl="node1" presStyleIdx="5" presStyleCnt="7">
        <dgm:presLayoutVars>
          <dgm:bulletEnabled val="1"/>
        </dgm:presLayoutVars>
      </dgm:prSet>
      <dgm:spPr/>
    </dgm:pt>
    <dgm:pt modelId="{C989B687-F09E-4BC9-863A-C435E2AB0C36}" type="pres">
      <dgm:prSet presAssocID="{BCECD5FF-CE9A-4B1B-9D51-75E9697566B6}" presName="sibTrans" presStyleCnt="0"/>
      <dgm:spPr/>
    </dgm:pt>
    <dgm:pt modelId="{A89120C6-01EE-4B76-9CF2-88C58C5AC74F}" type="pres">
      <dgm:prSet presAssocID="{1A714287-DBF4-4CAE-B0A9-6B2E702A3CEA}" presName="node" presStyleLbl="node1" presStyleIdx="6" presStyleCnt="7">
        <dgm:presLayoutVars>
          <dgm:bulletEnabled val="1"/>
        </dgm:presLayoutVars>
      </dgm:prSet>
      <dgm:spPr/>
    </dgm:pt>
  </dgm:ptLst>
  <dgm:cxnLst>
    <dgm:cxn modelId="{C9CAE706-0107-40AD-BA4A-0A2793D39309}" srcId="{423BEAC7-1AA5-422B-A34C-009C7D4C918E}" destId="{7F978F07-C352-406E-A4CD-7533F20E945B}" srcOrd="4" destOrd="0" parTransId="{06B6347C-BA03-43F7-B28D-C7AF147AB7B7}" sibTransId="{B846198A-85C0-4C87-BA0F-725199AA1E5F}"/>
    <dgm:cxn modelId="{E8B80A0B-0851-4C9E-8945-7EE6AFA7B066}" type="presOf" srcId="{8B356E07-C9F5-47D5-BD24-4ACBDF74E56C}" destId="{214C3C68-1FBB-4527-8EF7-4BF11F9499C1}" srcOrd="0" destOrd="0" presId="urn:microsoft.com/office/officeart/2005/8/layout/default"/>
    <dgm:cxn modelId="{165B1D0F-EB6E-4EC2-8256-5B341556CCE7}" srcId="{423BEAC7-1AA5-422B-A34C-009C7D4C918E}" destId="{7A2276B1-5CEF-44D4-B391-CD1721D854AF}" srcOrd="2" destOrd="0" parTransId="{8FE2FB6A-F832-413E-BCB0-3F346FD9252A}" sibTransId="{1BEDB393-E9FD-45A6-9A90-5523E6D92012}"/>
    <dgm:cxn modelId="{A5FBD924-B31E-41FD-B2AA-93F310F27B94}" type="presOf" srcId="{14AD17E2-06B9-4863-8115-8AFF7614FC76}" destId="{83C1C354-8A08-4302-8171-1B26793F1B32}" srcOrd="0" destOrd="0" presId="urn:microsoft.com/office/officeart/2005/8/layout/default"/>
    <dgm:cxn modelId="{CDB85C2F-93A2-494B-BD49-2CDEB013BE90}" type="presOf" srcId="{7F978F07-C352-406E-A4CD-7533F20E945B}" destId="{9D7C3FF7-4AAA-4DAA-9051-3F9B6B57FCA9}" srcOrd="0" destOrd="0" presId="urn:microsoft.com/office/officeart/2005/8/layout/default"/>
    <dgm:cxn modelId="{C5925F49-A0DE-492C-889B-5F67C55C0F5E}" type="presOf" srcId="{423BEAC7-1AA5-422B-A34C-009C7D4C918E}" destId="{173D7178-C275-4065-A1F6-085B432D484C}" srcOrd="0" destOrd="0" presId="urn:microsoft.com/office/officeart/2005/8/layout/default"/>
    <dgm:cxn modelId="{8C4A5D6C-F955-416F-9FA8-ADD6B9B1ABF4}" type="presOf" srcId="{7A2276B1-5CEF-44D4-B391-CD1721D854AF}" destId="{6525DB13-06FC-46CA-B53A-1C5FFBC96BA6}" srcOrd="0" destOrd="0" presId="urn:microsoft.com/office/officeart/2005/8/layout/default"/>
    <dgm:cxn modelId="{A1510159-1A99-4FCB-B21A-38289E1D90C0}" srcId="{423BEAC7-1AA5-422B-A34C-009C7D4C918E}" destId="{14AD17E2-06B9-4863-8115-8AFF7614FC76}" srcOrd="5" destOrd="0" parTransId="{76FB109B-A20F-43A0-909C-FB599779F521}" sibTransId="{BCECD5FF-CE9A-4B1B-9D51-75E9697566B6}"/>
    <dgm:cxn modelId="{57640AAA-863E-477E-AEE1-87A681CDA662}" srcId="{423BEAC7-1AA5-422B-A34C-009C7D4C918E}" destId="{4061E3FE-AB3E-427F-AA93-44ADDE711F45}" srcOrd="3" destOrd="0" parTransId="{56F183FA-6184-47C3-BA48-18E068C15965}" sibTransId="{1E851694-809A-4E29-92EC-FE953DAF13F6}"/>
    <dgm:cxn modelId="{B20F9DAC-72AF-4F94-825E-7F7CB8B7686A}" type="presOf" srcId="{1A714287-DBF4-4CAE-B0A9-6B2E702A3CEA}" destId="{A89120C6-01EE-4B76-9CF2-88C58C5AC74F}" srcOrd="0" destOrd="0" presId="urn:microsoft.com/office/officeart/2005/8/layout/default"/>
    <dgm:cxn modelId="{796F17B3-7F95-4078-BC72-8D9B988C3963}" type="presOf" srcId="{C9354D9A-E466-4A4D-82EA-9658F6F5FB5F}" destId="{F5AE469E-9457-4066-88FD-1ABAA85A09CC}" srcOrd="0" destOrd="0" presId="urn:microsoft.com/office/officeart/2005/8/layout/default"/>
    <dgm:cxn modelId="{298272B8-F29E-4D01-AF1E-D482D99C6C3F}" srcId="{423BEAC7-1AA5-422B-A34C-009C7D4C918E}" destId="{C9354D9A-E466-4A4D-82EA-9658F6F5FB5F}" srcOrd="1" destOrd="0" parTransId="{5D73F2BE-24E0-4798-8DDC-B51E7B6A9D32}" sibTransId="{623E40D1-4815-4A0F-8B61-E956E43899A0}"/>
    <dgm:cxn modelId="{6735A8BB-92B7-45FE-9647-9C27FFFF7E86}" srcId="{423BEAC7-1AA5-422B-A34C-009C7D4C918E}" destId="{1A714287-DBF4-4CAE-B0A9-6B2E702A3CEA}" srcOrd="6" destOrd="0" parTransId="{D8557A07-6572-4354-9C30-FAEE16377046}" sibTransId="{0901EA22-1E91-4E52-B9DD-06A36AAC3181}"/>
    <dgm:cxn modelId="{B0B7A5C8-DA15-40D9-8811-163A5FE37F91}" srcId="{423BEAC7-1AA5-422B-A34C-009C7D4C918E}" destId="{8B356E07-C9F5-47D5-BD24-4ACBDF74E56C}" srcOrd="0" destOrd="0" parTransId="{3E0DCC0D-60A5-4082-B607-AFBA3C7A53F4}" sibTransId="{053F29DF-6F8A-4B58-9843-CA75D784A6FC}"/>
    <dgm:cxn modelId="{1BC0FAF6-84B3-4C50-AF04-778F4375F656}" type="presOf" srcId="{4061E3FE-AB3E-427F-AA93-44ADDE711F45}" destId="{857123A7-CF47-4C5F-997F-3F8EE2FE6C89}" srcOrd="0" destOrd="0" presId="urn:microsoft.com/office/officeart/2005/8/layout/default"/>
    <dgm:cxn modelId="{C4222B02-E4FF-4F25-9B38-5B0922BB656B}" type="presParOf" srcId="{173D7178-C275-4065-A1F6-085B432D484C}" destId="{214C3C68-1FBB-4527-8EF7-4BF11F9499C1}" srcOrd="0" destOrd="0" presId="urn:microsoft.com/office/officeart/2005/8/layout/default"/>
    <dgm:cxn modelId="{745326FF-A85C-40E6-818C-3897DA268514}" type="presParOf" srcId="{173D7178-C275-4065-A1F6-085B432D484C}" destId="{4CD3A961-939D-4AAA-80F8-66342C9FAAD3}" srcOrd="1" destOrd="0" presId="urn:microsoft.com/office/officeart/2005/8/layout/default"/>
    <dgm:cxn modelId="{04E76DB3-BA15-454D-BCAA-003911ED2AB0}" type="presParOf" srcId="{173D7178-C275-4065-A1F6-085B432D484C}" destId="{F5AE469E-9457-4066-88FD-1ABAA85A09CC}" srcOrd="2" destOrd="0" presId="urn:microsoft.com/office/officeart/2005/8/layout/default"/>
    <dgm:cxn modelId="{D45E703F-C505-400B-B95A-0BCD0419370A}" type="presParOf" srcId="{173D7178-C275-4065-A1F6-085B432D484C}" destId="{B71D8F71-EEC5-4BF6-BB00-2399E7CDE29D}" srcOrd="3" destOrd="0" presId="urn:microsoft.com/office/officeart/2005/8/layout/default"/>
    <dgm:cxn modelId="{47B755D7-C260-40AE-9D56-283B68C1B0BD}" type="presParOf" srcId="{173D7178-C275-4065-A1F6-085B432D484C}" destId="{6525DB13-06FC-46CA-B53A-1C5FFBC96BA6}" srcOrd="4" destOrd="0" presId="urn:microsoft.com/office/officeart/2005/8/layout/default"/>
    <dgm:cxn modelId="{C98A95AC-17FA-49AF-A6A7-9C5800F8B90D}" type="presParOf" srcId="{173D7178-C275-4065-A1F6-085B432D484C}" destId="{52C13AF6-7348-4BC1-91AF-A33A959C03F9}" srcOrd="5" destOrd="0" presId="urn:microsoft.com/office/officeart/2005/8/layout/default"/>
    <dgm:cxn modelId="{5699139F-D30E-40F4-8BA2-56EA24D50A1E}" type="presParOf" srcId="{173D7178-C275-4065-A1F6-085B432D484C}" destId="{857123A7-CF47-4C5F-997F-3F8EE2FE6C89}" srcOrd="6" destOrd="0" presId="urn:microsoft.com/office/officeart/2005/8/layout/default"/>
    <dgm:cxn modelId="{ABAB0CD9-F671-4CAB-A8FA-6C864AC911E2}" type="presParOf" srcId="{173D7178-C275-4065-A1F6-085B432D484C}" destId="{9FD0DE04-D08D-4910-9E5F-BC1237398551}" srcOrd="7" destOrd="0" presId="urn:microsoft.com/office/officeart/2005/8/layout/default"/>
    <dgm:cxn modelId="{1BC9B3BF-0A05-4536-A1CF-7109AC616A28}" type="presParOf" srcId="{173D7178-C275-4065-A1F6-085B432D484C}" destId="{9D7C3FF7-4AAA-4DAA-9051-3F9B6B57FCA9}" srcOrd="8" destOrd="0" presId="urn:microsoft.com/office/officeart/2005/8/layout/default"/>
    <dgm:cxn modelId="{B995FCCB-CCE8-4AA4-B03E-4A7264E9311A}" type="presParOf" srcId="{173D7178-C275-4065-A1F6-085B432D484C}" destId="{38EC2046-D157-44F1-9F08-D7714A3F7803}" srcOrd="9" destOrd="0" presId="urn:microsoft.com/office/officeart/2005/8/layout/default"/>
    <dgm:cxn modelId="{7A0EB3F5-CC59-47C3-BD97-1D14961A9C14}" type="presParOf" srcId="{173D7178-C275-4065-A1F6-085B432D484C}" destId="{83C1C354-8A08-4302-8171-1B26793F1B32}" srcOrd="10" destOrd="0" presId="urn:microsoft.com/office/officeart/2005/8/layout/default"/>
    <dgm:cxn modelId="{6AD97419-DFBD-4B3B-B729-0C8B5ED9A64E}" type="presParOf" srcId="{173D7178-C275-4065-A1F6-085B432D484C}" destId="{C989B687-F09E-4BC9-863A-C435E2AB0C36}" srcOrd="11" destOrd="0" presId="urn:microsoft.com/office/officeart/2005/8/layout/default"/>
    <dgm:cxn modelId="{9E0892D5-6A19-424F-B53D-5D0090F82C92}" type="presParOf" srcId="{173D7178-C275-4065-A1F6-085B432D484C}" destId="{A89120C6-01EE-4B76-9CF2-88C58C5AC74F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560D169-87D2-4FDD-8DEA-A8C95C4AED8A}" type="doc">
      <dgm:prSet loTypeId="urn:microsoft.com/office/officeart/2005/8/layout/defaul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B6208B4-37E1-4B0A-BA39-0D04AE167A57}">
      <dgm:prSet phldrT="[Текст]" custT="1"/>
      <dgm:spPr>
        <a:solidFill>
          <a:schemeClr val="accent5">
            <a:lumMod val="40000"/>
            <a:lumOff val="60000"/>
            <a:alpha val="49000"/>
          </a:schemeClr>
        </a:solidFill>
      </dgm:spPr>
      <dgm:t>
        <a:bodyPr/>
        <a:lstStyle/>
        <a:p>
          <a:pPr algn="ctr"/>
          <a:r>
            <a:rPr lang="ru-RU" sz="16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Повысить у учащихся интерес к предмету;</a:t>
          </a:r>
          <a:endParaRPr lang="ru-RU" sz="1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47497D-0F92-4529-A97E-62D99A6900CA}" type="parTrans" cxnId="{D61DCE20-FCB9-4322-A843-1BC4CA53BC72}">
      <dgm:prSet/>
      <dgm:spPr/>
      <dgm:t>
        <a:bodyPr/>
        <a:lstStyle/>
        <a:p>
          <a:pPr algn="ctr"/>
          <a:endParaRPr lang="ru-RU" sz="2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957382-370F-4272-8CE3-FBFC425AA744}" type="sibTrans" cxnId="{D61DCE20-FCB9-4322-A843-1BC4CA53BC72}">
      <dgm:prSet custT="1"/>
      <dgm:spPr/>
      <dgm:t>
        <a:bodyPr/>
        <a:lstStyle/>
        <a:p>
          <a:pPr algn="ctr"/>
          <a:endParaRPr lang="ru-RU" sz="2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8DC2B0-4EE5-4CE3-B079-29B0B4AE303D}">
      <dgm:prSet phldrT="[Текст]" custT="1"/>
      <dgm:spPr>
        <a:solidFill>
          <a:schemeClr val="accent5">
            <a:lumMod val="40000"/>
            <a:lumOff val="60000"/>
            <a:alpha val="49000"/>
          </a:schemeClr>
        </a:solidFill>
      </dgm:spPr>
      <dgm:t>
        <a:bodyPr/>
        <a:lstStyle/>
        <a:p>
          <a:pPr algn="ctr"/>
          <a:r>
            <a: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Подготовить к усвоению материала как в школе, так и дома;</a:t>
          </a:r>
        </a:p>
      </dgm:t>
    </dgm:pt>
    <dgm:pt modelId="{1FEAD24E-9055-4034-A6C9-5C0686E8C5AD}" type="parTrans" cxnId="{35200F4C-3592-4F39-B0A6-CB296DB53C05}">
      <dgm:prSet/>
      <dgm:spPr/>
      <dgm:t>
        <a:bodyPr/>
        <a:lstStyle/>
        <a:p>
          <a:pPr algn="ctr"/>
          <a:endParaRPr lang="ru-RU" sz="2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31F3C9-B752-4F99-B078-3FA90B36BE0F}" type="sibTrans" cxnId="{35200F4C-3592-4F39-B0A6-CB296DB53C05}">
      <dgm:prSet custT="1"/>
      <dgm:spPr/>
      <dgm:t>
        <a:bodyPr/>
        <a:lstStyle/>
        <a:p>
          <a:pPr algn="ctr"/>
          <a:endParaRPr lang="ru-RU" sz="2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491BB5-4AD7-4C59-8202-8559FA3F387B}">
      <dgm:prSet phldrT="[Текст]" custT="1"/>
      <dgm:spPr>
        <a:solidFill>
          <a:schemeClr val="accent5">
            <a:lumMod val="40000"/>
            <a:lumOff val="60000"/>
            <a:alpha val="49000"/>
          </a:schemeClr>
        </a:solidFill>
      </dgm:spPr>
      <dgm:t>
        <a:bodyPr/>
        <a:lstStyle/>
        <a:p>
          <a:pPr algn="ctr"/>
          <a:r>
            <a:rPr lang="ru-RU" sz="16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Овладеть знаниями, необходимыми для применения в практической деятельности;</a:t>
          </a:r>
          <a:endParaRPr lang="ru-RU" sz="1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8635B6-A934-44FA-A299-417DCAAD41E1}" type="parTrans" cxnId="{8C1C3A60-8277-4DA0-958D-024EC89EF1D2}">
      <dgm:prSet/>
      <dgm:spPr/>
      <dgm:t>
        <a:bodyPr/>
        <a:lstStyle/>
        <a:p>
          <a:pPr algn="ctr"/>
          <a:endParaRPr lang="ru-RU" sz="2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EB984F-D1D1-4732-959F-9F594B2FB35B}" type="sibTrans" cxnId="{8C1C3A60-8277-4DA0-958D-024EC89EF1D2}">
      <dgm:prSet custT="1"/>
      <dgm:spPr/>
      <dgm:t>
        <a:bodyPr/>
        <a:lstStyle/>
        <a:p>
          <a:pPr algn="ctr"/>
          <a:endParaRPr lang="ru-RU" sz="2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61DD3C-7D86-4B9D-8641-84C65315E657}">
      <dgm:prSet phldrT="[Текст]" custT="1"/>
      <dgm:spPr>
        <a:solidFill>
          <a:schemeClr val="accent5">
            <a:lumMod val="40000"/>
            <a:lumOff val="60000"/>
            <a:alpha val="49000"/>
          </a:schemeClr>
        </a:solidFill>
      </dgm:spPr>
      <dgm:t>
        <a:bodyPr/>
        <a:lstStyle/>
        <a:p>
          <a:pPr algn="ctr"/>
          <a:endParaRPr lang="ru-RU" sz="1600" b="1" dirty="0">
            <a:solidFill>
              <a:srgbClr val="002060"/>
            </a:solidFill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  <a:p>
          <a:pPr algn="ctr"/>
          <a:r>
            <a:rPr lang="ru-RU" sz="16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Расширить виды совместной работы учащихся, обеспечивающей получение детьми коммуникативного опыта;</a:t>
          </a:r>
          <a:endParaRPr lang="ru-RU" sz="1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B0BB0D-60D3-44D2-8D61-EDAC2078BAD2}" type="parTrans" cxnId="{4BD94A26-A2B0-4F74-8514-44EADE48BB96}">
      <dgm:prSet/>
      <dgm:spPr/>
      <dgm:t>
        <a:bodyPr/>
        <a:lstStyle/>
        <a:p>
          <a:pPr algn="ctr"/>
          <a:endParaRPr lang="ru-RU" sz="2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1E70BB-691F-4F36-9B5F-980EACA3F76A}" type="sibTrans" cxnId="{4BD94A26-A2B0-4F74-8514-44EADE48BB96}">
      <dgm:prSet custT="1"/>
      <dgm:spPr/>
      <dgm:t>
        <a:bodyPr/>
        <a:lstStyle/>
        <a:p>
          <a:pPr algn="ctr"/>
          <a:endParaRPr lang="ru-RU" sz="2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1D70A0-1772-4246-8B16-917303AA4F43}">
      <dgm:prSet phldrT="[Текст]" custT="1"/>
      <dgm:spPr>
        <a:solidFill>
          <a:schemeClr val="accent5">
            <a:lumMod val="40000"/>
            <a:lumOff val="60000"/>
            <a:alpha val="49000"/>
          </a:schemeClr>
        </a:solidFill>
      </dgm:spPr>
      <dgm:t>
        <a:bodyPr/>
        <a:lstStyle/>
        <a:p>
          <a:pPr algn="ctr"/>
          <a:r>
            <a:rPr lang="ru-RU" sz="16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Развивать психические процессы у учащихся;</a:t>
          </a:r>
          <a:endParaRPr lang="ru-RU" sz="1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2CFDEC-3A37-4FD3-9CB0-F8904B4C6F08}" type="parTrans" cxnId="{58246C90-D0A2-4F3B-9D87-3399FBC52946}">
      <dgm:prSet/>
      <dgm:spPr/>
      <dgm:t>
        <a:bodyPr/>
        <a:lstStyle/>
        <a:p>
          <a:pPr algn="ctr"/>
          <a:endParaRPr lang="ru-RU" sz="2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02B0DD-881D-4C23-ADC1-FFA0EB00656A}" type="sibTrans" cxnId="{58246C90-D0A2-4F3B-9D87-3399FBC52946}">
      <dgm:prSet/>
      <dgm:spPr/>
      <dgm:t>
        <a:bodyPr/>
        <a:lstStyle/>
        <a:p>
          <a:pPr algn="ctr"/>
          <a:endParaRPr lang="ru-RU" sz="2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30AE18-A56D-457A-B4F3-55EC17E5051A}">
      <dgm:prSet phldrT="[Текст]" custT="1"/>
      <dgm:spPr>
        <a:solidFill>
          <a:schemeClr val="accent5">
            <a:lumMod val="40000"/>
            <a:lumOff val="60000"/>
            <a:alpha val="49000"/>
          </a:schemeClr>
        </a:solidFill>
      </dgm:spPr>
      <dgm:t>
        <a:bodyPr/>
        <a:lstStyle/>
        <a:p>
          <a:pPr algn="ctr"/>
          <a:endParaRPr lang="ru-RU" sz="11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492C14-6AF2-4BC9-8596-7EBC9BE85FC0}" type="parTrans" cxnId="{4E7D0258-A81A-4963-906B-8C85156A5EA4}">
      <dgm:prSet/>
      <dgm:spPr/>
      <dgm:t>
        <a:bodyPr/>
        <a:lstStyle/>
        <a:p>
          <a:pPr algn="ctr"/>
          <a:endParaRPr lang="ru-RU" sz="2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C323FF-0B56-41F0-B571-4966AAEC7E08}" type="sibTrans" cxnId="{4E7D0258-A81A-4963-906B-8C85156A5EA4}">
      <dgm:prSet/>
      <dgm:spPr/>
      <dgm:t>
        <a:bodyPr/>
        <a:lstStyle/>
        <a:p>
          <a:pPr algn="ctr"/>
          <a:endParaRPr lang="ru-RU" sz="24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B9A444-0A01-45EA-AFAA-72AA7635F811}" type="pres">
      <dgm:prSet presAssocID="{0560D169-87D2-4FDD-8DEA-A8C95C4AED8A}" presName="diagram" presStyleCnt="0">
        <dgm:presLayoutVars>
          <dgm:dir/>
          <dgm:resizeHandles val="exact"/>
        </dgm:presLayoutVars>
      </dgm:prSet>
      <dgm:spPr/>
    </dgm:pt>
    <dgm:pt modelId="{87C1E79D-EE92-4D42-B72B-63161A51C935}" type="pres">
      <dgm:prSet presAssocID="{3B6208B4-37E1-4B0A-BA39-0D04AE167A57}" presName="node" presStyleLbl="node1" presStyleIdx="0" presStyleCnt="5" custLinFactNeighborX="0" custLinFactNeighborY="-3791">
        <dgm:presLayoutVars>
          <dgm:bulletEnabled val="1"/>
        </dgm:presLayoutVars>
      </dgm:prSet>
      <dgm:spPr/>
    </dgm:pt>
    <dgm:pt modelId="{68F1582A-857B-425C-9249-24C66318B4CA}" type="pres">
      <dgm:prSet presAssocID="{9A957382-370F-4272-8CE3-FBFC425AA744}" presName="sibTrans" presStyleCnt="0"/>
      <dgm:spPr/>
    </dgm:pt>
    <dgm:pt modelId="{891E4508-5801-4966-A709-74BFA5301C2A}" type="pres">
      <dgm:prSet presAssocID="{3A8DC2B0-4EE5-4CE3-B079-29B0B4AE303D}" presName="node" presStyleLbl="node1" presStyleIdx="1" presStyleCnt="5">
        <dgm:presLayoutVars>
          <dgm:bulletEnabled val="1"/>
        </dgm:presLayoutVars>
      </dgm:prSet>
      <dgm:spPr/>
    </dgm:pt>
    <dgm:pt modelId="{AE524657-F747-47BA-A583-F1A84606ABAF}" type="pres">
      <dgm:prSet presAssocID="{D431F3C9-B752-4F99-B078-3FA90B36BE0F}" presName="sibTrans" presStyleCnt="0"/>
      <dgm:spPr/>
    </dgm:pt>
    <dgm:pt modelId="{6772FD80-8297-403C-A885-098183AA46B4}" type="pres">
      <dgm:prSet presAssocID="{47491BB5-4AD7-4C59-8202-8559FA3F387B}" presName="node" presStyleLbl="node1" presStyleIdx="2" presStyleCnt="5">
        <dgm:presLayoutVars>
          <dgm:bulletEnabled val="1"/>
        </dgm:presLayoutVars>
      </dgm:prSet>
      <dgm:spPr/>
    </dgm:pt>
    <dgm:pt modelId="{6417FE5E-19E9-44D9-8C9E-A83CB5E8A158}" type="pres">
      <dgm:prSet presAssocID="{29EB984F-D1D1-4732-959F-9F594B2FB35B}" presName="sibTrans" presStyleCnt="0"/>
      <dgm:spPr/>
    </dgm:pt>
    <dgm:pt modelId="{3F3AE1EA-1D41-4961-85E2-5F4AEC9A8169}" type="pres">
      <dgm:prSet presAssocID="{F761DD3C-7D86-4B9D-8641-84C65315E657}" presName="node" presStyleLbl="node1" presStyleIdx="3" presStyleCnt="5" custLinFactNeighborX="-46581" custLinFactNeighborY="1895">
        <dgm:presLayoutVars>
          <dgm:bulletEnabled val="1"/>
        </dgm:presLayoutVars>
      </dgm:prSet>
      <dgm:spPr/>
    </dgm:pt>
    <dgm:pt modelId="{BEE24921-4A7F-4137-9D22-F8BC5FB46AA2}" type="pres">
      <dgm:prSet presAssocID="{4C1E70BB-691F-4F36-9B5F-980EACA3F76A}" presName="sibTrans" presStyleCnt="0"/>
      <dgm:spPr/>
    </dgm:pt>
    <dgm:pt modelId="{4A5B07AB-99BF-4F81-BDEA-F14A2A95E0E0}" type="pres">
      <dgm:prSet presAssocID="{7A1D70A0-1772-4246-8B16-917303AA4F43}" presName="node" presStyleLbl="node1" presStyleIdx="4" presStyleCnt="5" custLinFactNeighborX="50334" custLinFactNeighborY="5687">
        <dgm:presLayoutVars>
          <dgm:bulletEnabled val="1"/>
        </dgm:presLayoutVars>
      </dgm:prSet>
      <dgm:spPr/>
    </dgm:pt>
  </dgm:ptLst>
  <dgm:cxnLst>
    <dgm:cxn modelId="{C69D670F-6741-4896-8121-0EA9E2E7DEAE}" type="presOf" srcId="{F761DD3C-7D86-4B9D-8641-84C65315E657}" destId="{3F3AE1EA-1D41-4961-85E2-5F4AEC9A8169}" srcOrd="0" destOrd="0" presId="urn:microsoft.com/office/officeart/2005/8/layout/default"/>
    <dgm:cxn modelId="{50279820-37B5-47D2-83B1-881673FE0347}" type="presOf" srcId="{0560D169-87D2-4FDD-8DEA-A8C95C4AED8A}" destId="{CAB9A444-0A01-45EA-AFAA-72AA7635F811}" srcOrd="0" destOrd="0" presId="urn:microsoft.com/office/officeart/2005/8/layout/default"/>
    <dgm:cxn modelId="{D61DCE20-FCB9-4322-A843-1BC4CA53BC72}" srcId="{0560D169-87D2-4FDD-8DEA-A8C95C4AED8A}" destId="{3B6208B4-37E1-4B0A-BA39-0D04AE167A57}" srcOrd="0" destOrd="0" parTransId="{FC47497D-0F92-4529-A97E-62D99A6900CA}" sibTransId="{9A957382-370F-4272-8CE3-FBFC425AA744}"/>
    <dgm:cxn modelId="{4BD94A26-A2B0-4F74-8514-44EADE48BB96}" srcId="{0560D169-87D2-4FDD-8DEA-A8C95C4AED8A}" destId="{F761DD3C-7D86-4B9D-8641-84C65315E657}" srcOrd="3" destOrd="0" parTransId="{A3B0BB0D-60D3-44D2-8D61-EDAC2078BAD2}" sibTransId="{4C1E70BB-691F-4F36-9B5F-980EACA3F76A}"/>
    <dgm:cxn modelId="{8C1C3A60-8277-4DA0-958D-024EC89EF1D2}" srcId="{0560D169-87D2-4FDD-8DEA-A8C95C4AED8A}" destId="{47491BB5-4AD7-4C59-8202-8559FA3F387B}" srcOrd="2" destOrd="0" parTransId="{748635B6-A934-44FA-A299-417DCAAD41E1}" sibTransId="{29EB984F-D1D1-4732-959F-9F594B2FB35B}"/>
    <dgm:cxn modelId="{28DED966-A4BB-436C-90A0-D186D1ACC40D}" type="presOf" srcId="{47491BB5-4AD7-4C59-8202-8559FA3F387B}" destId="{6772FD80-8297-403C-A885-098183AA46B4}" srcOrd="0" destOrd="0" presId="urn:microsoft.com/office/officeart/2005/8/layout/default"/>
    <dgm:cxn modelId="{35200F4C-3592-4F39-B0A6-CB296DB53C05}" srcId="{0560D169-87D2-4FDD-8DEA-A8C95C4AED8A}" destId="{3A8DC2B0-4EE5-4CE3-B079-29B0B4AE303D}" srcOrd="1" destOrd="0" parTransId="{1FEAD24E-9055-4034-A6C9-5C0686E8C5AD}" sibTransId="{D431F3C9-B752-4F99-B078-3FA90B36BE0F}"/>
    <dgm:cxn modelId="{E38D694C-C913-497A-9F6D-2C976FAAC7D3}" type="presOf" srcId="{3A8DC2B0-4EE5-4CE3-B079-29B0B4AE303D}" destId="{891E4508-5801-4966-A709-74BFA5301C2A}" srcOrd="0" destOrd="0" presId="urn:microsoft.com/office/officeart/2005/8/layout/default"/>
    <dgm:cxn modelId="{9C89CF4D-122A-4FF8-B9B6-9FB57C1F3A66}" type="presOf" srcId="{DD30AE18-A56D-457A-B4F3-55EC17E5051A}" destId="{3F3AE1EA-1D41-4961-85E2-5F4AEC9A8169}" srcOrd="0" destOrd="1" presId="urn:microsoft.com/office/officeart/2005/8/layout/default"/>
    <dgm:cxn modelId="{4E7D0258-A81A-4963-906B-8C85156A5EA4}" srcId="{F761DD3C-7D86-4B9D-8641-84C65315E657}" destId="{DD30AE18-A56D-457A-B4F3-55EC17E5051A}" srcOrd="0" destOrd="0" parTransId="{5E492C14-6AF2-4BC9-8596-7EBC9BE85FC0}" sibTransId="{F5C323FF-0B56-41F0-B571-4966AAEC7E08}"/>
    <dgm:cxn modelId="{58246C90-D0A2-4F3B-9D87-3399FBC52946}" srcId="{0560D169-87D2-4FDD-8DEA-A8C95C4AED8A}" destId="{7A1D70A0-1772-4246-8B16-917303AA4F43}" srcOrd="4" destOrd="0" parTransId="{B42CFDEC-3A37-4FD3-9CB0-F8904B4C6F08}" sibTransId="{9F02B0DD-881D-4C23-ADC1-FFA0EB00656A}"/>
    <dgm:cxn modelId="{57A744AB-01C5-4AD0-BDC6-92BE25C79588}" type="presOf" srcId="{7A1D70A0-1772-4246-8B16-917303AA4F43}" destId="{4A5B07AB-99BF-4F81-BDEA-F14A2A95E0E0}" srcOrd="0" destOrd="0" presId="urn:microsoft.com/office/officeart/2005/8/layout/default"/>
    <dgm:cxn modelId="{C1D137D5-E8E0-4746-B73D-76377DBF9C93}" type="presOf" srcId="{3B6208B4-37E1-4B0A-BA39-0D04AE167A57}" destId="{87C1E79D-EE92-4D42-B72B-63161A51C935}" srcOrd="0" destOrd="0" presId="urn:microsoft.com/office/officeart/2005/8/layout/default"/>
    <dgm:cxn modelId="{968F05B2-CCAF-43AE-9667-6BF709CF6DF7}" type="presParOf" srcId="{CAB9A444-0A01-45EA-AFAA-72AA7635F811}" destId="{87C1E79D-EE92-4D42-B72B-63161A51C935}" srcOrd="0" destOrd="0" presId="urn:microsoft.com/office/officeart/2005/8/layout/default"/>
    <dgm:cxn modelId="{402DB567-5772-4D11-83C8-AE061395923B}" type="presParOf" srcId="{CAB9A444-0A01-45EA-AFAA-72AA7635F811}" destId="{68F1582A-857B-425C-9249-24C66318B4CA}" srcOrd="1" destOrd="0" presId="urn:microsoft.com/office/officeart/2005/8/layout/default"/>
    <dgm:cxn modelId="{C1049884-80BB-47B5-8087-1D9CC88B49A0}" type="presParOf" srcId="{CAB9A444-0A01-45EA-AFAA-72AA7635F811}" destId="{891E4508-5801-4966-A709-74BFA5301C2A}" srcOrd="2" destOrd="0" presId="urn:microsoft.com/office/officeart/2005/8/layout/default"/>
    <dgm:cxn modelId="{38D8F424-F522-4ECA-B9A8-9F57321D1BCD}" type="presParOf" srcId="{CAB9A444-0A01-45EA-AFAA-72AA7635F811}" destId="{AE524657-F747-47BA-A583-F1A84606ABAF}" srcOrd="3" destOrd="0" presId="urn:microsoft.com/office/officeart/2005/8/layout/default"/>
    <dgm:cxn modelId="{BF69B70F-D510-499E-BAFE-881CF73E490F}" type="presParOf" srcId="{CAB9A444-0A01-45EA-AFAA-72AA7635F811}" destId="{6772FD80-8297-403C-A885-098183AA46B4}" srcOrd="4" destOrd="0" presId="urn:microsoft.com/office/officeart/2005/8/layout/default"/>
    <dgm:cxn modelId="{B82D0426-04DF-4D62-8A81-F9709B4C75E4}" type="presParOf" srcId="{CAB9A444-0A01-45EA-AFAA-72AA7635F811}" destId="{6417FE5E-19E9-44D9-8C9E-A83CB5E8A158}" srcOrd="5" destOrd="0" presId="urn:microsoft.com/office/officeart/2005/8/layout/default"/>
    <dgm:cxn modelId="{3F74F268-F56F-41EE-9706-35F83B925832}" type="presParOf" srcId="{CAB9A444-0A01-45EA-AFAA-72AA7635F811}" destId="{3F3AE1EA-1D41-4961-85E2-5F4AEC9A8169}" srcOrd="6" destOrd="0" presId="urn:microsoft.com/office/officeart/2005/8/layout/default"/>
    <dgm:cxn modelId="{7BFDC397-9F2A-49A9-B6A4-C95DF905045F}" type="presParOf" srcId="{CAB9A444-0A01-45EA-AFAA-72AA7635F811}" destId="{BEE24921-4A7F-4137-9D22-F8BC5FB46AA2}" srcOrd="7" destOrd="0" presId="urn:microsoft.com/office/officeart/2005/8/layout/default"/>
    <dgm:cxn modelId="{C27EB2BF-235C-48DB-A72F-7D9555D7BF07}" type="presParOf" srcId="{CAB9A444-0A01-45EA-AFAA-72AA7635F811}" destId="{4A5B07AB-99BF-4F81-BDEA-F14A2A95E0E0}" srcOrd="8" destOrd="0" presId="urn:microsoft.com/office/officeart/2005/8/layout/default"/>
  </dgm:cxnLst>
  <dgm:bg>
    <a:solidFill>
      <a:schemeClr val="bg1">
        <a:alpha val="10000"/>
      </a:schemeClr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EB209E-B23A-488B-A464-04672C1C1C41}">
      <dsp:nvSpPr>
        <dsp:cNvPr id="0" name=""/>
        <dsp:cNvSpPr/>
      </dsp:nvSpPr>
      <dsp:spPr>
        <a:xfrm>
          <a:off x="2007332" y="276340"/>
          <a:ext cx="3725939" cy="3725939"/>
        </a:xfrm>
        <a:prstGeom prst="pie">
          <a:avLst>
            <a:gd name="adj1" fmla="val 1620000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Информационная среда</a:t>
          </a:r>
        </a:p>
      </dsp:txBody>
      <dsp:txXfrm>
        <a:off x="3912884" y="965639"/>
        <a:ext cx="1375049" cy="1108910"/>
      </dsp:txXfrm>
    </dsp:sp>
    <dsp:sp modelId="{D9008CD2-F85E-46CB-BA05-23DFDA9B5147}">
      <dsp:nvSpPr>
        <dsp:cNvPr id="0" name=""/>
        <dsp:cNvSpPr/>
      </dsp:nvSpPr>
      <dsp:spPr>
        <a:xfrm>
          <a:off x="1872591" y="457170"/>
          <a:ext cx="3725939" cy="3725939"/>
        </a:xfrm>
        <a:prstGeom prst="pie">
          <a:avLst>
            <a:gd name="adj1" fmla="val 0"/>
            <a:gd name="adj2" fmla="val 54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Субъективная среда</a:t>
          </a:r>
        </a:p>
      </dsp:txBody>
      <dsp:txXfrm>
        <a:off x="3802096" y="2386675"/>
        <a:ext cx="1375049" cy="1108910"/>
      </dsp:txXfrm>
    </dsp:sp>
    <dsp:sp modelId="{32F0959F-2868-4E98-8C66-64F3D36B8AB9}">
      <dsp:nvSpPr>
        <dsp:cNvPr id="0" name=""/>
        <dsp:cNvSpPr/>
      </dsp:nvSpPr>
      <dsp:spPr>
        <a:xfrm>
          <a:off x="1850310" y="433362"/>
          <a:ext cx="3725939" cy="3725939"/>
        </a:xfrm>
        <a:prstGeom prst="pie">
          <a:avLst>
            <a:gd name="adj1" fmla="val 5400000"/>
            <a:gd name="adj2" fmla="val 108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Объективная среда</a:t>
          </a:r>
        </a:p>
      </dsp:txBody>
      <dsp:txXfrm>
        <a:off x="2271696" y="2362866"/>
        <a:ext cx="1375049" cy="1108910"/>
      </dsp:txXfrm>
    </dsp:sp>
    <dsp:sp modelId="{FC8F8D4C-C6BD-4B64-8E80-ABF2D4B6211A}">
      <dsp:nvSpPr>
        <dsp:cNvPr id="0" name=""/>
        <dsp:cNvSpPr/>
      </dsp:nvSpPr>
      <dsp:spPr>
        <a:xfrm>
          <a:off x="1837512" y="562186"/>
          <a:ext cx="3751536" cy="3468290"/>
        </a:xfrm>
        <a:prstGeom prst="pie">
          <a:avLst>
            <a:gd name="adj1" fmla="val 10800000"/>
            <a:gd name="adj2" fmla="val 162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Нормативная среда</a:t>
          </a:r>
        </a:p>
      </dsp:txBody>
      <dsp:txXfrm>
        <a:off x="2261793" y="1202168"/>
        <a:ext cx="1384495" cy="10322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9DBF3C-471F-4860-9FB5-684B4AA4904E}">
      <dsp:nvSpPr>
        <dsp:cNvPr id="0" name=""/>
        <dsp:cNvSpPr/>
      </dsp:nvSpPr>
      <dsp:spPr>
        <a:xfrm>
          <a:off x="2042" y="0"/>
          <a:ext cx="2140563" cy="44423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5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Директор</a:t>
          </a:r>
        </a:p>
        <a:p>
          <a:pPr marL="0" lvl="0" indent="0" algn="ct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5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-организация дистанционного обучения </a:t>
          </a:r>
        </a:p>
        <a:p>
          <a:pPr marL="0" lvl="0" indent="0" algn="ct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5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-принятие локальных актов</a:t>
          </a:r>
        </a:p>
        <a:p>
          <a:pPr marL="0" lvl="0" indent="0" algn="ct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5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-обеспечение технических условий</a:t>
          </a:r>
        </a:p>
        <a:p>
          <a:pPr marL="0" lvl="0" indent="0" algn="ct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5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42" y="1776930"/>
        <a:ext cx="2140563" cy="1776930"/>
      </dsp:txXfrm>
    </dsp:sp>
    <dsp:sp modelId="{FDB52427-58E0-452E-BA39-FC092F662A38}">
      <dsp:nvSpPr>
        <dsp:cNvPr id="0" name=""/>
        <dsp:cNvSpPr/>
      </dsp:nvSpPr>
      <dsp:spPr>
        <a:xfrm>
          <a:off x="301877" y="81716"/>
          <a:ext cx="1479294" cy="1479294"/>
        </a:xfrm>
        <a:prstGeom prst="ellipse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9A1F72-D781-43B8-8C97-80686FA87FA4}">
      <dsp:nvSpPr>
        <dsp:cNvPr id="0" name=""/>
        <dsp:cNvSpPr/>
      </dsp:nvSpPr>
      <dsp:spPr>
        <a:xfrm>
          <a:off x="2206822" y="0"/>
          <a:ext cx="2140563" cy="44423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5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Заместитель директора</a:t>
          </a:r>
        </a:p>
        <a:p>
          <a:pPr marL="0" lvl="0" indent="0" algn="ct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5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-составление расписания</a:t>
          </a:r>
        </a:p>
        <a:p>
          <a:pPr marL="0" lvl="0" indent="0" algn="ct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5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-корректировка учебного плана</a:t>
          </a:r>
        </a:p>
        <a:p>
          <a:pPr marL="0" lvl="0" indent="0" algn="ct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5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-разработка образовательных программ</a:t>
          </a:r>
        </a:p>
      </dsp:txBody>
      <dsp:txXfrm>
        <a:off x="2206822" y="1776930"/>
        <a:ext cx="2140563" cy="1776930"/>
      </dsp:txXfrm>
    </dsp:sp>
    <dsp:sp modelId="{87765DB4-1F33-4FCC-AF52-A5D58178AA8B}">
      <dsp:nvSpPr>
        <dsp:cNvPr id="0" name=""/>
        <dsp:cNvSpPr/>
      </dsp:nvSpPr>
      <dsp:spPr>
        <a:xfrm>
          <a:off x="2562472" y="141169"/>
          <a:ext cx="1479294" cy="147929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1DFBBE-AA8C-4254-A973-B8B8DC28C767}">
      <dsp:nvSpPr>
        <dsp:cNvPr id="0" name=""/>
        <dsp:cNvSpPr/>
      </dsp:nvSpPr>
      <dsp:spPr>
        <a:xfrm>
          <a:off x="4411603" y="0"/>
          <a:ext cx="2140563" cy="44423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5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Учитель</a:t>
          </a:r>
        </a:p>
        <a:p>
          <a:pPr marL="0" lvl="0" indent="0" algn="ct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5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-разработка учебного плана и программ</a:t>
          </a:r>
        </a:p>
        <a:p>
          <a:pPr marL="0" lvl="0" indent="0" algn="ct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5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-обучение и контроль знаний</a:t>
          </a:r>
        </a:p>
        <a:p>
          <a:pPr marL="0" lvl="0" indent="0" algn="ct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5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4411603" y="1776930"/>
        <a:ext cx="2140563" cy="1776930"/>
      </dsp:txXfrm>
    </dsp:sp>
    <dsp:sp modelId="{2A632D34-7BF2-4720-AF43-51FD2FE98003}">
      <dsp:nvSpPr>
        <dsp:cNvPr id="0" name=""/>
        <dsp:cNvSpPr/>
      </dsp:nvSpPr>
      <dsp:spPr>
        <a:xfrm>
          <a:off x="4742237" y="174128"/>
          <a:ext cx="1479294" cy="1479294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9E8219-FB23-4B95-A239-73A5B9B88FA4}">
      <dsp:nvSpPr>
        <dsp:cNvPr id="0" name=""/>
        <dsp:cNvSpPr/>
      </dsp:nvSpPr>
      <dsp:spPr>
        <a:xfrm>
          <a:off x="6616384" y="0"/>
          <a:ext cx="2140563" cy="44423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5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Классный руководитель</a:t>
          </a:r>
        </a:p>
        <a:p>
          <a:pPr marL="0" lvl="0" indent="0" algn="ct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5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-мониторинг образовательных результатов</a:t>
          </a:r>
        </a:p>
        <a:p>
          <a:pPr marL="0" lvl="0" indent="0" algn="ct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5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-информирование родителей и учеников</a:t>
          </a:r>
        </a:p>
      </dsp:txBody>
      <dsp:txXfrm>
        <a:off x="6616384" y="1776930"/>
        <a:ext cx="2140563" cy="1776930"/>
      </dsp:txXfrm>
    </dsp:sp>
    <dsp:sp modelId="{986BFA0C-1274-4D6A-826D-ADDE82AAB3FC}">
      <dsp:nvSpPr>
        <dsp:cNvPr id="0" name=""/>
        <dsp:cNvSpPr/>
      </dsp:nvSpPr>
      <dsp:spPr>
        <a:xfrm>
          <a:off x="6931619" y="189527"/>
          <a:ext cx="1479294" cy="1479294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C899F5-1D10-4A5C-B9B1-365E152D8330}">
      <dsp:nvSpPr>
        <dsp:cNvPr id="0" name=""/>
        <dsp:cNvSpPr/>
      </dsp:nvSpPr>
      <dsp:spPr>
        <a:xfrm>
          <a:off x="350359" y="3553861"/>
          <a:ext cx="8058270" cy="666349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812ECF-3977-444D-B89D-59C12C26FBBD}">
      <dsp:nvSpPr>
        <dsp:cNvPr id="0" name=""/>
        <dsp:cNvSpPr/>
      </dsp:nvSpPr>
      <dsp:spPr>
        <a:xfrm>
          <a:off x="2523743" y="1195"/>
          <a:ext cx="2839212" cy="6958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ноутбук (компьютер)</a:t>
          </a:r>
        </a:p>
      </dsp:txBody>
      <dsp:txXfrm>
        <a:off x="2557711" y="35163"/>
        <a:ext cx="2771276" cy="627895"/>
      </dsp:txXfrm>
    </dsp:sp>
    <dsp:sp modelId="{298605B2-4125-4B95-B414-4C845EB4975C}">
      <dsp:nvSpPr>
        <dsp:cNvPr id="0" name=""/>
        <dsp:cNvSpPr/>
      </dsp:nvSpPr>
      <dsp:spPr>
        <a:xfrm>
          <a:off x="2523743" y="731818"/>
          <a:ext cx="2839212" cy="6958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вебкамера</a:t>
          </a:r>
          <a:endParaRPr lang="ru-RU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57711" y="765786"/>
        <a:ext cx="2771276" cy="627895"/>
      </dsp:txXfrm>
    </dsp:sp>
    <dsp:sp modelId="{C62523EE-8DD9-42DB-B258-475E4A1DFD39}">
      <dsp:nvSpPr>
        <dsp:cNvPr id="0" name=""/>
        <dsp:cNvSpPr/>
      </dsp:nvSpPr>
      <dsp:spPr>
        <a:xfrm>
          <a:off x="2523743" y="1462441"/>
          <a:ext cx="2839212" cy="6958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наушники</a:t>
          </a:r>
        </a:p>
      </dsp:txBody>
      <dsp:txXfrm>
        <a:off x="2557711" y="1496409"/>
        <a:ext cx="2771276" cy="627895"/>
      </dsp:txXfrm>
    </dsp:sp>
    <dsp:sp modelId="{E1D485E3-E9C8-4DDA-A387-49D804AD982E}">
      <dsp:nvSpPr>
        <dsp:cNvPr id="0" name=""/>
        <dsp:cNvSpPr/>
      </dsp:nvSpPr>
      <dsp:spPr>
        <a:xfrm>
          <a:off x="2523743" y="2193064"/>
          <a:ext cx="2839212" cy="6958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колонки</a:t>
          </a:r>
        </a:p>
      </dsp:txBody>
      <dsp:txXfrm>
        <a:off x="2557711" y="2227032"/>
        <a:ext cx="2771276" cy="627895"/>
      </dsp:txXfrm>
    </dsp:sp>
    <dsp:sp modelId="{9A2293ED-419F-43D2-A6F5-2E9B8EAE0086}">
      <dsp:nvSpPr>
        <dsp:cNvPr id="0" name=""/>
        <dsp:cNvSpPr/>
      </dsp:nvSpPr>
      <dsp:spPr>
        <a:xfrm>
          <a:off x="2523743" y="2923688"/>
          <a:ext cx="2839212" cy="6958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микрофон</a:t>
          </a:r>
        </a:p>
      </dsp:txBody>
      <dsp:txXfrm>
        <a:off x="2557711" y="2957656"/>
        <a:ext cx="2771276" cy="627895"/>
      </dsp:txXfrm>
    </dsp:sp>
    <dsp:sp modelId="{E062AD1E-F2CC-4067-81F4-D1E1F219981E}">
      <dsp:nvSpPr>
        <dsp:cNvPr id="0" name=""/>
        <dsp:cNvSpPr/>
      </dsp:nvSpPr>
      <dsp:spPr>
        <a:xfrm>
          <a:off x="2523743" y="3654311"/>
          <a:ext cx="2839212" cy="6958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интернет</a:t>
          </a:r>
        </a:p>
      </dsp:txBody>
      <dsp:txXfrm>
        <a:off x="2557711" y="3688279"/>
        <a:ext cx="2771276" cy="62789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1F2180-3C62-4D60-A3B0-223614C2646E}">
      <dsp:nvSpPr>
        <dsp:cNvPr id="0" name=""/>
        <dsp:cNvSpPr/>
      </dsp:nvSpPr>
      <dsp:spPr>
        <a:xfrm>
          <a:off x="2069" y="0"/>
          <a:ext cx="2169561" cy="360886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для учителя – это инструмент диагностики и мониторинга, организации коррекционной работы и индивидуальной работы с учениками</a:t>
          </a:r>
        </a:p>
      </dsp:txBody>
      <dsp:txXfrm>
        <a:off x="2069" y="1443545"/>
        <a:ext cx="2169561" cy="1443545"/>
      </dsp:txXfrm>
    </dsp:sp>
    <dsp:sp modelId="{41ABCD14-0A40-410E-9BF0-D8DD7C89DA6F}">
      <dsp:nvSpPr>
        <dsp:cNvPr id="0" name=""/>
        <dsp:cNvSpPr/>
      </dsp:nvSpPr>
      <dsp:spPr>
        <a:xfrm>
          <a:off x="388428" y="137750"/>
          <a:ext cx="1477264" cy="1339508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0D4216-5B07-4000-BD99-6AAEAC511895}">
      <dsp:nvSpPr>
        <dsp:cNvPr id="0" name=""/>
        <dsp:cNvSpPr/>
      </dsp:nvSpPr>
      <dsp:spPr>
        <a:xfrm>
          <a:off x="2236717" y="0"/>
          <a:ext cx="2169561" cy="360886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родителям дает возможность следить за успехами своего ребенка, видеть независимую и объективную оценку качества обучения</a:t>
          </a:r>
        </a:p>
      </dsp:txBody>
      <dsp:txXfrm>
        <a:off x="2236717" y="1443545"/>
        <a:ext cx="2169561" cy="1443545"/>
      </dsp:txXfrm>
    </dsp:sp>
    <dsp:sp modelId="{4C36A565-5EE7-4F99-8417-9BD9B7E18B19}">
      <dsp:nvSpPr>
        <dsp:cNvPr id="0" name=""/>
        <dsp:cNvSpPr/>
      </dsp:nvSpPr>
      <dsp:spPr>
        <a:xfrm>
          <a:off x="2720622" y="216531"/>
          <a:ext cx="1201751" cy="1201751"/>
        </a:xfrm>
        <a:prstGeom prst="ellipse">
          <a:avLst/>
        </a:prstGeom>
        <a:blipFill rotWithShape="1">
          <a:blip xmlns:r="http://schemas.openxmlformats.org/officeDocument/2006/relationships"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47" b="99559" l="2000" r="10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ECCEB3-064D-468B-8010-0D0412928C69}">
      <dsp:nvSpPr>
        <dsp:cNvPr id="0" name=""/>
        <dsp:cNvSpPr/>
      </dsp:nvSpPr>
      <dsp:spPr>
        <a:xfrm>
          <a:off x="4501110" y="0"/>
          <a:ext cx="2169561" cy="360886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учащимся он позволяет повысить качество знаний по школьным предметам, а в качестве инструмента использовать любимые смартфоны и планшеты. Динамичные рейтинги лидеров класса и школ добавляют обучению элемент игры, что является хорошим стимулом к обучению</a:t>
          </a:r>
        </a:p>
      </dsp:txBody>
      <dsp:txXfrm>
        <a:off x="4501110" y="1443545"/>
        <a:ext cx="2169561" cy="1443545"/>
      </dsp:txXfrm>
    </dsp:sp>
    <dsp:sp modelId="{6223027C-83AF-423C-B22E-975AF6725BD6}">
      <dsp:nvSpPr>
        <dsp:cNvPr id="0" name=""/>
        <dsp:cNvSpPr/>
      </dsp:nvSpPr>
      <dsp:spPr>
        <a:xfrm>
          <a:off x="4982478" y="89590"/>
          <a:ext cx="1201751" cy="1201751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4F3E85-B51D-4866-B1AA-5A1170964A65}">
      <dsp:nvSpPr>
        <dsp:cNvPr id="0" name=""/>
        <dsp:cNvSpPr/>
      </dsp:nvSpPr>
      <dsp:spPr>
        <a:xfrm>
          <a:off x="6706013" y="0"/>
          <a:ext cx="2169561" cy="360886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для школы – возможность организации дистанционного обучения в морозные дни, в карантин, для спортсменов, выезжающих на соревнования и часто болеющих детей</a:t>
          </a:r>
        </a:p>
      </dsp:txBody>
      <dsp:txXfrm>
        <a:off x="6706013" y="1443545"/>
        <a:ext cx="2169561" cy="1443545"/>
      </dsp:txXfrm>
    </dsp:sp>
    <dsp:sp modelId="{B56E0089-42F2-4C79-9086-453C02418E6A}">
      <dsp:nvSpPr>
        <dsp:cNvPr id="0" name=""/>
        <dsp:cNvSpPr/>
      </dsp:nvSpPr>
      <dsp:spPr>
        <a:xfrm>
          <a:off x="7189918" y="216531"/>
          <a:ext cx="1201751" cy="1201751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A0D063-BD8F-4678-A441-6B03A1128307}">
      <dsp:nvSpPr>
        <dsp:cNvPr id="0" name=""/>
        <dsp:cNvSpPr/>
      </dsp:nvSpPr>
      <dsp:spPr>
        <a:xfrm>
          <a:off x="372910" y="3067533"/>
          <a:ext cx="8167433" cy="541329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62B118-9BBD-47A9-984B-08994208A08A}">
      <dsp:nvSpPr>
        <dsp:cNvPr id="0" name=""/>
        <dsp:cNvSpPr/>
      </dsp:nvSpPr>
      <dsp:spPr>
        <a:xfrm>
          <a:off x="-5044487" y="-772843"/>
          <a:ext cx="6007564" cy="6007564"/>
        </a:xfrm>
        <a:prstGeom prst="blockArc">
          <a:avLst>
            <a:gd name="adj1" fmla="val 18900000"/>
            <a:gd name="adj2" fmla="val 2700000"/>
            <a:gd name="adj3" fmla="val 36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353E3B-D2F4-4306-9A98-EB77265164F8}">
      <dsp:nvSpPr>
        <dsp:cNvPr id="0" name=""/>
        <dsp:cNvSpPr/>
      </dsp:nvSpPr>
      <dsp:spPr>
        <a:xfrm>
          <a:off x="421304" y="278778"/>
          <a:ext cx="7542638" cy="55791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2844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аудио конференция – даёт возможность подключиться к конференции через телефон или аудио систему своего компьютера;</a:t>
          </a:r>
        </a:p>
      </dsp:txBody>
      <dsp:txXfrm>
        <a:off x="421304" y="278778"/>
        <a:ext cx="7542638" cy="557913"/>
      </dsp:txXfrm>
    </dsp:sp>
    <dsp:sp modelId="{9BAA7036-48AA-47B1-B79F-2179D97E6260}">
      <dsp:nvSpPr>
        <dsp:cNvPr id="0" name=""/>
        <dsp:cNvSpPr/>
      </dsp:nvSpPr>
      <dsp:spPr>
        <a:xfrm>
          <a:off x="72608" y="209038"/>
          <a:ext cx="697391" cy="69739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B65C77D-E6CA-405D-8C74-20EDF5359A4C}">
      <dsp:nvSpPr>
        <dsp:cNvPr id="0" name=""/>
        <dsp:cNvSpPr/>
      </dsp:nvSpPr>
      <dsp:spPr>
        <a:xfrm>
          <a:off x="821088" y="1115380"/>
          <a:ext cx="7142854" cy="55791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2844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запись – можно просмотреть интересующий урок в записи;</a:t>
          </a:r>
        </a:p>
      </dsp:txBody>
      <dsp:txXfrm>
        <a:off x="821088" y="1115380"/>
        <a:ext cx="7142854" cy="557913"/>
      </dsp:txXfrm>
    </dsp:sp>
    <dsp:sp modelId="{C8CA980F-A516-4FB1-82C3-158597B961FE}">
      <dsp:nvSpPr>
        <dsp:cNvPr id="0" name=""/>
        <dsp:cNvSpPr/>
      </dsp:nvSpPr>
      <dsp:spPr>
        <a:xfrm>
          <a:off x="472393" y="1045641"/>
          <a:ext cx="697391" cy="69739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1B3BCA17-2257-4FBA-BB77-D1651CA287A8}">
      <dsp:nvSpPr>
        <dsp:cNvPr id="0" name=""/>
        <dsp:cNvSpPr/>
      </dsp:nvSpPr>
      <dsp:spPr>
        <a:xfrm>
          <a:off x="943790" y="1951982"/>
          <a:ext cx="7020152" cy="55791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2844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рабочий стол – возможность предоставления доступа к своему рабочему столу для демонстрации документов, презентаций, видеоматериала и пр.;</a:t>
          </a:r>
        </a:p>
      </dsp:txBody>
      <dsp:txXfrm>
        <a:off x="943790" y="1951982"/>
        <a:ext cx="7020152" cy="557913"/>
      </dsp:txXfrm>
    </dsp:sp>
    <dsp:sp modelId="{F47933E3-86E2-4590-A72E-8F9002428DC6}">
      <dsp:nvSpPr>
        <dsp:cNvPr id="0" name=""/>
        <dsp:cNvSpPr/>
      </dsp:nvSpPr>
      <dsp:spPr>
        <a:xfrm>
          <a:off x="595094" y="1882243"/>
          <a:ext cx="697391" cy="69739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04E8E6B0-4B08-4814-A9B5-4FE618D482FF}">
      <dsp:nvSpPr>
        <dsp:cNvPr id="0" name=""/>
        <dsp:cNvSpPr/>
      </dsp:nvSpPr>
      <dsp:spPr>
        <a:xfrm>
          <a:off x="821088" y="2788584"/>
          <a:ext cx="7142854" cy="55791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2844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видео трансляция – подключение к онлайн уроку через свою веб-камеру;</a:t>
          </a:r>
        </a:p>
      </dsp:txBody>
      <dsp:txXfrm>
        <a:off x="821088" y="2788584"/>
        <a:ext cx="7142854" cy="557913"/>
      </dsp:txXfrm>
    </dsp:sp>
    <dsp:sp modelId="{6F3E8B75-4D00-4240-9A51-2DB215DFFA77}">
      <dsp:nvSpPr>
        <dsp:cNvPr id="0" name=""/>
        <dsp:cNvSpPr/>
      </dsp:nvSpPr>
      <dsp:spPr>
        <a:xfrm>
          <a:off x="472393" y="2718845"/>
          <a:ext cx="697391" cy="69739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92F5128E-5635-4950-89B7-F129F9A5FCBC}">
      <dsp:nvSpPr>
        <dsp:cNvPr id="0" name=""/>
        <dsp:cNvSpPr/>
      </dsp:nvSpPr>
      <dsp:spPr>
        <a:xfrm>
          <a:off x="421304" y="3625186"/>
          <a:ext cx="7542638" cy="55791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2844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чат – мгновенный обмен сообщениями с группой и преподавателем во время занятий.</a:t>
          </a:r>
        </a:p>
      </dsp:txBody>
      <dsp:txXfrm>
        <a:off x="421304" y="3625186"/>
        <a:ext cx="7542638" cy="557913"/>
      </dsp:txXfrm>
    </dsp:sp>
    <dsp:sp modelId="{5736B431-F7FD-4B16-ADD0-170B62DDD996}">
      <dsp:nvSpPr>
        <dsp:cNvPr id="0" name=""/>
        <dsp:cNvSpPr/>
      </dsp:nvSpPr>
      <dsp:spPr>
        <a:xfrm>
          <a:off x="72608" y="3555447"/>
          <a:ext cx="697391" cy="69739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4C3C68-1FBB-4527-8EF7-4BF11F9499C1}">
      <dsp:nvSpPr>
        <dsp:cNvPr id="0" name=""/>
        <dsp:cNvSpPr/>
      </dsp:nvSpPr>
      <dsp:spPr>
        <a:xfrm>
          <a:off x="2541" y="669380"/>
          <a:ext cx="2015907" cy="12095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Блог учителя- личный бренд учителя</a:t>
          </a:r>
        </a:p>
      </dsp:txBody>
      <dsp:txXfrm>
        <a:off x="2541" y="669380"/>
        <a:ext cx="2015907" cy="1209544"/>
      </dsp:txXfrm>
    </dsp:sp>
    <dsp:sp modelId="{F5AE469E-9457-4066-88FD-1ABAA85A09CC}">
      <dsp:nvSpPr>
        <dsp:cNvPr id="0" name=""/>
        <dsp:cNvSpPr/>
      </dsp:nvSpPr>
      <dsp:spPr>
        <a:xfrm>
          <a:off x="2220039" y="669380"/>
          <a:ext cx="2015907" cy="12095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Консультации и рекомендации для родителей</a:t>
          </a:r>
        </a:p>
      </dsp:txBody>
      <dsp:txXfrm>
        <a:off x="2220039" y="669380"/>
        <a:ext cx="2015907" cy="1209544"/>
      </dsp:txXfrm>
    </dsp:sp>
    <dsp:sp modelId="{6525DB13-06FC-46CA-B53A-1C5FFBC96BA6}">
      <dsp:nvSpPr>
        <dsp:cNvPr id="0" name=""/>
        <dsp:cNvSpPr/>
      </dsp:nvSpPr>
      <dsp:spPr>
        <a:xfrm>
          <a:off x="4437537" y="669380"/>
          <a:ext cx="2015907" cy="12095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Публикации опросников и  онлайн-тестов.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37537" y="669380"/>
        <a:ext cx="2015907" cy="1209544"/>
      </dsp:txXfrm>
    </dsp:sp>
    <dsp:sp modelId="{857123A7-CF47-4C5F-997F-3F8EE2FE6C89}">
      <dsp:nvSpPr>
        <dsp:cNvPr id="0" name=""/>
        <dsp:cNvSpPr/>
      </dsp:nvSpPr>
      <dsp:spPr>
        <a:xfrm>
          <a:off x="6655035" y="669380"/>
          <a:ext cx="2015907" cy="12095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Группы с заданиями для учеников</a:t>
          </a:r>
        </a:p>
      </dsp:txBody>
      <dsp:txXfrm>
        <a:off x="6655035" y="669380"/>
        <a:ext cx="2015907" cy="1209544"/>
      </dsp:txXfrm>
    </dsp:sp>
    <dsp:sp modelId="{9D7C3FF7-4AAA-4DAA-9051-3F9B6B57FCA9}">
      <dsp:nvSpPr>
        <dsp:cNvPr id="0" name=""/>
        <dsp:cNvSpPr/>
      </dsp:nvSpPr>
      <dsp:spPr>
        <a:xfrm>
          <a:off x="1111290" y="2080515"/>
          <a:ext cx="2015907" cy="12095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Современный способ связи и коммуникации</a:t>
          </a:r>
        </a:p>
      </dsp:txBody>
      <dsp:txXfrm>
        <a:off x="1111290" y="2080515"/>
        <a:ext cx="2015907" cy="1209544"/>
      </dsp:txXfrm>
    </dsp:sp>
    <dsp:sp modelId="{83C1C354-8A08-4302-8171-1B26793F1B32}">
      <dsp:nvSpPr>
        <dsp:cNvPr id="0" name=""/>
        <dsp:cNvSpPr/>
      </dsp:nvSpPr>
      <dsp:spPr>
        <a:xfrm>
          <a:off x="3328788" y="2080515"/>
          <a:ext cx="2015907" cy="12095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Обмен полезными ссылками на ресурсы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28788" y="2080515"/>
        <a:ext cx="2015907" cy="1209544"/>
      </dsp:txXfrm>
    </dsp:sp>
    <dsp:sp modelId="{A89120C6-01EE-4B76-9CF2-88C58C5AC74F}">
      <dsp:nvSpPr>
        <dsp:cNvPr id="0" name=""/>
        <dsp:cNvSpPr/>
      </dsp:nvSpPr>
      <dsp:spPr>
        <a:xfrm>
          <a:off x="5546286" y="2080515"/>
          <a:ext cx="2015907" cy="12095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Обмен опытом (презентациями-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обучалками</a:t>
          </a: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созданными самими учителями)</a:t>
          </a:r>
        </a:p>
      </dsp:txBody>
      <dsp:txXfrm>
        <a:off x="5546286" y="2080515"/>
        <a:ext cx="2015907" cy="120954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C1E79D-EE92-4D42-B72B-63161A51C935}">
      <dsp:nvSpPr>
        <dsp:cNvPr id="0" name=""/>
        <dsp:cNvSpPr/>
      </dsp:nvSpPr>
      <dsp:spPr>
        <a:xfrm>
          <a:off x="0" y="498295"/>
          <a:ext cx="2746745" cy="1648047"/>
        </a:xfrm>
        <a:prstGeom prst="rect">
          <a:avLst/>
        </a:prstGeom>
        <a:solidFill>
          <a:schemeClr val="accent5">
            <a:lumMod val="40000"/>
            <a:lumOff val="60000"/>
            <a:alpha val="49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Повысить у учащихся интерес к предмету;</a:t>
          </a:r>
          <a:endParaRPr lang="ru-RU" sz="16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498295"/>
        <a:ext cx="2746745" cy="1648047"/>
      </dsp:txXfrm>
    </dsp:sp>
    <dsp:sp modelId="{891E4508-5801-4966-A709-74BFA5301C2A}">
      <dsp:nvSpPr>
        <dsp:cNvPr id="0" name=""/>
        <dsp:cNvSpPr/>
      </dsp:nvSpPr>
      <dsp:spPr>
        <a:xfrm>
          <a:off x="3021420" y="560773"/>
          <a:ext cx="2746745" cy="1648047"/>
        </a:xfrm>
        <a:prstGeom prst="rect">
          <a:avLst/>
        </a:prstGeom>
        <a:solidFill>
          <a:schemeClr val="accent5">
            <a:lumMod val="40000"/>
            <a:lumOff val="60000"/>
            <a:alpha val="49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Подготовить к усвоению материала как в школе, так и дома;</a:t>
          </a:r>
        </a:p>
      </dsp:txBody>
      <dsp:txXfrm>
        <a:off x="3021420" y="560773"/>
        <a:ext cx="2746745" cy="1648047"/>
      </dsp:txXfrm>
    </dsp:sp>
    <dsp:sp modelId="{6772FD80-8297-403C-A885-098183AA46B4}">
      <dsp:nvSpPr>
        <dsp:cNvPr id="0" name=""/>
        <dsp:cNvSpPr/>
      </dsp:nvSpPr>
      <dsp:spPr>
        <a:xfrm>
          <a:off x="6042840" y="560773"/>
          <a:ext cx="2746745" cy="1648047"/>
        </a:xfrm>
        <a:prstGeom prst="rect">
          <a:avLst/>
        </a:prstGeom>
        <a:solidFill>
          <a:schemeClr val="accent5">
            <a:lumMod val="40000"/>
            <a:lumOff val="60000"/>
            <a:alpha val="49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Овладеть знаниями, необходимыми для применения в практической деятельности;</a:t>
          </a:r>
          <a:endParaRPr lang="ru-RU" sz="16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42840" y="560773"/>
        <a:ext cx="2746745" cy="1648047"/>
      </dsp:txXfrm>
    </dsp:sp>
    <dsp:sp modelId="{3F3AE1EA-1D41-4961-85E2-5F4AEC9A8169}">
      <dsp:nvSpPr>
        <dsp:cNvPr id="0" name=""/>
        <dsp:cNvSpPr/>
      </dsp:nvSpPr>
      <dsp:spPr>
        <a:xfrm>
          <a:off x="231248" y="2514725"/>
          <a:ext cx="2746745" cy="1648047"/>
        </a:xfrm>
        <a:prstGeom prst="rect">
          <a:avLst/>
        </a:prstGeom>
        <a:solidFill>
          <a:schemeClr val="accent5">
            <a:lumMod val="40000"/>
            <a:lumOff val="60000"/>
            <a:alpha val="49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b="1" kern="1200" dirty="0">
            <a:solidFill>
              <a:srgbClr val="002060"/>
            </a:solidFill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Расширить виды совместной работы учащихся, обеспечивающей получение детьми коммуникативного опыта;</a:t>
          </a:r>
          <a:endParaRPr lang="ru-RU" sz="16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1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1248" y="2514725"/>
        <a:ext cx="2746745" cy="1648047"/>
      </dsp:txXfrm>
    </dsp:sp>
    <dsp:sp modelId="{4A5B07AB-99BF-4F81-BDEA-F14A2A95E0E0}">
      <dsp:nvSpPr>
        <dsp:cNvPr id="0" name=""/>
        <dsp:cNvSpPr/>
      </dsp:nvSpPr>
      <dsp:spPr>
        <a:xfrm>
          <a:off x="5914677" y="2577219"/>
          <a:ext cx="2746745" cy="1648047"/>
        </a:xfrm>
        <a:prstGeom prst="rect">
          <a:avLst/>
        </a:prstGeom>
        <a:solidFill>
          <a:schemeClr val="accent5">
            <a:lumMod val="40000"/>
            <a:lumOff val="60000"/>
            <a:alpha val="49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Развивать психические процессы у учащихся;</a:t>
          </a:r>
          <a:endParaRPr lang="ru-RU" sz="16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14677" y="2577219"/>
        <a:ext cx="2746745" cy="16480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5DD96-40BB-4CA3-83CF-E847E296E995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C3D7F-EBA3-47FA-B73B-F10B651569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941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5DD96-40BB-4CA3-83CF-E847E296E995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C3D7F-EBA3-47FA-B73B-F10B651569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201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5DD96-40BB-4CA3-83CF-E847E296E995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C3D7F-EBA3-47FA-B73B-F10B651569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533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5DD96-40BB-4CA3-83CF-E847E296E995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C3D7F-EBA3-47FA-B73B-F10B651569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688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5DD96-40BB-4CA3-83CF-E847E296E995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C3D7F-EBA3-47FA-B73B-F10B651569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313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5DD96-40BB-4CA3-83CF-E847E296E995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C3D7F-EBA3-47FA-B73B-F10B651569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231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5DD96-40BB-4CA3-83CF-E847E296E995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C3D7F-EBA3-47FA-B73B-F10B651569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994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5DD96-40BB-4CA3-83CF-E847E296E995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C3D7F-EBA3-47FA-B73B-F10B651569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766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5DD96-40BB-4CA3-83CF-E847E296E995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C3D7F-EBA3-47FA-B73B-F10B651569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7795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5DD96-40BB-4CA3-83CF-E847E296E995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C3D7F-EBA3-47FA-B73B-F10B651569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563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5DD96-40BB-4CA3-83CF-E847E296E995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C3D7F-EBA3-47FA-B73B-F10B651569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011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5DD96-40BB-4CA3-83CF-E847E296E995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4C3D7F-EBA3-47FA-B73B-F10B651569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758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5.wdp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microsoft.com/office/2007/relationships/hdphoto" Target="../media/hdphoto6.wdp"/><Relationship Id="rId7" Type="http://schemas.openxmlformats.org/officeDocument/2006/relationships/diagramColors" Target="../diagrams/colors4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18.png"/><Relationship Id="rId5" Type="http://schemas.openxmlformats.org/officeDocument/2006/relationships/diagramLayout" Target="../diagrams/layout4.xml"/><Relationship Id="rId10" Type="http://schemas.openxmlformats.org/officeDocument/2006/relationships/image" Target="../media/image35.jpeg"/><Relationship Id="rId4" Type="http://schemas.openxmlformats.org/officeDocument/2006/relationships/diagramData" Target="../diagrams/data4.xml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36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38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png"/><Relationship Id="rId4" Type="http://schemas.openxmlformats.org/officeDocument/2006/relationships/hyperlink" Target="https://padlet.com/kuzminai343/kwzt79dnop0bm2iu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microsoft.com/office/2007/relationships/hdphoto" Target="../media/hdphoto11.wdp"/><Relationship Id="rId7" Type="http://schemas.openxmlformats.org/officeDocument/2006/relationships/diagramColors" Target="../diagrams/colors7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diagramLayout" Target="../diagrams/layout2.xml"/><Relationship Id="rId7" Type="http://schemas.openxmlformats.org/officeDocument/2006/relationships/image" Target="../media/image1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microsoft.com/office/2007/relationships/hdphoto" Target="../media/hdphoto3.wdp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C70E4-2973-4FAE-8475-6B191C390B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0200" y="595086"/>
            <a:ext cx="6759685" cy="711200"/>
          </a:xfr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r"/>
            <a:r>
              <a:rPr lang="ru-RU" sz="3000" b="1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Цифровая трансформация ….</a:t>
            </a:r>
            <a:endParaRPr lang="ru-RU" sz="3000" b="1" dirty="0">
              <a:solidFill>
                <a:schemeClr val="accent4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38BB534-44DC-43B9-A5F9-4A076EF185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8004" y="4323425"/>
            <a:ext cx="5743852" cy="2534575"/>
          </a:xfr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endParaRPr lang="ru-RU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Панова Ольга Алексеевна, заместитель директора по УВР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С(К)ОШ №119 г. Челябинска</a:t>
            </a:r>
          </a:p>
        </p:txBody>
      </p:sp>
    </p:spTree>
    <p:extLst>
      <p:ext uri="{BB962C8B-B14F-4D97-AF65-F5344CB8AC3E}">
        <p14:creationId xmlns:p14="http://schemas.microsoft.com/office/powerpoint/2010/main" val="2821896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ruo.ch-adm.ru/Storage/Image/PublicationItem/Image/src/964/1%D0%B0%D0%B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7022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459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1EC808-BA66-4C3A-8A80-8BD722EED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469" y="1604763"/>
            <a:ext cx="8659132" cy="529549"/>
          </a:xfrm>
        </p:spPr>
        <p:txBody>
          <a:bodyPr>
            <a:noAutofit/>
          </a:bodyPr>
          <a:lstStyle/>
          <a:p>
            <a:pPr algn="ctr"/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Дистанционное обучение в МБОУ С(К)ОШ №119 г. Челябинска</a:t>
            </a: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0998256"/>
              </p:ext>
            </p:extLst>
          </p:nvPr>
        </p:nvGraphicFramePr>
        <p:xfrm>
          <a:off x="124493" y="1873575"/>
          <a:ext cx="8540113" cy="24382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074" name="Picture 2" descr="https://www.techopedia.com/images/uploads/dreamstime_m_127990678.jp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4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376" y="0"/>
            <a:ext cx="2303817" cy="169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C77E71-9EF1-43DA-882F-F60ED743C4C2}"/>
              </a:ext>
            </a:extLst>
          </p:cNvPr>
          <p:cNvSpPr txBox="1"/>
          <p:nvPr/>
        </p:nvSpPr>
        <p:spPr>
          <a:xfrm>
            <a:off x="28517" y="3642197"/>
            <a:ext cx="17824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Памятка о приложениях для планшетов, которые можно использовать при обучении детей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57ED0B-E38E-4AD7-974F-45028FB4B0C5}"/>
              </a:ext>
            </a:extLst>
          </p:cNvPr>
          <p:cNvSpPr txBox="1"/>
          <p:nvPr/>
        </p:nvSpPr>
        <p:spPr>
          <a:xfrm>
            <a:off x="1864028" y="4331840"/>
            <a:ext cx="205203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Памятка о обучающих </a:t>
            </a:r>
            <a:r>
              <a:rPr lang="en-US" sz="15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YouTube- </a:t>
            </a:r>
            <a:r>
              <a:rPr lang="ru-RU" sz="15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каналах, которые можно использовать при обучении детей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AD3484E-D10D-4814-BF9E-3F77E554D16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85" y="5150854"/>
            <a:ext cx="1005643" cy="100564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B11B017-9F2F-4D5F-8E4C-36A163153F7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412" y="5653676"/>
            <a:ext cx="1005642" cy="1005642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E8935D2F-7650-498B-9663-DDEA1ED9048A}"/>
              </a:ext>
            </a:extLst>
          </p:cNvPr>
          <p:cNvCxnSpPr>
            <a:cxnSpLocks/>
          </p:cNvCxnSpPr>
          <p:nvPr/>
        </p:nvCxnSpPr>
        <p:spPr>
          <a:xfrm>
            <a:off x="584513" y="3673526"/>
            <a:ext cx="77889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QR-код">
            <a:extLst>
              <a:ext uri="{FF2B5EF4-FFF2-40B4-BE49-F238E27FC236}">
                <a16:creationId xmlns:a16="http://schemas.microsoft.com/office/drawing/2014/main" id="{B97BC3CD-CB1A-4D25-99DA-23602B1FF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858" y="4888500"/>
            <a:ext cx="939346" cy="93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FBE50B-1070-42A6-80E0-DCACDE4026C9}"/>
              </a:ext>
            </a:extLst>
          </p:cNvPr>
          <p:cNvSpPr txBox="1"/>
          <p:nvPr/>
        </p:nvSpPr>
        <p:spPr>
          <a:xfrm>
            <a:off x="4252740" y="3857434"/>
            <a:ext cx="21909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Сообщество для проведения уроков онлайн службы сопровождения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B16CF0-5C6B-44AD-AF53-88839897AE97}"/>
              </a:ext>
            </a:extLst>
          </p:cNvPr>
          <p:cNvSpPr txBox="1"/>
          <p:nvPr/>
        </p:nvSpPr>
        <p:spPr>
          <a:xfrm>
            <a:off x="6950191" y="3930828"/>
            <a:ext cx="205202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Сообщество для проведения уроков физкультуры онлайн</a:t>
            </a:r>
          </a:p>
        </p:txBody>
      </p:sp>
      <p:pic>
        <p:nvPicPr>
          <p:cNvPr id="1028" name="Picture 4" descr="QR-код">
            <a:extLst>
              <a:ext uri="{FF2B5EF4-FFF2-40B4-BE49-F238E27FC236}">
                <a16:creationId xmlns:a16="http://schemas.microsoft.com/office/drawing/2014/main" id="{D125FF9E-DD38-4624-9D37-03A236336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348" y="5683134"/>
            <a:ext cx="1005642" cy="100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QR-код">
            <a:extLst>
              <a:ext uri="{FF2B5EF4-FFF2-40B4-BE49-F238E27FC236}">
                <a16:creationId xmlns:a16="http://schemas.microsoft.com/office/drawing/2014/main" id="{DE09DFF0-00B4-4516-BE5A-844186D7A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812" y="4744759"/>
            <a:ext cx="1158026" cy="115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856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cdn.dribbble.com/users/1042995/screenshots/5349605/ed-bg-2-0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679" y="-494159"/>
            <a:ext cx="2605741" cy="19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723A07C-4F94-4DF3-A33E-AD8A4E0EC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5107" y="1052423"/>
            <a:ext cx="4106755" cy="660882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 платформы</a:t>
            </a:r>
          </a:p>
        </p:txBody>
      </p:sp>
      <p:graphicFrame>
        <p:nvGraphicFramePr>
          <p:cNvPr id="12" name="Объект 3">
            <a:extLst>
              <a:ext uri="{FF2B5EF4-FFF2-40B4-BE49-F238E27FC236}">
                <a16:creationId xmlns:a16="http://schemas.microsoft.com/office/drawing/2014/main" id="{6B08860A-A218-4723-8BB4-93ADCE9660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7412627"/>
              </p:ext>
            </p:extLst>
          </p:nvPr>
        </p:nvGraphicFramePr>
        <p:xfrm>
          <a:off x="115434" y="3129269"/>
          <a:ext cx="8877645" cy="3608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3" name="Picture 2" descr="https://avatars.mds.yandex.net/get-zen_doc/1717677/pub_5daff2d5d7859b00b1e97591_5daff2f3027a1500ae057abd/scale_1200">
            <a:extLst>
              <a:ext uri="{FF2B5EF4-FFF2-40B4-BE49-F238E27FC236}">
                <a16:creationId xmlns:a16="http://schemas.microsoft.com/office/drawing/2014/main" id="{5521B475-D0AC-4590-8CC7-2B3A12184E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7" t="29334" r="7555" b="27999"/>
          <a:stretch/>
        </p:blipFill>
        <p:spPr bwMode="auto">
          <a:xfrm>
            <a:off x="967191" y="1644271"/>
            <a:ext cx="733166" cy="660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4A696371-1819-4889-A7A8-589115EB2048}"/>
              </a:ext>
            </a:extLst>
          </p:cNvPr>
          <p:cNvSpPr txBox="1">
            <a:spLocks/>
          </p:cNvSpPr>
          <p:nvPr/>
        </p:nvSpPr>
        <p:spPr>
          <a:xfrm>
            <a:off x="328473" y="2290547"/>
            <a:ext cx="2861944" cy="376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Сайт «Учи </a:t>
            </a:r>
            <a:r>
              <a:rPr lang="ru-RU" sz="1800" b="1" dirty="0" err="1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ру</a:t>
            </a:r>
            <a:r>
              <a:rPr lang="ru-RU" sz="1800" b="1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». </a:t>
            </a:r>
            <a:endParaRPr lang="ru-RU" sz="1800" b="1" dirty="0">
              <a:ln w="0"/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56ADF43D-FFEA-403B-B6E7-0D683BE4099C}"/>
              </a:ext>
            </a:extLst>
          </p:cNvPr>
          <p:cNvSpPr txBox="1">
            <a:spLocks/>
          </p:cNvSpPr>
          <p:nvPr/>
        </p:nvSpPr>
        <p:spPr>
          <a:xfrm>
            <a:off x="3190417" y="2366321"/>
            <a:ext cx="3116062" cy="5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Образовательный сервис </a:t>
            </a:r>
            <a:b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«Яндекс учебник».</a:t>
            </a:r>
            <a:endParaRPr lang="ru-RU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96125C27-2F4D-4881-843E-BD7C75EFEA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6" t="2759" r="4833" b="3676"/>
          <a:stretch/>
        </p:blipFill>
        <p:spPr bwMode="auto">
          <a:xfrm>
            <a:off x="4273523" y="1661392"/>
            <a:ext cx="952106" cy="77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5D7CBD24-6DDB-4C27-BBC9-9ECF5449BE60}"/>
              </a:ext>
            </a:extLst>
          </p:cNvPr>
          <p:cNvSpPr txBox="1">
            <a:spLocks/>
          </p:cNvSpPr>
          <p:nvPr/>
        </p:nvSpPr>
        <p:spPr>
          <a:xfrm>
            <a:off x="7028200" y="2174126"/>
            <a:ext cx="1484235" cy="6608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ЯКласс</a:t>
            </a:r>
            <a:endParaRPr lang="ru-RU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58BCFC42-7057-46AD-BF23-086219E877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2" t="32492" r="65730" b="34151"/>
          <a:stretch/>
        </p:blipFill>
        <p:spPr bwMode="auto">
          <a:xfrm>
            <a:off x="7260689" y="1667860"/>
            <a:ext cx="952106" cy="63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80268B29-5370-455E-A937-12B76274F1B2}"/>
              </a:ext>
            </a:extLst>
          </p:cNvPr>
          <p:cNvCxnSpPr>
            <a:cxnSpLocks/>
          </p:cNvCxnSpPr>
          <p:nvPr/>
        </p:nvCxnSpPr>
        <p:spPr>
          <a:xfrm>
            <a:off x="967191" y="2907339"/>
            <a:ext cx="709113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58314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1608" y="1778672"/>
            <a:ext cx="6281842" cy="400059"/>
          </a:xfrm>
        </p:spPr>
        <p:txBody>
          <a:bodyPr>
            <a:noAutofit/>
          </a:bodyPr>
          <a:lstStyle/>
          <a:p>
            <a:pPr algn="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онлайн-уроков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7612103"/>
              </p:ext>
            </p:extLst>
          </p:nvPr>
        </p:nvGraphicFramePr>
        <p:xfrm>
          <a:off x="1" y="2396122"/>
          <a:ext cx="8025414" cy="44618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 descr="https://yt3.ggpht.com/a/AGF-l7-jC4mC1QSbGI6ybZ-vIEFWuDnprbgBX8mGSw=s900-c-k-c0xffffffff-no-rj-mo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928" y="1470598"/>
            <a:ext cx="890800" cy="8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s3-ap-southeast-2.amazonaws.com/wordpress-futures-prod/wp-content/uploads/2020/05/22145159/3722300.jpg">
            <a:extLst>
              <a:ext uri="{FF2B5EF4-FFF2-40B4-BE49-F238E27FC236}">
                <a16:creationId xmlns:a16="http://schemas.microsoft.com/office/drawing/2014/main" id="{466E3153-83A0-4405-8595-3468F493D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00" b="100000" l="67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628" y="-226940"/>
            <a:ext cx="2814956" cy="187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266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6106" y="1555178"/>
            <a:ext cx="5567369" cy="82964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сети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4102900"/>
              </p:ext>
            </p:extLst>
          </p:nvPr>
        </p:nvGraphicFramePr>
        <p:xfrm>
          <a:off x="284085" y="2787588"/>
          <a:ext cx="8673484" cy="3959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https://pbs.twimg.com/media/D4LVFVAWAAE3qq1.jpg:large"/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3" t="9584" r="24385" b="15680"/>
          <a:stretch/>
        </p:blipFill>
        <p:spPr bwMode="auto">
          <a:xfrm>
            <a:off x="4644926" y="2220113"/>
            <a:ext cx="889321" cy="88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avatars.mds.yandex.net/get-pdb/1732919/fcd9efaf-cd4e-49b9-af45-e57e42d61c6d/s1200?webp=false"/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3" t="14135" r="30918" b="13974"/>
          <a:stretch/>
        </p:blipFill>
        <p:spPr bwMode="auto">
          <a:xfrm>
            <a:off x="3650716" y="2261018"/>
            <a:ext cx="808446" cy="80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newline-interactive.com/wp-content/uploads/2020/03/Distance-Learning.png">
            <a:extLst>
              <a:ext uri="{FF2B5EF4-FFF2-40B4-BE49-F238E27FC236}">
                <a16:creationId xmlns:a16="http://schemas.microsoft.com/office/drawing/2014/main" id="{A713E3C7-3D96-48EE-B1C8-F40F39CFE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230026"/>
            <a:ext cx="2894120" cy="246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1021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C6393A1-2875-4A3B-ABC9-62CA530B50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92115" y="1461789"/>
            <a:ext cx="5759115" cy="11838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Сервисы для организации дистанционных уроков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1177" y="2630905"/>
            <a:ext cx="1684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Tube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2230848" y="2680518"/>
            <a:ext cx="970549" cy="4170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296648" y="2551421"/>
            <a:ext cx="4692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видео-уроков, просмотр образовательных каналов и фильмов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9018" y="3315234"/>
            <a:ext cx="2394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Сервисы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Google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2228813" y="3348784"/>
            <a:ext cx="970549" cy="4170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296648" y="3261715"/>
            <a:ext cx="4692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онлайн документов, презентаций, форм (тесты, опросники), создание классов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7094" y="4096102"/>
            <a:ext cx="2394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Онлайн доска</a:t>
            </a:r>
          </a:p>
        </p:txBody>
      </p:sp>
      <p:sp>
        <p:nvSpPr>
          <p:cNvPr id="12" name="Стрелка вправо 11"/>
          <p:cNvSpPr/>
          <p:nvPr/>
        </p:nvSpPr>
        <p:spPr>
          <a:xfrm>
            <a:off x="2228813" y="4120118"/>
            <a:ext cx="970549" cy="4170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3296648" y="4003769"/>
            <a:ext cx="4692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информационной доски для урока с размещением: видео, аудио материалов, конспектов, ссылок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1262" y="4925097"/>
            <a:ext cx="2394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Test Pad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трелка вправо 14"/>
          <p:cNvSpPr/>
          <p:nvPr/>
        </p:nvSpPr>
        <p:spPr>
          <a:xfrm>
            <a:off x="2220787" y="4969667"/>
            <a:ext cx="970549" cy="4170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3396900" y="4939749"/>
            <a:ext cx="5073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заданий для проверки знаний учащихся: кроссворды, тесты, опросники и др.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7094" y="5634550"/>
            <a:ext cx="1530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Облачные хранилища</a:t>
            </a:r>
          </a:p>
        </p:txBody>
      </p:sp>
      <p:sp>
        <p:nvSpPr>
          <p:cNvPr id="19" name="Стрелка вправо 18"/>
          <p:cNvSpPr/>
          <p:nvPr/>
        </p:nvSpPr>
        <p:spPr>
          <a:xfrm>
            <a:off x="2220786" y="5682847"/>
            <a:ext cx="970549" cy="4170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3414954" y="5682847"/>
            <a:ext cx="5073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Выдача и сбор домашних заданий, размещение уроков и заданий </a:t>
            </a:r>
          </a:p>
        </p:txBody>
      </p:sp>
      <p:pic>
        <p:nvPicPr>
          <p:cNvPr id="4106" name="Picture 10" descr="Студент с ноутбуком на онлайн-курсе Бесплатные векторы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38" t="28129" r="21262" b="14787"/>
          <a:stretch/>
        </p:blipFill>
        <p:spPr bwMode="auto">
          <a:xfrm flipH="1">
            <a:off x="-926456" y="-180966"/>
            <a:ext cx="3368842" cy="1941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4927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thumbs.dreamstime.com/b/%D0%BB%D1%8E%D0%B4%D0%B8-%D0%BE%D0%B1%D1%80%D0%B0%D0%B7%D0%BE%D0%B2%D0%B0%D0%BD%D0%B8%D1%8F-%D0%BA%D0%BE%D0%BD%D1%86%D0%B5%D0%BF%D1%86%D0%B8%D0%B8-%D0%B8%D0%BD%D1%82%D0%B5%D1%80%D0%BD%D0%B5%D1%82-%D0%B8%D0%B7%D1%83%D1%87%D0%B0%D1%8F-%D0%BE%D0%BD%D0%BB%D0%B0%D0%B9%D0%BD-%D0%BE%D0%B1%D1%83%D1%87%D0%B5%D0%BD%D0%B8%D0%B5-%D0%BA%D0%BD%D0%B8%D0%B3%D0%B0-13511336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1760" l="0" r="97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4592"/>
            <a:ext cx="3064116" cy="274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647B6A1-E8EB-46BD-80B0-72777DB78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2691" y="1454244"/>
            <a:ext cx="3180178" cy="398992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Онлайн урок</a:t>
            </a:r>
          </a:p>
        </p:txBody>
      </p:sp>
      <p:sp>
        <p:nvSpPr>
          <p:cNvPr id="2" name="Управляющая кнопка: документ 1">
            <a:hlinkClick r:id="rId4" highlightClick="1"/>
          </p:cNvPr>
          <p:cNvSpPr/>
          <p:nvPr/>
        </p:nvSpPr>
        <p:spPr>
          <a:xfrm>
            <a:off x="268829" y="5692212"/>
            <a:ext cx="934640" cy="1030703"/>
          </a:xfrm>
          <a:prstGeom prst="actionButton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AutoShape 2" descr="QR-код"/>
          <p:cNvSpPr>
            <a:spLocks noChangeAspect="1" noChangeArrowheads="1"/>
          </p:cNvSpPr>
          <p:nvPr/>
        </p:nvSpPr>
        <p:spPr bwMode="auto">
          <a:xfrm>
            <a:off x="155575" y="-144463"/>
            <a:ext cx="3064116" cy="306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560" y="3480195"/>
            <a:ext cx="1637766" cy="16377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21188" y="2833864"/>
            <a:ext cx="2767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Онлайн урок «Лиса. Внешний вид».</a:t>
            </a:r>
          </a:p>
        </p:txBody>
      </p:sp>
      <p:sp>
        <p:nvSpPr>
          <p:cNvPr id="10" name="Выгнутая влево стрелка 9"/>
          <p:cNvSpPr/>
          <p:nvPr/>
        </p:nvSpPr>
        <p:spPr>
          <a:xfrm>
            <a:off x="5966379" y="3480195"/>
            <a:ext cx="1053203" cy="126635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535B5-6795-4106-B969-AB5CE4B85B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9" y="2424436"/>
            <a:ext cx="5590573" cy="306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8389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3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s://mir-s3-cdn-cf.behance.net/projects/max_808/b9c13d96482611.Y3JvcCwzMzY3LDI2MzMsMCww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76343" cy="663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237495" y="1364400"/>
            <a:ext cx="8657948" cy="936990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>
            <a:normAutofit fontScale="92500" lnSpcReduction="10000"/>
          </a:bodyPr>
          <a:lstStyle/>
          <a:p>
            <a:pPr indent="0" algn="ctr">
              <a:lnSpc>
                <a:spcPct val="107000"/>
              </a:lnSpc>
              <a:spcAft>
                <a:spcPts val="0"/>
              </a:spcAft>
              <a:buNone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Таким образом, использование цифровых технологий в обучении  детей с ОВЗ дает возможность: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670716012"/>
              </p:ext>
            </p:extLst>
          </p:nvPr>
        </p:nvGraphicFramePr>
        <p:xfrm>
          <a:off x="237495" y="2165684"/>
          <a:ext cx="8789586" cy="4692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3592198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9011" y="1928992"/>
            <a:ext cx="7886700" cy="732748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pic>
        <p:nvPicPr>
          <p:cNvPr id="4098" name="Picture 2" descr="https://ru.postmypost.io/img/illustration_2.pn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585" y="2797453"/>
            <a:ext cx="5026371" cy="388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506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0">
            <a:extLst>
              <a:ext uri="{FF2B5EF4-FFF2-40B4-BE49-F238E27FC236}">
                <a16:creationId xmlns:a16="http://schemas.microsoft.com/office/drawing/2014/main" id="{D6E544F5-88C0-469F-B501-52BF4D36D69B}"/>
              </a:ext>
            </a:extLst>
          </p:cNvPr>
          <p:cNvSpPr/>
          <p:nvPr/>
        </p:nvSpPr>
        <p:spPr>
          <a:xfrm>
            <a:off x="6059750" y="2701771"/>
            <a:ext cx="2667000" cy="24206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02DDD26-DBFE-4437-AFD7-F72A5F420815}"/>
              </a:ext>
            </a:extLst>
          </p:cNvPr>
          <p:cNvSpPr/>
          <p:nvPr/>
        </p:nvSpPr>
        <p:spPr>
          <a:xfrm>
            <a:off x="239697" y="2306889"/>
            <a:ext cx="7839722" cy="4375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55065" lvl="0" algn="just">
              <a:spcBef>
                <a:spcPts val="770"/>
              </a:spcBef>
            </a:pPr>
            <a:r>
              <a:rPr lang="ru-RU" sz="2000" u="heavy" spc="-705" dirty="0">
                <a:solidFill>
                  <a:schemeClr val="accent1">
                    <a:lumMod val="50000"/>
                  </a:schemeClr>
                </a:solidFill>
                <a:uFill>
                  <a:solidFill>
                    <a:srgbClr val="C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u="heavy" spc="-15" dirty="0">
                <a:solidFill>
                  <a:schemeClr val="accent1">
                    <a:lumMod val="50000"/>
                  </a:schemeClr>
                </a:solidFill>
                <a:uFill>
                  <a:solidFill>
                    <a:srgbClr val="C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</a:t>
            </a:r>
            <a:r>
              <a:rPr lang="ru-RU" sz="2000" b="1" u="heavy" spc="-10" dirty="0">
                <a:solidFill>
                  <a:schemeClr val="accent1">
                    <a:lumMod val="50000"/>
                  </a:schemeClr>
                </a:solidFill>
                <a:uFill>
                  <a:solidFill>
                    <a:srgbClr val="C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федеральных</a:t>
            </a:r>
            <a:r>
              <a:rPr lang="ru-RU" sz="2000" b="1" u="heavy" spc="55" dirty="0">
                <a:solidFill>
                  <a:schemeClr val="accent1">
                    <a:lumMod val="50000"/>
                  </a:schemeClr>
                </a:solidFill>
                <a:uFill>
                  <a:solidFill>
                    <a:srgbClr val="C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u="heavy" spc="-15" dirty="0">
                <a:solidFill>
                  <a:schemeClr val="accent1">
                    <a:lumMod val="50000"/>
                  </a:schemeClr>
                </a:solidFill>
                <a:uFill>
                  <a:solidFill>
                    <a:srgbClr val="C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проектов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7670" lvl="0" indent="-395605" algn="just">
              <a:spcBef>
                <a:spcPts val="675"/>
              </a:spcBef>
              <a:buFontTx/>
              <a:buAutoNum type="arabicPeriod"/>
              <a:tabLst>
                <a:tab pos="408305" algn="l"/>
              </a:tabLst>
            </a:pPr>
            <a:r>
              <a:rPr lang="ru-RU" sz="2000" spc="-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Современная</a:t>
            </a:r>
            <a:r>
              <a:rPr lang="ru-RU" sz="2000" spc="2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-1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школа.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7034" lvl="0" indent="-394970" algn="just">
              <a:spcBef>
                <a:spcPts val="675"/>
              </a:spcBef>
              <a:buFontTx/>
              <a:buAutoNum type="arabicPeriod"/>
              <a:tabLst>
                <a:tab pos="407670" algn="l"/>
              </a:tabLst>
            </a:pPr>
            <a:r>
              <a:rPr lang="ru-RU" sz="2000" spc="-5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Успех </a:t>
            </a:r>
            <a:r>
              <a:rPr lang="ru-RU" sz="2000" spc="-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каждого</a:t>
            </a:r>
            <a:r>
              <a:rPr lang="ru-RU" sz="2000" spc="7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-1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ребенка.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7034" lvl="0" indent="-394970" algn="just">
              <a:spcBef>
                <a:spcPts val="670"/>
              </a:spcBef>
              <a:buFontTx/>
              <a:buAutoNum type="arabicPeriod"/>
              <a:tabLst>
                <a:tab pos="407670" algn="l"/>
              </a:tabLst>
            </a:pPr>
            <a:r>
              <a:rPr lang="ru-RU" sz="2000" spc="-1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</a:t>
            </a:r>
            <a:r>
              <a:rPr lang="ru-RU" sz="2000" spc="-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семей, имеющих</a:t>
            </a:r>
            <a:r>
              <a:rPr lang="ru-RU" sz="2000" spc="5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-3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детей.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7034" lvl="0" indent="-394970" algn="just">
              <a:spcBef>
                <a:spcPts val="675"/>
              </a:spcBef>
              <a:buFontTx/>
              <a:buAutoNum type="arabicPeriod"/>
              <a:tabLst>
                <a:tab pos="407670" algn="l"/>
              </a:tabLst>
            </a:pPr>
            <a:r>
              <a:rPr lang="ru-RU" sz="2000" b="1" u="sng" spc="-1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Цифровая </a:t>
            </a:r>
            <a:r>
              <a:rPr lang="ru-RU" sz="2000" b="1" u="sng" spc="-2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</a:t>
            </a:r>
            <a:r>
              <a:rPr lang="ru-RU" sz="2000" b="1" u="sng" spc="8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u="sng" spc="-1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среда.</a:t>
            </a:r>
            <a:endParaRPr lang="ru-RU" sz="2000" b="1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7034" lvl="0" indent="-394970" algn="just">
              <a:spcBef>
                <a:spcPts val="670"/>
              </a:spcBef>
              <a:buFontTx/>
              <a:buAutoNum type="arabicPeriod"/>
              <a:tabLst>
                <a:tab pos="407670" algn="l"/>
              </a:tabLst>
            </a:pPr>
            <a:r>
              <a:rPr lang="ru-RU" sz="2000" spc="-2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</a:t>
            </a:r>
            <a:r>
              <a:rPr lang="ru-RU" sz="2000" spc="2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-3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будущего.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7670" lvl="0" indent="-395605" algn="just">
              <a:spcBef>
                <a:spcPts val="675"/>
              </a:spcBef>
              <a:buFontTx/>
              <a:buAutoNum type="arabicPeriod"/>
              <a:tabLst>
                <a:tab pos="408305" algn="l"/>
              </a:tabLst>
            </a:pPr>
            <a:r>
              <a:rPr lang="ru-RU" sz="2000" spc="-1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Молодые</a:t>
            </a:r>
            <a:r>
              <a:rPr lang="ru-RU" sz="2000" spc="1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-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профессионалы.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7034" lvl="0" indent="-394970" algn="just">
              <a:spcBef>
                <a:spcPts val="675"/>
              </a:spcBef>
              <a:buFontTx/>
              <a:buAutoNum type="arabicPeriod"/>
              <a:tabLst>
                <a:tab pos="407670" algn="l"/>
              </a:tabLst>
            </a:pPr>
            <a:r>
              <a:rPr lang="ru-RU" sz="2000" spc="-1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Новые </a:t>
            </a:r>
            <a:r>
              <a:rPr lang="ru-RU" sz="2000" spc="-1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</a:t>
            </a:r>
            <a:r>
              <a:rPr lang="ru-RU" sz="2000" spc="-1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ru-RU" sz="2000" spc="7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-1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каждого.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7670" lvl="0" indent="-395605" algn="just">
              <a:spcBef>
                <a:spcPts val="670"/>
              </a:spcBef>
              <a:buFontTx/>
              <a:buAutoNum type="arabicPeriod"/>
              <a:tabLst>
                <a:tab pos="408305" algn="l"/>
              </a:tabLst>
            </a:pPr>
            <a:r>
              <a:rPr lang="ru-RU" sz="2000" spc="-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</a:t>
            </a:r>
            <a:r>
              <a:rPr lang="ru-RU" sz="2000" spc="3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активность.</a:t>
            </a:r>
          </a:p>
          <a:p>
            <a:pPr marL="407034" lvl="0" indent="-394970" algn="just">
              <a:spcBef>
                <a:spcPts val="675"/>
              </a:spcBef>
              <a:buFontTx/>
              <a:buAutoNum type="arabicPeriod"/>
              <a:tabLst>
                <a:tab pos="407670" algn="l"/>
              </a:tabLst>
            </a:pPr>
            <a:r>
              <a:rPr lang="ru-RU" sz="2000" spc="-1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Экспорт</a:t>
            </a:r>
            <a:r>
              <a:rPr lang="ru-RU" sz="2000" spc="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-1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образования.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7034" lvl="0" indent="-394970" algn="just">
              <a:spcBef>
                <a:spcPts val="675"/>
              </a:spcBef>
              <a:buFontTx/>
              <a:buAutoNum type="arabicPeriod"/>
              <a:tabLst>
                <a:tab pos="407670" algn="l"/>
              </a:tabLst>
            </a:pPr>
            <a:r>
              <a:rPr lang="ru-RU" sz="2000" spc="-1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</a:t>
            </a:r>
            <a:r>
              <a:rPr lang="ru-RU" sz="2000" spc="-2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лифты </a:t>
            </a:r>
            <a:r>
              <a:rPr lang="ru-RU" sz="2000" spc="-1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ru-RU" sz="2000" spc="7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-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каждого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B41C2F-9ECD-4918-A4A6-E80243475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9792" y="1464202"/>
            <a:ext cx="6207341" cy="69637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проект «Образование»</a:t>
            </a:r>
          </a:p>
        </p:txBody>
      </p:sp>
    </p:spTree>
    <p:extLst>
      <p:ext uri="{BB962C8B-B14F-4D97-AF65-F5344CB8AC3E}">
        <p14:creationId xmlns:p14="http://schemas.microsoft.com/office/powerpoint/2010/main" val="1639692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925C2EC-D4BE-4A59-9211-2DD7257337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586" y="1997475"/>
            <a:ext cx="8430827" cy="949911"/>
          </a:xfrm>
        </p:spPr>
        <p:txBody>
          <a:bodyPr>
            <a:normAutofit fontScale="70000" lnSpcReduction="20000"/>
          </a:bodyPr>
          <a:lstStyle/>
          <a:p>
            <a:pPr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Образовательная среда для детей с ОВЗ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вид образовательной среды, обеспечивающий всем субъектам образовательного процесса возможности саморазвития.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6" name="Picture 2" descr="http://ruzaregion.ru/fotosnews/217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3" b="39233"/>
          <a:stretch/>
        </p:blipFill>
        <p:spPr bwMode="auto">
          <a:xfrm>
            <a:off x="2716197" y="3626761"/>
            <a:ext cx="4191000" cy="269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767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650311-0A0E-4AB8-AAE9-6A43ECD61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243" y="2213810"/>
            <a:ext cx="7507705" cy="417095"/>
          </a:xfrm>
        </p:spPr>
        <p:txBody>
          <a:bodyPr>
            <a:noAutofit/>
          </a:bodyPr>
          <a:lstStyle/>
          <a:p>
            <a:pPr indent="457200"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Составляющие образовательной среды для детей с ОВЗ</a:t>
            </a:r>
            <a:b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002060"/>
              </a:solidFill>
            </a:endParaRP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8726F951-287B-4B02-BB0B-F77F20D9DE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3143957"/>
              </p:ext>
            </p:extLst>
          </p:nvPr>
        </p:nvGraphicFramePr>
        <p:xfrm>
          <a:off x="995700" y="2422358"/>
          <a:ext cx="7570784" cy="44356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https://www.clipartmax.com/png/full/56-568958_asana-organization-project-management-clip-art-asana-organization-project-management-clip-art.png">
            <a:extLst>
              <a:ext uri="{FF2B5EF4-FFF2-40B4-BE49-F238E27FC236}">
                <a16:creationId xmlns:a16="http://schemas.microsoft.com/office/drawing/2014/main" id="{4D3DFF29-FCDC-4801-ADB1-D7FE0E672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150999" cy="187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435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3D603C-DA43-4D69-994D-979388DBE68F}"/>
              </a:ext>
            </a:extLst>
          </p:cNvPr>
          <p:cNvPicPr/>
          <p:nvPr/>
        </p:nvPicPr>
        <p:blipFill rotWithShape="1">
          <a:blip r:embed="rId2"/>
          <a:srcRect l="8752" t="13721" r="26665" b="6373"/>
          <a:stretch/>
        </p:blipFill>
        <p:spPr>
          <a:xfrm>
            <a:off x="399493" y="1651247"/>
            <a:ext cx="7501633" cy="506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063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676186-B639-4481-8CC8-B0C85F2D8D91}"/>
              </a:ext>
            </a:extLst>
          </p:cNvPr>
          <p:cNvPicPr/>
          <p:nvPr/>
        </p:nvPicPr>
        <p:blipFill rotWithShape="1">
          <a:blip r:embed="rId2"/>
          <a:srcRect l="13282" t="37159" r="14984" b="6769"/>
          <a:stretch/>
        </p:blipFill>
        <p:spPr>
          <a:xfrm>
            <a:off x="807868" y="2725445"/>
            <a:ext cx="7528264" cy="337162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3CC967F-A2F3-49BE-A822-42F715F8C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862" y="-310721"/>
            <a:ext cx="3204123" cy="239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715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651456008"/>
              </p:ext>
            </p:extLst>
          </p:nvPr>
        </p:nvGraphicFramePr>
        <p:xfrm>
          <a:off x="208547" y="2231189"/>
          <a:ext cx="8758990" cy="44423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https://img2.freepng.ru/20180419/zgw/kisspng-educational-technology-learning-moodle-distance-ed-internet-education-5ad936fcf2a499.6420476415241848289939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21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379" y="0"/>
            <a:ext cx="2349608" cy="167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pbs.twimg.com/media/EYnaM0FXgAEpoGs.jpg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272" y="2231189"/>
            <a:ext cx="1519727" cy="151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42024" y="1639851"/>
            <a:ext cx="7119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дистанционного обучения в школе</a:t>
            </a:r>
          </a:p>
        </p:txBody>
      </p:sp>
    </p:spTree>
    <p:extLst>
      <p:ext uri="{BB962C8B-B14F-4D97-AF65-F5344CB8AC3E}">
        <p14:creationId xmlns:p14="http://schemas.microsoft.com/office/powerpoint/2010/main" val="3399680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Понятие онлайн-библиотеки. дистанционное обучение. заказывайте на экране мобильного телефона. люди читают книгу Premium векто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942" y="4267629"/>
            <a:ext cx="4308392" cy="253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D625E316-647D-4D70-8D38-66CA618757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107838"/>
              </p:ext>
            </p:extLst>
          </p:nvPr>
        </p:nvGraphicFramePr>
        <p:xfrm>
          <a:off x="-2114550" y="2358286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DBE7728-CD4F-4F17-93D5-A570C320F855}"/>
              </a:ext>
            </a:extLst>
          </p:cNvPr>
          <p:cNvSpPr txBox="1"/>
          <p:nvPr/>
        </p:nvSpPr>
        <p:spPr>
          <a:xfrm>
            <a:off x="2568634" y="1448978"/>
            <a:ext cx="4442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Технические средства </a:t>
            </a:r>
          </a:p>
        </p:txBody>
      </p:sp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9EFEBB1C-E4D8-49F2-8D43-32E88F90A352}"/>
              </a:ext>
            </a:extLst>
          </p:cNvPr>
          <p:cNvSpPr/>
          <p:nvPr/>
        </p:nvSpPr>
        <p:spPr>
          <a:xfrm>
            <a:off x="3391577" y="3336627"/>
            <a:ext cx="2265469" cy="7701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398206-3549-4C61-B3FE-01A95E9492B0}"/>
              </a:ext>
            </a:extLst>
          </p:cNvPr>
          <p:cNvSpPr txBox="1"/>
          <p:nvPr/>
        </p:nvSpPr>
        <p:spPr>
          <a:xfrm>
            <a:off x="346229" y="1879701"/>
            <a:ext cx="5628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Базовый набор для онлайн-преподавания: 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346229" y="2281208"/>
            <a:ext cx="4443485" cy="151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204928" y="3497150"/>
            <a:ext cx="2423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заменяли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270959" y="2242785"/>
            <a:ext cx="2374232" cy="7570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смартфон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249848" y="3197743"/>
            <a:ext cx="2374232" cy="7570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планшет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49848" y="4162411"/>
            <a:ext cx="2374232" cy="7570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аудио гарнитуры</a:t>
            </a:r>
          </a:p>
        </p:txBody>
      </p:sp>
      <p:pic>
        <p:nvPicPr>
          <p:cNvPr id="2052" name="Picture 4" descr="Группа студентов смотрит онлайн-вебинар Бесплатные векторы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19" b="89770" l="160" r="961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53" b="22570"/>
          <a:stretch/>
        </p:blipFill>
        <p:spPr bwMode="auto">
          <a:xfrm>
            <a:off x="-321121" y="-74600"/>
            <a:ext cx="4299841" cy="158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854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ilamira.ru/wp-content/uploads/2018/12/3-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315" y="2336675"/>
            <a:ext cx="3354991" cy="3819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0517C1BB-AE25-46F2-AA0D-5CF4B8E999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8529" y="3459633"/>
            <a:ext cx="2320545" cy="2390645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Учи.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Якласс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РДШ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Фоксфорд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C063D4DF-BA78-401C-BE06-A4AC7DAD8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7058" y="1250419"/>
            <a:ext cx="3603950" cy="673485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педагогов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3F23BF-B8A2-4C55-9168-246C86709222}"/>
              </a:ext>
            </a:extLst>
          </p:cNvPr>
          <p:cNvSpPr txBox="1"/>
          <p:nvPr/>
        </p:nvSpPr>
        <p:spPr>
          <a:xfrm>
            <a:off x="506027" y="2030980"/>
            <a:ext cx="6071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Курсы повышения квалификации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9AC46B-B0CE-476F-88AF-62C80AEABB61}"/>
              </a:ext>
            </a:extLst>
          </p:cNvPr>
          <p:cNvSpPr txBox="1"/>
          <p:nvPr/>
        </p:nvSpPr>
        <p:spPr>
          <a:xfrm>
            <a:off x="1827507" y="2566300"/>
            <a:ext cx="2831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 России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94D060-DE8A-4B6E-9D6C-498B65D7C647}"/>
              </a:ext>
            </a:extLst>
          </p:cNvPr>
          <p:cNvSpPr txBox="1"/>
          <p:nvPr/>
        </p:nvSpPr>
        <p:spPr>
          <a:xfrm>
            <a:off x="506028" y="3010118"/>
            <a:ext cx="3470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Вебинары </a:t>
            </a:r>
          </a:p>
        </p:txBody>
      </p:sp>
      <p:pic>
        <p:nvPicPr>
          <p:cNvPr id="11" name="Picture 2" descr="https://avatars.mds.yandex.net/get-zen_doc/1717677/pub_5daff2d5d7859b00b1e97591_5daff2f3027a1500ae057abd/scale_1200">
            <a:extLst>
              <a:ext uri="{FF2B5EF4-FFF2-40B4-BE49-F238E27FC236}">
                <a16:creationId xmlns:a16="http://schemas.microsoft.com/office/drawing/2014/main" id="{A16CAB25-3F08-4EF1-AF80-0A8ABE39A5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7" t="29334" r="7555" b="27999"/>
          <a:stretch/>
        </p:blipFill>
        <p:spPr bwMode="auto">
          <a:xfrm>
            <a:off x="1218657" y="3491122"/>
            <a:ext cx="679872" cy="61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55FC7F12-B978-4269-9B80-F9D1D9704A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2" t="32492" r="65730" b="34151"/>
          <a:stretch/>
        </p:blipFill>
        <p:spPr bwMode="auto">
          <a:xfrm>
            <a:off x="1232722" y="4305781"/>
            <a:ext cx="594785" cy="39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36E966A-943D-415C-BF3E-36998029C9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85" b="23853"/>
          <a:stretch/>
        </p:blipFill>
        <p:spPr bwMode="auto">
          <a:xfrm>
            <a:off x="568747" y="2530888"/>
            <a:ext cx="1171661" cy="42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FEA9FBA-E1A5-4AED-9A1C-09C461697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95587" y="5563312"/>
            <a:ext cx="602942" cy="60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8D176AA4-8C06-4E25-89ED-2381FEF780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3" r="16963" b="-5312"/>
          <a:stretch/>
        </p:blipFill>
        <p:spPr bwMode="auto">
          <a:xfrm>
            <a:off x="1224564" y="4873708"/>
            <a:ext cx="602943" cy="55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70931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336216DF-92DC-4D39-B776-1CC8038D1138}" vid="{733374CC-33BD-4A59-BC97-9EF1C76200A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733</TotalTime>
  <Words>624</Words>
  <Application>Microsoft Office PowerPoint</Application>
  <PresentationFormat>Экран (4:3)</PresentationFormat>
  <Paragraphs>108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Symbol</vt:lpstr>
      <vt:lpstr>Times New Roman</vt:lpstr>
      <vt:lpstr>Тема1</vt:lpstr>
      <vt:lpstr>Цифровая трансформация ….</vt:lpstr>
      <vt:lpstr>Национальный проект «Образование»</vt:lpstr>
      <vt:lpstr>Презентация PowerPoint</vt:lpstr>
      <vt:lpstr>Составляющие образовательной среды для детей с ОВЗ </vt:lpstr>
      <vt:lpstr>Презентация PowerPoint</vt:lpstr>
      <vt:lpstr>Презентация PowerPoint</vt:lpstr>
      <vt:lpstr>Презентация PowerPoint</vt:lpstr>
      <vt:lpstr>Презентация PowerPoint</vt:lpstr>
      <vt:lpstr>Обучение педагогов</vt:lpstr>
      <vt:lpstr>Презентация PowerPoint</vt:lpstr>
      <vt:lpstr>Дистанционное обучение в МБОУ С(К)ОШ №119 г. Челябинска</vt:lpstr>
      <vt:lpstr>Обучающие платформы</vt:lpstr>
      <vt:lpstr>Проведение онлайн-уроков</vt:lpstr>
      <vt:lpstr>Социальные сети</vt:lpstr>
      <vt:lpstr>Презентация PowerPoint</vt:lpstr>
      <vt:lpstr>Онлайн урок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о работе методического объединения начальных классов за 2019-2020 учебный год</dc:title>
  <dc:creator>Shkola</dc:creator>
  <cp:lastModifiedBy>Светлана Малышева</cp:lastModifiedBy>
  <cp:revision>59</cp:revision>
  <dcterms:created xsi:type="dcterms:W3CDTF">2020-08-26T08:33:27Z</dcterms:created>
  <dcterms:modified xsi:type="dcterms:W3CDTF">2020-10-08T08:10:51Z</dcterms:modified>
</cp:coreProperties>
</file>