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0;&#1054;&#1053;&#1050;&#1059;&#1056;&#1057;\Muzyka_-_dlya_vizitki_(iPleer.fm)%20(1).mp3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4329114" cy="5786478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err="1" smtClean="0"/>
              <a:t>Лэпбук</a:t>
            </a:r>
            <a:r>
              <a:rPr lang="ru-RU" sz="3200" dirty="0" smtClean="0"/>
              <a:t> (англ. </a:t>
            </a:r>
            <a:r>
              <a:rPr lang="ru-RU" sz="3200" dirty="0" err="1" smtClean="0"/>
              <a:t>lapbook</a:t>
            </a:r>
            <a:r>
              <a:rPr lang="ru-RU" sz="3200" dirty="0" smtClean="0"/>
              <a:t>) - интерактивная папка для детей на заданную </a:t>
            </a:r>
            <a:r>
              <a:rPr lang="ru-RU" sz="3200" dirty="0" smtClean="0"/>
              <a:t>тему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Селиванова Ирина Владимировна</a:t>
            </a:r>
            <a:br>
              <a:rPr lang="ru-RU" sz="2400" dirty="0" smtClean="0"/>
            </a:br>
            <a:r>
              <a:rPr lang="ru-RU" sz="2400" dirty="0" smtClean="0"/>
              <a:t>учитель-логопед,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«С(К)ОШ № 11 г. Челябинска»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DSC058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690543"/>
            <a:ext cx="3982668" cy="5310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«Расскажи про фрукт или овощ»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58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85860"/>
            <a:ext cx="6929486" cy="51971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_1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9144000" cy="6710682"/>
          </a:xfrm>
          <a:prstGeom prst="rect">
            <a:avLst/>
          </a:prstGeom>
        </p:spPr>
      </p:pic>
      <p:pic>
        <p:nvPicPr>
          <p:cNvPr id="4" name="Muzyka_-_dlya_vizitki_(iPleer.f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0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 развитию речи на тему «Осень»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5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85860"/>
            <a:ext cx="7232151" cy="54241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Дидактическая игра на развитие словообразования «Большой - маленький»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58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285860"/>
            <a:ext cx="4381531" cy="3286148"/>
          </a:xfrm>
        </p:spPr>
      </p:pic>
      <p:pic>
        <p:nvPicPr>
          <p:cNvPr id="5" name="Рисунок 4" descr="DSC058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214554"/>
            <a:ext cx="5857884" cy="4393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Автоматизация звука в предложении и тексте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Дифференциация звуков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58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428736"/>
            <a:ext cx="3929090" cy="52387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615475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«Назови времена года»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«Назови все месяцы этих сезонов»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«Назови приметы каждого времени года»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«Лист какой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Листва какая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58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428603"/>
            <a:ext cx="4572032" cy="60960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2" cy="59404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Работа с календарем «Какой месяц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День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Небо и т.д.»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связной речи «Составь рассказ по картине»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58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85728"/>
            <a:ext cx="4643438" cy="61912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«Сок какой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«Запеканка какая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«Пюре какое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58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214422"/>
            <a:ext cx="7160713" cy="53705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8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82</Words>
  <Application>Microsoft Office PowerPoint</Application>
  <PresentationFormat>Экран (4:3)</PresentationFormat>
  <Paragraphs>8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Лэпбук (англ. lapbook) - интерактивная папка для детей на заданную тему   Селиванова Ирина Владимировна учитель-логопед, МБОУ «С(К)ОШ № 11 г. Челябинска» </vt:lpstr>
      <vt:lpstr>Лэпбук по развитию речи на тему «Осень»</vt:lpstr>
      <vt:lpstr>Презентация PowerPoint</vt:lpstr>
      <vt:lpstr>Дидактическая игра на развитие словообразования «Большой - маленький»</vt:lpstr>
      <vt:lpstr>Автоматизация звука в предложении и тексте Дифференциация звуков</vt:lpstr>
      <vt:lpstr>«Назови времена года» «Назови все месяцы этих сезонов» «Назови приметы каждого времени года» «Лист какой? Листва какая?»</vt:lpstr>
      <vt:lpstr> Работа с календарем «Какой месяц? День? Небо и т.д.» Развитие связной речи «Составь рассказ по картине»</vt:lpstr>
      <vt:lpstr>Игра «Сок какой?», «Запеканка какая?», «Пюре какое?»</vt:lpstr>
      <vt:lpstr>Презентация PowerPoint</vt:lpstr>
      <vt:lpstr>Игра «Расскажи про фрукт или овощ»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23</cp:revision>
  <dcterms:modified xsi:type="dcterms:W3CDTF">2020-10-28T04:47:01Z</dcterms:modified>
</cp:coreProperties>
</file>