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61" r:id="rId4"/>
    <p:sldId id="260" r:id="rId5"/>
    <p:sldId id="270" r:id="rId6"/>
    <p:sldId id="269" r:id="rId7"/>
    <p:sldId id="265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61B01B-B1A4-48DA-A1A1-3C2733CD3E21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2833B4-289A-40D3-9C0C-174D5457E5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31683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организации  коррекционной работы при реализации ФГОС НОО для детей с ОВЗ на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 физической культуры</a:t>
            </a: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71703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Тамара Александровна,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физической культуры МБОУ «С(К)ОШ № 11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58168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Русские народные игры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72" y="1340768"/>
            <a:ext cx="27432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73111"/>
            <a:ext cx="1704884" cy="168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2113459" cy="287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124744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	Игра </a:t>
            </a:r>
            <a:r>
              <a:rPr lang="ru-RU" sz="1600" dirty="0">
                <a:solidFill>
                  <a:srgbClr val="002060"/>
                </a:solidFill>
              </a:rPr>
              <a:t>- исторически сложившееся общественное явление, самостоятельный вид деятельности, свойственной человеку. </a:t>
            </a:r>
            <a:r>
              <a:rPr lang="ru-RU" sz="1600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Игра </a:t>
            </a:r>
            <a:r>
              <a:rPr lang="ru-RU" sz="1600" dirty="0">
                <a:solidFill>
                  <a:srgbClr val="002060"/>
                </a:solidFill>
              </a:rPr>
              <a:t>может быть средством самопознания, развлечения, отдыха, средством физического и общего социального воспитания, средством спорта.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</a:rPr>
              <a:t>Игры </a:t>
            </a:r>
            <a:r>
              <a:rPr lang="ru-RU" sz="1600" dirty="0">
                <a:solidFill>
                  <a:srgbClr val="002060"/>
                </a:solidFill>
              </a:rPr>
              <a:t>являются сокровищницей человеческой </a:t>
            </a:r>
            <a:r>
              <a:rPr lang="ru-RU" sz="1600" dirty="0" smtClean="0">
                <a:solidFill>
                  <a:srgbClr val="002060"/>
                </a:solidFill>
              </a:rPr>
              <a:t>культуры.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1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8733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Проблемы: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</a:rPr>
              <a:t>Повышение эмоциональной возбудимости и истощаемости нервной системы;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</a:rPr>
              <a:t>Неустойчивость внимания;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</a:rPr>
              <a:t>Быстрота умственного утомления;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</a:rPr>
              <a:t>Частоты смены настроения.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0436" y="335699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Нарушения: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Координации движений;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Последовательности элементов действия;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Снижение ловкости и скорости выполнения движений;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Замедление формирования пространственно-временных представлений;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Трудности переключения и автоматизации;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</a:rPr>
              <a:t>Недоразвитие мелкой моторики.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9087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Коррекционные методики и технологии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в реализации учебного предмета «Физическая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30401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6840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Пути решения проблемы:</a:t>
            </a:r>
          </a:p>
          <a:p>
            <a:pPr algn="ctr"/>
            <a:endParaRPr lang="ru-RU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Создание образовательной среды, обеспечивающей снятие всех стресс образующих факторов учебного процесса;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Обеспечение мотивации образовательной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Построение учебного процесса в соответствии с закономерностями становления психических функций;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Рациональная организация двигательной активности;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Обеспечение адекватного восстановления сил;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</a:rPr>
              <a:t>Обеспечение прочного запоминания.</a:t>
            </a:r>
          </a:p>
        </p:txBody>
      </p:sp>
    </p:spTree>
    <p:extLst>
      <p:ext uri="{BB962C8B-B14F-4D97-AF65-F5344CB8AC3E}">
        <p14:creationId xmlns:p14="http://schemas.microsoft.com/office/powerpoint/2010/main" val="35418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2" y="98072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134076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	В игре детей есть часто смысл  глубокий</a:t>
            </a:r>
          </a:p>
          <a:p>
            <a:pPr algn="r"/>
            <a:r>
              <a:rPr lang="ru-RU" sz="2400" dirty="0" err="1" smtClean="0">
                <a:solidFill>
                  <a:srgbClr val="C00000"/>
                </a:solidFill>
              </a:rPr>
              <a:t>И.Ф.Шиллер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69686"/>
            <a:ext cx="26939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446795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Задействовать анализаторы: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Слуховой;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Зрительный;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Кинестетический;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Рече-двигательный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2" y="3388595"/>
            <a:ext cx="1882870" cy="141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66" y="5163152"/>
            <a:ext cx="1706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83" y="1412777"/>
            <a:ext cx="910034" cy="168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97" y="1445775"/>
            <a:ext cx="1709967" cy="13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29042"/>
            <a:ext cx="1845595" cy="132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31" y="1393018"/>
            <a:ext cx="2233935" cy="167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48309"/>
            <a:ext cx="1275767" cy="114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74131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Кинезиологический аспект.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Игры с мячом и ракеткой – развитие мелкой </a:t>
            </a:r>
            <a:r>
              <a:rPr lang="ru-RU" dirty="0">
                <a:solidFill>
                  <a:srgbClr val="0070C0"/>
                </a:solidFill>
              </a:rPr>
              <a:t>м</a:t>
            </a:r>
            <a:r>
              <a:rPr lang="ru-RU" dirty="0" smtClean="0">
                <a:solidFill>
                  <a:srgbClr val="0070C0"/>
                </a:solidFill>
              </a:rPr>
              <a:t>оторики.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61" y="4222569"/>
            <a:ext cx="15906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17" y="3215485"/>
            <a:ext cx="2839211" cy="181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05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2276"/>
            <a:ext cx="7704856" cy="57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7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53" y="1264905"/>
            <a:ext cx="2249612" cy="168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836712"/>
            <a:ext cx="4680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Массаж и самомассаж – как  коррекционные технологии.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rgbClr val="00B0F0"/>
                </a:solidFill>
              </a:rPr>
              <a:t>	</a:t>
            </a:r>
            <a:r>
              <a:rPr lang="ru-RU" sz="1400" dirty="0" smtClean="0">
                <a:solidFill>
                  <a:srgbClr val="002060"/>
                </a:solidFill>
              </a:rPr>
              <a:t>Массаж создает безопасную и нейтральную ситуацию – эмоционального равновесия.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	</a:t>
            </a:r>
            <a:r>
              <a:rPr lang="ru-RU" sz="1400" dirty="0" smtClean="0">
                <a:solidFill>
                  <a:srgbClr val="002060"/>
                </a:solidFill>
              </a:rPr>
              <a:t>Массаж также помогает повысить уверенность в себе, снять эмоциональные блоки, вернуть ясность мысли.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900" y="3364444"/>
            <a:ext cx="35282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</a:rPr>
              <a:t>	</a:t>
            </a:r>
            <a:r>
              <a:rPr lang="ru-RU" sz="1400" dirty="0" smtClean="0">
                <a:solidFill>
                  <a:srgbClr val="002060"/>
                </a:solidFill>
              </a:rPr>
              <a:t>Массаж делает дыхание более глубоким.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	</a:t>
            </a:r>
            <a:r>
              <a:rPr lang="ru-RU" sz="1400" dirty="0" smtClean="0">
                <a:solidFill>
                  <a:srgbClr val="002060"/>
                </a:solidFill>
              </a:rPr>
              <a:t>Кровеносные сосуды и капилляры расширяются, улучшается циркуляция, и в кровь поступает больше кислорода.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	Расслабляя и растягивая мышцы, сжавшиеся и сократившиеся от напряжения, массаж помогает вернуть тканям тела гибкость, подвижность и эластичность.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92" y="2736636"/>
            <a:ext cx="2961296" cy="250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4"/>
          <a:stretch/>
        </p:blipFill>
        <p:spPr bwMode="auto">
          <a:xfrm>
            <a:off x="6732240" y="3717032"/>
            <a:ext cx="1567859" cy="214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8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75331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</a:rPr>
              <a:t>Дыхательная гимнастика – </a:t>
            </a:r>
          </a:p>
          <a:p>
            <a:pPr algn="ctr"/>
            <a:r>
              <a:rPr lang="ru-RU" sz="2000" i="1" dirty="0">
                <a:solidFill>
                  <a:srgbClr val="C00000"/>
                </a:solidFill>
              </a:rPr>
              <a:t>развитие просодической стороны </a:t>
            </a:r>
            <a:r>
              <a:rPr lang="ru-RU" sz="2000" i="1" dirty="0" smtClean="0">
                <a:solidFill>
                  <a:srgbClr val="C00000"/>
                </a:solidFill>
              </a:rPr>
              <a:t>речи: 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выработка </a:t>
            </a:r>
            <a:r>
              <a:rPr lang="ru-RU" sz="2000" i="1" dirty="0">
                <a:solidFill>
                  <a:srgbClr val="C00000"/>
                </a:solidFill>
              </a:rPr>
              <a:t>сильной воздушной струи, работа над правильным речевым дыханием, чувством </a:t>
            </a:r>
            <a:r>
              <a:rPr lang="ru-RU" sz="2000" i="1" dirty="0" smtClean="0">
                <a:solidFill>
                  <a:srgbClr val="C00000"/>
                </a:solidFill>
              </a:rPr>
              <a:t>ритма</a:t>
            </a:r>
            <a:r>
              <a:rPr lang="ru-RU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0177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18" y="2280886"/>
            <a:ext cx="16525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" b="8940"/>
          <a:stretch/>
        </p:blipFill>
        <p:spPr bwMode="auto">
          <a:xfrm>
            <a:off x="5546828" y="2280886"/>
            <a:ext cx="2553564" cy="190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4437112"/>
            <a:ext cx="991866" cy="148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62415"/>
            <a:ext cx="1905611" cy="12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32" y="4673852"/>
            <a:ext cx="2191155" cy="128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5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8072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Коррекционно-профилактические </a:t>
            </a:r>
            <a:r>
              <a:rPr lang="ru-RU" i="1" dirty="0">
                <a:solidFill>
                  <a:srgbClr val="C00000"/>
                </a:solidFill>
              </a:rPr>
              <a:t>игры и упражнения -  формирование умения точности воспроизведения, ориентирования в схеме собственного тела.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99375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17831"/>
            <a:ext cx="1175578" cy="21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98657"/>
            <a:ext cx="1878345" cy="32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88" y="5301208"/>
            <a:ext cx="1584176" cy="87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682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177</TotalTime>
  <Words>213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Wingdings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21</cp:revision>
  <dcterms:created xsi:type="dcterms:W3CDTF">2020-10-20T15:33:38Z</dcterms:created>
  <dcterms:modified xsi:type="dcterms:W3CDTF">2020-10-28T04:50:40Z</dcterms:modified>
</cp:coreProperties>
</file>