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20" r:id="rId1"/>
  </p:sldMasterIdLst>
  <p:sldIdLst>
    <p:sldId id="266" r:id="rId2"/>
    <p:sldId id="305" r:id="rId3"/>
    <p:sldId id="286" r:id="rId4"/>
    <p:sldId id="285" r:id="rId5"/>
    <p:sldId id="274" r:id="rId6"/>
    <p:sldId id="275" r:id="rId7"/>
    <p:sldId id="276" r:id="rId8"/>
    <p:sldId id="277" r:id="rId9"/>
    <p:sldId id="287" r:id="rId10"/>
    <p:sldId id="280" r:id="rId11"/>
    <p:sldId id="279" r:id="rId12"/>
    <p:sldId id="288" r:id="rId13"/>
    <p:sldId id="281" r:id="rId14"/>
    <p:sldId id="282" r:id="rId15"/>
    <p:sldId id="283" r:id="rId16"/>
    <p:sldId id="259" r:id="rId17"/>
    <p:sldId id="262" r:id="rId18"/>
    <p:sldId id="290" r:id="rId19"/>
    <p:sldId id="291" r:id="rId20"/>
    <p:sldId id="294" r:id="rId21"/>
    <p:sldId id="292" r:id="rId22"/>
    <p:sldId id="295" r:id="rId23"/>
    <p:sldId id="297" r:id="rId24"/>
    <p:sldId id="303" r:id="rId25"/>
    <p:sldId id="299" r:id="rId26"/>
    <p:sldId id="301" r:id="rId27"/>
    <p:sldId id="304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24" autoAdjust="0"/>
  </p:normalViewPr>
  <p:slideViewPr>
    <p:cSldViewPr snapToGrid="0">
      <p:cViewPr varScale="1">
        <p:scale>
          <a:sx n="69" d="100"/>
          <a:sy n="69" d="100"/>
        </p:scale>
        <p:origin x="-78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8196-AA69-4104-979D-FDBCD8B555E1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4301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8196-AA69-4104-979D-FDBCD8B555E1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0594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8196-AA69-4104-979D-FDBCD8B555E1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878642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8196-AA69-4104-979D-FDBCD8B555E1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9203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8196-AA69-4104-979D-FDBCD8B555E1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628206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8196-AA69-4104-979D-FDBCD8B555E1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7522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8196-AA69-4104-979D-FDBCD8B555E1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3092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8196-AA69-4104-979D-FDBCD8B555E1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6316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8196-AA69-4104-979D-FDBCD8B555E1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0806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8196-AA69-4104-979D-FDBCD8B555E1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393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8196-AA69-4104-979D-FDBCD8B555E1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5368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8196-AA69-4104-979D-FDBCD8B555E1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141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8196-AA69-4104-979D-FDBCD8B555E1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3120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8196-AA69-4104-979D-FDBCD8B555E1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5879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8196-AA69-4104-979D-FDBCD8B555E1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4441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8196-AA69-4104-979D-FDBCD8B555E1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8199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F8196-AA69-4104-979D-FDBCD8B555E1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41AB119-CD45-4B1A-A3C2-6B99962CF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872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ser\Music\Desktop\&#1042;&#1077;&#1089;&#1085;&#1072;.mp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ser\Music\Desktop\&#1052;&#1072;&#1090;&#1077;&#1084;&#1072;&#1090;&#1080;&#1082;&#1072;.mp4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8780" y="959370"/>
            <a:ext cx="93838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Особенности образовательной деятельности  МБОУ «С (К)ОШ № 72 г. Челябинска» </a:t>
            </a: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 условиях дистанционного обучения с применением электронных ресурсов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5200" y="5172890"/>
            <a:ext cx="4454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Хомутова Ольга Михайловна, 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учитель русского языка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МБОУ «С (К)ОШ № 72 г. Челябинска»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1306" y="0"/>
            <a:ext cx="415619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62131" y="0"/>
            <a:ext cx="448789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787" y="688391"/>
            <a:ext cx="11766213" cy="61696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156754"/>
            <a:ext cx="11286309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Сводная ведомость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40" y="501520"/>
            <a:ext cx="11355543" cy="62045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7201" y="0"/>
            <a:ext cx="11390810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Сводная ведомость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24297" y="404948"/>
            <a:ext cx="10202092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Преимущества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google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-форм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303020" y="1164134"/>
            <a:ext cx="10479677" cy="5565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8" charset="0"/>
              <a:buChar char="―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лаконичный дизайн анкеты (теста), не отвлекающий внимания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8" charset="0"/>
              <a:buChar char="―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возможность познакомиться сразу со всеми вопросами и определиться с порядком ответов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8" charset="0"/>
              <a:buChar char="―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простота в использовании, без перелистывания ответов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8" charset="0"/>
              <a:buChar char="―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самостоятельное определение времени входа в анкету (тест) в рамках предложенного периода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8" charset="0"/>
              <a:buChar char="―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возможность использования на любых устройствах с доступом в Интернет, без дополнительного скачивания приложений и т.п.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8" charset="0"/>
              <a:buChar char="―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возможность работать без ограничения времени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8" charset="0"/>
              <a:buChar char="―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возможность вставки иллюстраций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1371601" y="1280160"/>
            <a:ext cx="1059397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lnSpc>
                <a:spcPct val="150000"/>
              </a:lnSpc>
              <a:buFont typeface="Times New Roman" pitchFamily="18" charset="0"/>
              <a:buChar char="―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педагог не может отследить, кто именно заполнял анкету (тест), возможно, помогали родители</a:t>
            </a:r>
          </a:p>
          <a:p>
            <a:pPr lvl="0">
              <a:lnSpc>
                <a:spcPct val="150000"/>
              </a:lnSpc>
              <a:buFont typeface="Times New Roman" pitchFamily="18" charset="0"/>
              <a:buChar char="―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 обучающегося есть возможность пользоваться любой информацией для выполнения теста, а не только имеющимися знаниями</a:t>
            </a:r>
          </a:p>
          <a:p>
            <a:pPr lvl="0">
              <a:lnSpc>
                <a:spcPct val="150000"/>
              </a:lnSpc>
              <a:buFont typeface="Times New Roman" pitchFamily="18" charset="0"/>
              <a:buChar char="―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неограниченное время работы в тесте может сработать на увеличение ошибочности ответов</a:t>
            </a:r>
          </a:p>
          <a:p>
            <a:pPr lvl="0">
              <a:lnSpc>
                <a:spcPct val="150000"/>
              </a:lnSpc>
              <a:buFont typeface="Times New Roman" pitchFamily="18" charset="0"/>
              <a:buChar char="―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  обучающихся вызывает трудность использования такого рода ресурсов, приемами работы на ПК, клавиатуре, телефоне, планшете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28800" y="470263"/>
            <a:ext cx="9797143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Недостатки  использования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google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-форм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992777" y="1658983"/>
            <a:ext cx="108029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Приёмы использования дистанционных образовательных технологий в работе с обучающимися с умеренной и тяжёлой умственной отсталостью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есна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060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тематика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189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D:\2020-10-05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" y="193494"/>
            <a:ext cx="11848011" cy="66645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 descr="D:\2020-10-05 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17" y="152672"/>
            <a:ext cx="11920583" cy="6705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2982" y="983674"/>
            <a:ext cx="67610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27018" y="264240"/>
            <a:ext cx="10335491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Очные занятия с применением дистанционных технологий</a:t>
            </a: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Индивидуальные дистанционные занятия</a:t>
            </a: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Групповые дистанционные занятия</a:t>
            </a: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Занятия с дистанционным включением обучающегося с ограниченными возможностями здоровья в деятельность класса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Самостоятельные занятия с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тьюторским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сопровождением на основе размещенного на специализированных ресурсах электронного образовательного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контента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средств связи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:\2020-10-05 (3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2020-10-05 (4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069" y="124914"/>
            <a:ext cx="11969931" cy="67330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D:\2020-10-05 (7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069" y="124914"/>
            <a:ext cx="11969931" cy="67330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:\2020-10-05 (9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069" y="124915"/>
            <a:ext cx="11969932" cy="67330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:\2020-10-05 (14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943" y="110219"/>
            <a:ext cx="11996057" cy="67477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:\2020-10-05 (1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74" y="156754"/>
            <a:ext cx="11913326" cy="67012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D:\2020-10-05 (13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069" y="124914"/>
            <a:ext cx="11969931" cy="67330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Спасибо за внимание! Красивые картинки для слайдов в конце презентац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2" descr="В YouTube планировали модерировать каждый ролик в YouTube Kids, но в  последний момент отказались от этой идеи - ITC.u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Как пользоваться Zoom: установить, включить конференцию и работать | Posti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602" y="171377"/>
            <a:ext cx="6117428" cy="3058714"/>
          </a:xfrm>
          <a:prstGeom prst="rect">
            <a:avLst/>
          </a:prstGeom>
          <a:noFill/>
        </p:spPr>
      </p:pic>
      <p:pic>
        <p:nvPicPr>
          <p:cNvPr id="47110" name="Picture 6" descr="Google Forms для email-маркетологов: 3 лайфхака ⋆ Блог Digital агенції  UAMAS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392" y="3317728"/>
            <a:ext cx="5726910" cy="3540272"/>
          </a:xfrm>
          <a:prstGeom prst="rect">
            <a:avLst/>
          </a:prstGeom>
          <a:noFill/>
        </p:spPr>
      </p:pic>
      <p:pic>
        <p:nvPicPr>
          <p:cNvPr id="6" name="Picture 4" descr="В YouTube планировали модерировать каждый ролик в YouTube Kids, но в  последний момент отказались от этой идеи - ITC.u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5327" y="1813782"/>
            <a:ext cx="5715000" cy="38114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Вайбер не работае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1" y="0"/>
            <a:ext cx="5747656" cy="3110920"/>
          </a:xfrm>
          <a:prstGeom prst="rect">
            <a:avLst/>
          </a:prstGeom>
          <a:noFill/>
        </p:spPr>
      </p:pic>
      <p:pic>
        <p:nvPicPr>
          <p:cNvPr id="7" name="Picture 6" descr="Что такое электронная почт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2208" y="283956"/>
            <a:ext cx="3735593" cy="2991394"/>
          </a:xfrm>
          <a:prstGeom prst="rect">
            <a:avLst/>
          </a:prstGeom>
          <a:noFill/>
        </p:spPr>
      </p:pic>
      <p:pic>
        <p:nvPicPr>
          <p:cNvPr id="8" name="Picture 4" descr="ВКонтакте анонсировала обновления: тематические ленты, дизлайки, донаты и  многое друго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1591" y="3536262"/>
            <a:ext cx="4915989" cy="3081895"/>
          </a:xfrm>
          <a:prstGeom prst="rect">
            <a:avLst/>
          </a:prstGeom>
          <a:noFill/>
        </p:spPr>
      </p:pic>
      <p:pic>
        <p:nvPicPr>
          <p:cNvPr id="31746" name="Picture 2" descr="Whatsapp логотипы скачать бесплатно PNG, Whatsapp логотип 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99365" y="3398524"/>
            <a:ext cx="3097291" cy="30972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к пользоваться Zoom: установить, включить конференцию и работать | Posti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5540" y="875211"/>
            <a:ext cx="10508084" cy="52540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G:\Семинар. Дистант\cкриншоты\скрин презентаци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428" y="287383"/>
            <a:ext cx="11686801" cy="65706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G:\Семинар. Дистант\cкриншоты\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734" y="0"/>
            <a:ext cx="11562413" cy="65006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6184" y="470263"/>
            <a:ext cx="9235440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Проблемы дистанционного обучения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653987" y="1005071"/>
            <a:ext cx="9991166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8" charset="0"/>
              <a:buChar char="―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отсутствие технических средств  у обучающихся (ПК, ноутбуков, планшетов)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8" charset="0"/>
              <a:buChar char="―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недостаточное владение навыками работы компьютером обучающихся и их родителей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8" charset="0"/>
              <a:buChar char="―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методические особенности при подготовке к уроку и поборе материала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8" charset="0"/>
              <a:buChar char="―"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психоэмоциональные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особенности детей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8" charset="0"/>
              <a:buChar char="―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отвлекающие факторы домашней обстановки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8" charset="0"/>
              <a:buChar char="―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несоблюдение этики сетевого общения и правил поведения во время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он-лайн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урока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1698171" y="561703"/>
            <a:ext cx="10071463" cy="73866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Google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-формы как ресурс для дистанционного контроля знаний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6" descr="Google Forms для email-маркетологов: 3 лайфхака ⋆ Блог Digital агенції  UAMAS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5677" y="1375399"/>
            <a:ext cx="8573078" cy="52997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TM02892315[[fn=Легкий дым]]</Template>
  <TotalTime>737</TotalTime>
  <Words>293</Words>
  <Application>Microsoft Office PowerPoint</Application>
  <PresentationFormat>Произвольный</PresentationFormat>
  <Paragraphs>39</Paragraphs>
  <Slides>27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Легкий дым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user</cp:lastModifiedBy>
  <cp:revision>81</cp:revision>
  <dcterms:created xsi:type="dcterms:W3CDTF">2020-10-03T19:04:30Z</dcterms:created>
  <dcterms:modified xsi:type="dcterms:W3CDTF">2020-10-08T08:18:28Z</dcterms:modified>
</cp:coreProperties>
</file>