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32" r:id="rId4"/>
    <p:sldMasterId id="2147483756" r:id="rId5"/>
    <p:sldMasterId id="2147483792" r:id="rId6"/>
    <p:sldMasterId id="2147483882" r:id="rId7"/>
    <p:sldMasterId id="2147483954" r:id="rId8"/>
    <p:sldMasterId id="2147483966" r:id="rId9"/>
  </p:sldMasterIdLst>
  <p:notesMasterIdLst>
    <p:notesMasterId r:id="rId35"/>
  </p:notesMasterIdLst>
  <p:sldIdLst>
    <p:sldId id="256" r:id="rId10"/>
    <p:sldId id="281" r:id="rId11"/>
    <p:sldId id="299" r:id="rId12"/>
    <p:sldId id="287" r:id="rId13"/>
    <p:sldId id="285" r:id="rId14"/>
    <p:sldId id="298" r:id="rId15"/>
    <p:sldId id="297" r:id="rId16"/>
    <p:sldId id="319" r:id="rId17"/>
    <p:sldId id="262" r:id="rId18"/>
    <p:sldId id="264" r:id="rId19"/>
    <p:sldId id="266" r:id="rId20"/>
    <p:sldId id="259" r:id="rId21"/>
    <p:sldId id="270" r:id="rId22"/>
    <p:sldId id="257" r:id="rId23"/>
    <p:sldId id="280" r:id="rId24"/>
    <p:sldId id="321" r:id="rId25"/>
    <p:sldId id="322" r:id="rId26"/>
    <p:sldId id="323" r:id="rId27"/>
    <p:sldId id="324" r:id="rId28"/>
    <p:sldId id="325" r:id="rId29"/>
    <p:sldId id="317" r:id="rId30"/>
    <p:sldId id="300" r:id="rId31"/>
    <p:sldId id="307" r:id="rId32"/>
    <p:sldId id="312" r:id="rId33"/>
    <p:sldId id="32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38" autoAdjust="0"/>
  </p:normalViewPr>
  <p:slideViewPr>
    <p:cSldViewPr snapToGrid="0">
      <p:cViewPr varScale="1">
        <p:scale>
          <a:sx n="86" d="100"/>
          <a:sy n="86" d="100"/>
        </p:scale>
        <p:origin x="6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effectLst/>
              </a:defRPr>
            </a:pPr>
            <a:r>
              <a:rPr lang="ru-RU" sz="2800" b="1" i="0" baseline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Рейтинг наиболее популярных видов деятельности в Интернете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5C9-4882-B347-A29F1675E05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5C9-4882-B347-A29F1675E05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E5C9-4882-B347-A29F1675E052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E5C9-4882-B347-A29F1675E052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E5C9-4882-B347-A29F1675E052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B-E5C9-4882-B347-A29F1675E05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E5C9-4882-B347-A29F1675E05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E5C9-4882-B347-A29F1675E052}"/>
              </c:ext>
            </c:extLst>
          </c:dPt>
          <c:dLbls>
            <c:dLbl>
              <c:idx val="0"/>
              <c:layout>
                <c:manualLayout>
                  <c:x val="0.1432501640419948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C9-4882-B347-A29F1675E052}"/>
                </c:ext>
              </c:extLst>
            </c:dLbl>
            <c:dLbl>
              <c:idx val="1"/>
              <c:layout>
                <c:manualLayout>
                  <c:x val="0.2751704396325461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C9-4882-B347-A29F1675E052}"/>
                </c:ext>
              </c:extLst>
            </c:dLbl>
            <c:dLbl>
              <c:idx val="2"/>
              <c:layout>
                <c:manualLayout>
                  <c:x val="0.26953403871391074"/>
                  <c:y val="-2.232575094779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C9-4882-B347-A29F1675E052}"/>
                </c:ext>
              </c:extLst>
            </c:dLbl>
            <c:dLbl>
              <c:idx val="3"/>
              <c:layout>
                <c:manualLayout>
                  <c:x val="0.26181430446194232"/>
                  <c:y val="-4.4650043744531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C9-4882-B347-A29F1675E052}"/>
                </c:ext>
              </c:extLst>
            </c:dLbl>
            <c:dLbl>
              <c:idx val="4"/>
              <c:layout>
                <c:manualLayout>
                  <c:x val="0.26640903871391075"/>
                  <c:y val="-4.8457276173811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5C9-4882-B347-A29F1675E052}"/>
                </c:ext>
              </c:extLst>
            </c:dLbl>
            <c:dLbl>
              <c:idx val="5"/>
              <c:layout>
                <c:manualLayout>
                  <c:x val="0.222987368766404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C9-4882-B347-A29F1675E052}"/>
                </c:ext>
              </c:extLst>
            </c:dLbl>
            <c:dLbl>
              <c:idx val="6"/>
              <c:layout>
                <c:manualLayout>
                  <c:x val="0.1836039206036744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C9-4882-B347-A29F1675E052}"/>
                </c:ext>
              </c:extLst>
            </c:dLbl>
            <c:dLbl>
              <c:idx val="7"/>
              <c:layout>
                <c:manualLayout>
                  <c:x val="0.23388918963254593"/>
                  <c:y val="-2.232575094779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C9-4882-B347-A29F1675E052}"/>
                </c:ext>
              </c:extLst>
            </c:dLbl>
            <c:dLbl>
              <c:idx val="8"/>
              <c:layout>
                <c:manualLayout>
                  <c:x val="0.17411482939632555"/>
                  <c:y val="-4.0844269466316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C9-4882-B347-A29F1675E052}"/>
                </c:ext>
              </c:extLst>
            </c:dLbl>
            <c:dLbl>
              <c:idx val="9"/>
              <c:layout>
                <c:manualLayout>
                  <c:x val="0.17208850065616799"/>
                  <c:y val="-4.4650043744531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C9-4882-B347-A29F1675E052}"/>
                </c:ext>
              </c:extLst>
            </c:dLbl>
            <c:dLbl>
              <c:idx val="10"/>
              <c:layout>
                <c:manualLayout>
                  <c:x val="0.14330725065616806"/>
                  <c:y val="-1.4712744240303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C9-4882-B347-A29F1675E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Лист1!$A$1:$A$11</c:f>
              <c:strCache>
                <c:ptCount val="11"/>
                <c:pt idx="0">
                  <c:v>Имеют профиль в "Одноклассниках"</c:v>
                </c:pt>
                <c:pt idx="1">
                  <c:v>Имеют профиль в "Вконтакте"</c:v>
                </c:pt>
                <c:pt idx="2">
                  <c:v>Ведут онлайн дневники</c:v>
                </c:pt>
                <c:pt idx="3">
                  <c:v>Общаются с друзьями через Skype</c:v>
                </c:pt>
                <c:pt idx="4">
                  <c:v>Общаются с друзьями через ICQ</c:v>
                </c:pt>
                <c:pt idx="5">
                  <c:v>Слушают аудио</c:v>
                </c:pt>
                <c:pt idx="6">
                  <c:v>Смотрят видеозаписи</c:v>
                </c:pt>
                <c:pt idx="7">
                  <c:v>Играют в онлайн-игры</c:v>
                </c:pt>
                <c:pt idx="8">
                  <c:v>Участвуют в различных акциях и голосованиях</c:v>
                </c:pt>
                <c:pt idx="9">
                  <c:v>Просматривают сайты, которые им не разрешают смотреть родители</c:v>
                </c:pt>
                <c:pt idx="10">
                  <c:v>Используют как источник информации для учебы</c:v>
                </c:pt>
              </c:strCache>
            </c:strRef>
          </c:cat>
          <c:val>
            <c:numRef>
              <c:f>Лист1!$B$1:$B$11</c:f>
              <c:numCache>
                <c:formatCode>0%</c:formatCode>
                <c:ptCount val="11"/>
                <c:pt idx="0">
                  <c:v>0.43000000000000038</c:v>
                </c:pt>
                <c:pt idx="1">
                  <c:v>0.93</c:v>
                </c:pt>
                <c:pt idx="2">
                  <c:v>0.9</c:v>
                </c:pt>
                <c:pt idx="3">
                  <c:v>0.87000000000000099</c:v>
                </c:pt>
                <c:pt idx="4">
                  <c:v>0.9</c:v>
                </c:pt>
                <c:pt idx="5">
                  <c:v>0.73000000000000065</c:v>
                </c:pt>
                <c:pt idx="6">
                  <c:v>0.60000000000000064</c:v>
                </c:pt>
                <c:pt idx="7">
                  <c:v>0.77000000000000024</c:v>
                </c:pt>
                <c:pt idx="8">
                  <c:v>0.55000000000000004</c:v>
                </c:pt>
                <c:pt idx="9">
                  <c:v>0.56000000000000005</c:v>
                </c:pt>
                <c:pt idx="10">
                  <c:v>0.44000000000000039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5C9-4882-B347-A29F1675E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950032"/>
        <c:axId val="196950592"/>
        <c:axId val="0"/>
      </c:bar3DChart>
      <c:catAx>
        <c:axId val="196950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6950592"/>
        <c:crosses val="autoZero"/>
        <c:auto val="1"/>
        <c:lblAlgn val="ctr"/>
        <c:lblOffset val="100"/>
        <c:noMultiLvlLbl val="0"/>
      </c:catAx>
      <c:valAx>
        <c:axId val="1969505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96950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Распространяют личную информацию в Интернете</a:t>
            </a:r>
          </a:p>
        </c:rich>
      </c:tx>
      <c:layout>
        <c:manualLayout>
          <c:xMode val="edge"/>
          <c:yMode val="edge"/>
          <c:x val="0.23842080326372644"/>
          <c:y val="6.702195338385662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2826857621880421E-2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D-4630-B791-6554A7860E56}"/>
                </c:ext>
              </c:extLst>
            </c:dLbl>
            <c:dLbl>
              <c:idx val="1"/>
              <c:layout>
                <c:manualLayout>
                  <c:x val="2.0843643635555652E-2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D-4630-B791-6554A7860E56}"/>
                </c:ext>
              </c:extLst>
            </c:dLbl>
            <c:dLbl>
              <c:idx val="2"/>
              <c:layout>
                <c:manualLayout>
                  <c:x val="2.4050358041025788E-2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D-4630-B791-6554A7860E56}"/>
                </c:ext>
              </c:extLst>
            </c:dLbl>
            <c:dLbl>
              <c:idx val="3"/>
              <c:layout>
                <c:manualLayout>
                  <c:x val="3.5273858460171198E-2"/>
                  <c:y val="2.672262004558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D-4630-B791-6554A7860E56}"/>
                </c:ext>
              </c:extLst>
            </c:dLbl>
            <c:dLbl>
              <c:idx val="4"/>
              <c:layout>
                <c:manualLayout>
                  <c:x val="3.0463786851965942E-2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D-4630-B791-6554A7860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Лист3!$A$12:$A$16</c:f>
              <c:strCache>
                <c:ptCount val="5"/>
                <c:pt idx="0">
                  <c:v>Номер домашнего телефона</c:v>
                </c:pt>
                <c:pt idx="1">
                  <c:v>Номер мобильного</c:v>
                </c:pt>
                <c:pt idx="2">
                  <c:v>Номер школы или класса</c:v>
                </c:pt>
                <c:pt idx="3">
                  <c:v>Свои фотографии и фотографии родителей</c:v>
                </c:pt>
                <c:pt idx="4">
                  <c:v>Адрес своей электронной почты</c:v>
                </c:pt>
              </c:strCache>
            </c:strRef>
          </c:cat>
          <c:val>
            <c:numRef>
              <c:f>Лист3!$B$12:$B$16</c:f>
              <c:numCache>
                <c:formatCode>0%</c:formatCode>
                <c:ptCount val="5"/>
                <c:pt idx="0">
                  <c:v>0.79</c:v>
                </c:pt>
                <c:pt idx="1">
                  <c:v>0.65000000000000124</c:v>
                </c:pt>
                <c:pt idx="2">
                  <c:v>0.60000000000000064</c:v>
                </c:pt>
                <c:pt idx="3">
                  <c:v>0.58000000000000007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5D-4630-B791-6554A7860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952832"/>
        <c:axId val="196953392"/>
        <c:axId val="0"/>
      </c:bar3DChart>
      <c:catAx>
        <c:axId val="196952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6953392"/>
        <c:crosses val="autoZero"/>
        <c:auto val="1"/>
        <c:lblAlgn val="ctr"/>
        <c:lblOffset val="100"/>
        <c:noMultiLvlLbl val="0"/>
      </c:catAx>
      <c:valAx>
        <c:axId val="1969533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96952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2F2-4D13-98E2-8E195CAAB89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2F2-4D13-98E2-8E195CAAB89E}"/>
              </c:ext>
            </c:extLst>
          </c:dPt>
          <c:dLbls>
            <c:dLbl>
              <c:idx val="0"/>
              <c:layout>
                <c:manualLayout>
                  <c:x val="3.888888888888889E-2"/>
                  <c:y val="-4.629629629629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2-4D13-98E2-8E195CAAB89E}"/>
                </c:ext>
              </c:extLst>
            </c:dLbl>
            <c:dLbl>
              <c:idx val="1"/>
              <c:layout>
                <c:manualLayout>
                  <c:x val="3.33333333333333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2-4D13-98E2-8E195CAAB89E}"/>
                </c:ext>
              </c:extLst>
            </c:dLbl>
            <c:dLbl>
              <c:idx val="2"/>
              <c:layout>
                <c:manualLayout>
                  <c:x val="4.1666666666666664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2-4D13-98E2-8E195CAAB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Лист3!$A$21:$A$23</c:f>
              <c:strCache>
                <c:ptCount val="3"/>
                <c:pt idx="0">
                  <c:v>Назначили всречу с незнакомцами через Интернет</c:v>
                </c:pt>
                <c:pt idx="1">
                  <c:v>Ходили на встречу в одиночку</c:v>
                </c:pt>
                <c:pt idx="2">
                  <c:v>Никому не сообщили, что с кем-то встречаются</c:v>
                </c:pt>
              </c:strCache>
            </c:strRef>
          </c:cat>
          <c:val>
            <c:numRef>
              <c:f>Лист3!$B$21:$B$23</c:f>
              <c:numCache>
                <c:formatCode>0%</c:formatCode>
                <c:ptCount val="3"/>
                <c:pt idx="0">
                  <c:v>0.14500000000000021</c:v>
                </c:pt>
                <c:pt idx="1">
                  <c:v>0.1</c:v>
                </c:pt>
                <c:pt idx="2">
                  <c:v>7.0000000000000088E-3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F2-4D13-98E2-8E195CAAB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120208"/>
        <c:axId val="197471792"/>
        <c:axId val="0"/>
      </c:bar3DChart>
      <c:catAx>
        <c:axId val="19512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7471792"/>
        <c:crosses val="autoZero"/>
        <c:auto val="1"/>
        <c:lblAlgn val="ctr"/>
        <c:lblOffset val="100"/>
        <c:noMultiLvlLbl val="0"/>
      </c:catAx>
      <c:valAx>
        <c:axId val="197471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5120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времени в день школьники проводят в Интернете?</a:t>
            </a:r>
          </a:p>
        </c:rich>
      </c:tx>
      <c:layout>
        <c:manualLayout>
          <c:xMode val="edge"/>
          <c:yMode val="edge"/>
          <c:x val="0.13687803751652874"/>
          <c:y val="1.399391466723868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27181781116462E-2"/>
          <c:y val="0.25993984535855591"/>
          <c:w val="0.8194446253325206"/>
          <c:h val="0.71682344368205098"/>
        </c:manualLayout>
      </c:layout>
      <c:pie3DChart>
        <c:varyColors val="1"/>
        <c:ser>
          <c:idx val="0"/>
          <c:order val="0"/>
          <c:explosion val="18"/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238-457D-B42D-A871F1B6E466}"/>
              </c:ext>
            </c:extLst>
          </c:dPt>
          <c:dLbls>
            <c:dLbl>
              <c:idx val="0"/>
              <c:layout>
                <c:manualLayout>
                  <c:x val="1.9838261214219486E-3"/>
                  <c:y val="-5.76709746949594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8-457D-B42D-A871F1B6E466}"/>
                </c:ext>
              </c:extLst>
            </c:dLbl>
            <c:dLbl>
              <c:idx val="1"/>
              <c:layout>
                <c:manualLayout>
                  <c:x val="4.8810517550102114E-2"/>
                  <c:y val="1.0899732876057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8-457D-B42D-A871F1B6E466}"/>
                </c:ext>
              </c:extLst>
            </c:dLbl>
            <c:dLbl>
              <c:idx val="2"/>
              <c:layout>
                <c:manualLayout>
                  <c:x val="2.90007816949268E-4"/>
                  <c:y val="0.119174597264541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8-457D-B42D-A871F1B6E466}"/>
                </c:ext>
              </c:extLst>
            </c:dLbl>
            <c:dLbl>
              <c:idx val="3"/>
              <c:layout>
                <c:manualLayout>
                  <c:x val="0"/>
                  <c:y val="-6.36989406304477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38-457D-B42D-A871F1B6E466}"/>
                </c:ext>
              </c:extLst>
            </c:dLbl>
            <c:dLbl>
              <c:idx val="4"/>
              <c:layout>
                <c:manualLayout>
                  <c:x val="-2.7878659127964812E-2"/>
                  <c:y val="-6.68706532580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38-457D-B42D-A871F1B6E466}"/>
                </c:ext>
              </c:extLst>
            </c:dLbl>
            <c:dLbl>
              <c:idx val="5"/>
              <c:layout>
                <c:manualLayout>
                  <c:x val="7.521305190314205E-2"/>
                  <c:y val="-4.75404614207441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8-457D-B42D-A871F1B6E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Лист2!$A$1:$A$6</c:f>
              <c:strCache>
                <c:ptCount val="6"/>
                <c:pt idx="0">
                  <c:v>Меньше часа</c:v>
                </c:pt>
                <c:pt idx="1">
                  <c:v>От часа до двух</c:v>
                </c:pt>
                <c:pt idx="2">
                  <c:v>От 2 до 3 часов</c:v>
                </c:pt>
                <c:pt idx="3">
                  <c:v>От 3 до 4 часов</c:v>
                </c:pt>
                <c:pt idx="4">
                  <c:v>От 4 до 5 часов</c:v>
                </c:pt>
                <c:pt idx="5">
                  <c:v>Более 5 часов</c:v>
                </c:pt>
              </c:strCache>
            </c:strRef>
          </c:cat>
          <c:val>
            <c:numRef>
              <c:f>Лист2!$B$1:$B$6</c:f>
              <c:numCache>
                <c:formatCode>0%</c:formatCode>
                <c:ptCount val="6"/>
                <c:pt idx="0">
                  <c:v>0.28000000000000008</c:v>
                </c:pt>
                <c:pt idx="1">
                  <c:v>0.30000000000000032</c:v>
                </c:pt>
                <c:pt idx="2">
                  <c:v>0.19</c:v>
                </c:pt>
                <c:pt idx="3">
                  <c:v>8.0000000000000043E-2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38-457D-B42D-A871F1B6E46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5E755-6CDA-4CA0-B441-D811302FAF4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73322A-22CD-4815-8E63-986F0A2E29A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ЖИТЕЛЬСТВА</a:t>
          </a:r>
        </a:p>
      </dgm:t>
    </dgm:pt>
    <dgm:pt modelId="{74B7E1D4-9AB4-4B40-83E2-6ED21B8EB0A5}" type="parTrans" cxnId="{B196C529-CD0E-4FEA-83EA-2729D6FAE49E}">
      <dgm:prSet/>
      <dgm:spPr/>
      <dgm:t>
        <a:bodyPr/>
        <a:lstStyle/>
        <a:p>
          <a:endParaRPr lang="ru-RU"/>
        </a:p>
      </dgm:t>
    </dgm:pt>
    <dgm:pt modelId="{F64124C4-37A6-4D62-A43F-4526DF11771A}" type="sibTrans" cxnId="{B196C529-CD0E-4FEA-83EA-2729D6FAE49E}">
      <dgm:prSet/>
      <dgm:spPr/>
      <dgm:t>
        <a:bodyPr/>
        <a:lstStyle/>
        <a:p>
          <a:endParaRPr lang="ru-RU"/>
        </a:p>
      </dgm:t>
    </dgm:pt>
    <dgm:pt modelId="{2EDFA911-4C50-479C-B805-40DC0D00FAD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ДАТА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РОЖДЕНИЯ</a:t>
          </a:r>
        </a:p>
      </dgm:t>
    </dgm:pt>
    <dgm:pt modelId="{3A3B757D-6774-4BB7-9BDD-C4C0A5934489}" type="parTrans" cxnId="{97000D16-6AF2-4274-BFF0-562BEFCDA61C}">
      <dgm:prSet/>
      <dgm:spPr/>
      <dgm:t>
        <a:bodyPr/>
        <a:lstStyle/>
        <a:p>
          <a:endParaRPr lang="ru-RU"/>
        </a:p>
      </dgm:t>
    </dgm:pt>
    <dgm:pt modelId="{CD963807-FE7C-4B7E-8A90-79700C6C6131}" type="sibTrans" cxnId="{97000D16-6AF2-4274-BFF0-562BEFCDA61C}">
      <dgm:prSet/>
      <dgm:spPr/>
      <dgm:t>
        <a:bodyPr/>
        <a:lstStyle/>
        <a:p>
          <a:endParaRPr lang="ru-RU"/>
        </a:p>
      </dgm:t>
    </dgm:pt>
    <dgm:pt modelId="{E5F38460-1219-43B2-919E-17CD175615C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НОМЕР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ТЕЛЕФОНА</a:t>
          </a:r>
        </a:p>
      </dgm:t>
    </dgm:pt>
    <dgm:pt modelId="{5C76A165-425D-4D3C-AC1E-C763E44CA920}" type="parTrans" cxnId="{811D3F25-AAC4-46FB-8AC1-CE36199137F6}">
      <dgm:prSet/>
      <dgm:spPr/>
      <dgm:t>
        <a:bodyPr/>
        <a:lstStyle/>
        <a:p>
          <a:endParaRPr lang="ru-RU"/>
        </a:p>
      </dgm:t>
    </dgm:pt>
    <dgm:pt modelId="{03CE11B8-3A59-48B4-BD01-AA4C0CA661EC}" type="sibTrans" cxnId="{811D3F25-AAC4-46FB-8AC1-CE36199137F6}">
      <dgm:prSet/>
      <dgm:spPr/>
      <dgm:t>
        <a:bodyPr/>
        <a:lstStyle/>
        <a:p>
          <a:endParaRPr lang="ru-RU"/>
        </a:p>
      </dgm:t>
    </dgm:pt>
    <dgm:pt modelId="{5C0E9BF2-1E4B-4A15-B1E1-520133477EAF}">
      <dgm:prSet phldrT="[Текст]"/>
      <dgm:spPr>
        <a:solidFill>
          <a:srgbClr val="36CED6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ФОТОГРАФИЯ</a:t>
          </a:r>
        </a:p>
      </dgm:t>
    </dgm:pt>
    <dgm:pt modelId="{97352EB4-3C84-43AF-883E-01CA396C4E32}" type="parTrans" cxnId="{4F9C7B9A-52EB-42AD-A41A-3735DA1A2392}">
      <dgm:prSet/>
      <dgm:spPr/>
      <dgm:t>
        <a:bodyPr/>
        <a:lstStyle/>
        <a:p>
          <a:endParaRPr lang="ru-RU"/>
        </a:p>
      </dgm:t>
    </dgm:pt>
    <dgm:pt modelId="{E98A215D-9BE9-4ED3-8EB3-7E32149B9642}" type="sibTrans" cxnId="{4F9C7B9A-52EB-42AD-A41A-3735DA1A2392}">
      <dgm:prSet/>
      <dgm:spPr/>
      <dgm:t>
        <a:bodyPr/>
        <a:lstStyle/>
        <a:p>
          <a:endParaRPr lang="ru-RU"/>
        </a:p>
      </dgm:t>
    </dgm:pt>
    <dgm:pt modelId="{0D2904AC-3A2B-41AB-8733-F4AB5C5E71E2}">
      <dgm:prSet phldrT="[Текст]"/>
      <dgm:spPr>
        <a:solidFill>
          <a:srgbClr val="0099FF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ФИО</a:t>
          </a:r>
        </a:p>
      </dgm:t>
    </dgm:pt>
    <dgm:pt modelId="{E1759DF7-37DA-4EF7-9085-4DF965003138}" type="parTrans" cxnId="{1CE7CB49-97A2-411A-8B09-3A2B43A0B908}">
      <dgm:prSet/>
      <dgm:spPr/>
      <dgm:t>
        <a:bodyPr/>
        <a:lstStyle/>
        <a:p>
          <a:endParaRPr lang="ru-RU"/>
        </a:p>
      </dgm:t>
    </dgm:pt>
    <dgm:pt modelId="{D02E1FFC-2389-4969-A985-E1CC97078C34}" type="sibTrans" cxnId="{1CE7CB49-97A2-411A-8B09-3A2B43A0B908}">
      <dgm:prSet/>
      <dgm:spPr/>
      <dgm:t>
        <a:bodyPr/>
        <a:lstStyle/>
        <a:p>
          <a:endParaRPr lang="ru-RU"/>
        </a:p>
      </dgm:t>
    </dgm:pt>
    <dgm:pt modelId="{29C799CE-2C33-40E6-9228-ACC75D6DB7D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РОЖДЕНИЯ</a:t>
          </a:r>
        </a:p>
      </dgm:t>
    </dgm:pt>
    <dgm:pt modelId="{025748B0-9030-4AED-A13F-9BE612B6430D}" type="parTrans" cxnId="{2033332B-0AA6-4A48-929A-517265919B02}">
      <dgm:prSet/>
      <dgm:spPr/>
      <dgm:t>
        <a:bodyPr/>
        <a:lstStyle/>
        <a:p>
          <a:endParaRPr lang="ru-RU"/>
        </a:p>
      </dgm:t>
    </dgm:pt>
    <dgm:pt modelId="{339FF269-E6F5-4C77-842B-C82D74C2918B}" type="sibTrans" cxnId="{2033332B-0AA6-4A48-929A-517265919B02}">
      <dgm:prSet/>
      <dgm:spPr/>
      <dgm:t>
        <a:bodyPr/>
        <a:lstStyle/>
        <a:p>
          <a:endParaRPr lang="ru-RU"/>
        </a:p>
      </dgm:t>
    </dgm:pt>
    <dgm:pt modelId="{9982F461-2795-4AEA-81AC-FC69CFA92CAE}" type="pres">
      <dgm:prSet presAssocID="{6F35E755-6CDA-4CA0-B441-D811302FAF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53CFEE-1247-4C99-8881-20E2FEA7AECF}" type="pres">
      <dgm:prSet presAssocID="{FB73322A-22CD-4815-8E63-986F0A2E29A8}" presName="node" presStyleLbl="node1" presStyleIdx="0" presStyleCnt="6" custScaleX="135703" custScaleY="89474" custRadScaleRad="10086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052EB-1941-46B9-9143-39A0BB64FDE7}" type="pres">
      <dgm:prSet presAssocID="{FB73322A-22CD-4815-8E63-986F0A2E29A8}" presName="spNode" presStyleCnt="0"/>
      <dgm:spPr/>
    </dgm:pt>
    <dgm:pt modelId="{3D0144DC-9C7F-4446-9C83-4D684D13786B}" type="pres">
      <dgm:prSet presAssocID="{F64124C4-37A6-4D62-A43F-4526DF11771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803D022-9461-4A9D-BBB2-7C2F2C039EE6}" type="pres">
      <dgm:prSet presAssocID="{2EDFA911-4C50-479C-B805-40DC0D00FADE}" presName="node" presStyleLbl="node1" presStyleIdx="1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BE7CF-1AB4-40CE-B4A9-B512BE9E7137}" type="pres">
      <dgm:prSet presAssocID="{2EDFA911-4C50-479C-B805-40DC0D00FADE}" presName="spNode" presStyleCnt="0"/>
      <dgm:spPr/>
    </dgm:pt>
    <dgm:pt modelId="{3B2FC94B-7EBE-4773-83F0-878A73852F64}" type="pres">
      <dgm:prSet presAssocID="{CD963807-FE7C-4B7E-8A90-79700C6C613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BFB7CB8-3DFB-4DE5-A800-34C7578F2842}" type="pres">
      <dgm:prSet presAssocID="{29C799CE-2C33-40E6-9228-ACC75D6DB7D4}" presName="node" presStyleLbl="node1" presStyleIdx="2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E773E-58F7-4EB3-8718-D717E26169E7}" type="pres">
      <dgm:prSet presAssocID="{29C799CE-2C33-40E6-9228-ACC75D6DB7D4}" presName="spNode" presStyleCnt="0"/>
      <dgm:spPr/>
    </dgm:pt>
    <dgm:pt modelId="{71E32544-4E70-48B0-AA0F-FEA2F9749AEA}" type="pres">
      <dgm:prSet presAssocID="{339FF269-E6F5-4C77-842B-C82D74C2918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46F0D95-5418-4AE7-9F3B-3D4B1489092D}" type="pres">
      <dgm:prSet presAssocID="{E5F38460-1219-43B2-919E-17CD175615C5}" presName="node" presStyleLbl="node1" presStyleIdx="3" presStyleCnt="6" custScaleX="135703" custScaleY="9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0F706-9E86-4CB2-8A7C-EB5C8A594945}" type="pres">
      <dgm:prSet presAssocID="{E5F38460-1219-43B2-919E-17CD175615C5}" presName="spNode" presStyleCnt="0"/>
      <dgm:spPr/>
    </dgm:pt>
    <dgm:pt modelId="{C383EDD8-1548-4CE5-A219-9ACF4E3AF0D1}" type="pres">
      <dgm:prSet presAssocID="{03CE11B8-3A59-48B4-BD01-AA4C0CA661E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2354B41-A7C1-4BE2-94A4-BD50932EA724}" type="pres">
      <dgm:prSet presAssocID="{5C0E9BF2-1E4B-4A15-B1E1-520133477EAF}" presName="node" presStyleLbl="node1" presStyleIdx="4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B2AFC-8784-4546-BD6A-79B7598BB8BB}" type="pres">
      <dgm:prSet presAssocID="{5C0E9BF2-1E4B-4A15-B1E1-520133477EAF}" presName="spNode" presStyleCnt="0"/>
      <dgm:spPr/>
    </dgm:pt>
    <dgm:pt modelId="{D6987A76-92D2-43F8-B816-AB5D0AACC2E4}" type="pres">
      <dgm:prSet presAssocID="{E98A215D-9BE9-4ED3-8EB3-7E32149B964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F7409B1-14A0-4CA3-AB38-CD35DB3DFFA4}" type="pres">
      <dgm:prSet presAssocID="{0D2904AC-3A2B-41AB-8733-F4AB5C5E71E2}" presName="node" presStyleLbl="node1" presStyleIdx="5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5E4A3-BFC9-4C7C-9860-ED5D5544A8EA}" type="pres">
      <dgm:prSet presAssocID="{0D2904AC-3A2B-41AB-8733-F4AB5C5E71E2}" presName="spNode" presStyleCnt="0"/>
      <dgm:spPr/>
    </dgm:pt>
    <dgm:pt modelId="{27634EB6-ECD4-4AFE-B74F-1E1F2FEC8C07}" type="pres">
      <dgm:prSet presAssocID="{D02E1FFC-2389-4969-A985-E1CC97078C3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4FB6A08-4262-4D96-AC7A-CCB0DD165E63}" type="presOf" srcId="{339FF269-E6F5-4C77-842B-C82D74C2918B}" destId="{71E32544-4E70-48B0-AA0F-FEA2F9749AEA}" srcOrd="0" destOrd="0" presId="urn:microsoft.com/office/officeart/2005/8/layout/cycle6"/>
    <dgm:cxn modelId="{A17442E3-234F-499D-B754-32D01DE2441E}" type="presOf" srcId="{5C0E9BF2-1E4B-4A15-B1E1-520133477EAF}" destId="{B2354B41-A7C1-4BE2-94A4-BD50932EA724}" srcOrd="0" destOrd="0" presId="urn:microsoft.com/office/officeart/2005/8/layout/cycle6"/>
    <dgm:cxn modelId="{DF6C4828-E6C9-4875-B49F-3F45DE1D136E}" type="presOf" srcId="{CD963807-FE7C-4B7E-8A90-79700C6C6131}" destId="{3B2FC94B-7EBE-4773-83F0-878A73852F64}" srcOrd="0" destOrd="0" presId="urn:microsoft.com/office/officeart/2005/8/layout/cycle6"/>
    <dgm:cxn modelId="{231671A7-0C81-44E4-8072-7B1FBAE749AC}" type="presOf" srcId="{03CE11B8-3A59-48B4-BD01-AA4C0CA661EC}" destId="{C383EDD8-1548-4CE5-A219-9ACF4E3AF0D1}" srcOrd="0" destOrd="0" presId="urn:microsoft.com/office/officeart/2005/8/layout/cycle6"/>
    <dgm:cxn modelId="{A6774EC9-78B8-4016-B573-0E12E9FF0E4F}" type="presOf" srcId="{0D2904AC-3A2B-41AB-8733-F4AB5C5E71E2}" destId="{8F7409B1-14A0-4CA3-AB38-CD35DB3DFFA4}" srcOrd="0" destOrd="0" presId="urn:microsoft.com/office/officeart/2005/8/layout/cycle6"/>
    <dgm:cxn modelId="{0DB1EA31-AE36-47DB-B69A-2D91512815CA}" type="presOf" srcId="{E98A215D-9BE9-4ED3-8EB3-7E32149B9642}" destId="{D6987A76-92D2-43F8-B816-AB5D0AACC2E4}" srcOrd="0" destOrd="0" presId="urn:microsoft.com/office/officeart/2005/8/layout/cycle6"/>
    <dgm:cxn modelId="{2A9A47DC-22ED-49BF-B8DE-2D30F2679B18}" type="presOf" srcId="{FB73322A-22CD-4815-8E63-986F0A2E29A8}" destId="{CB53CFEE-1247-4C99-8881-20E2FEA7AECF}" srcOrd="0" destOrd="0" presId="urn:microsoft.com/office/officeart/2005/8/layout/cycle6"/>
    <dgm:cxn modelId="{2033332B-0AA6-4A48-929A-517265919B02}" srcId="{6F35E755-6CDA-4CA0-B441-D811302FAF4A}" destId="{29C799CE-2C33-40E6-9228-ACC75D6DB7D4}" srcOrd="2" destOrd="0" parTransId="{025748B0-9030-4AED-A13F-9BE612B6430D}" sibTransId="{339FF269-E6F5-4C77-842B-C82D74C2918B}"/>
    <dgm:cxn modelId="{F80F6423-0852-41D3-9F40-D86BC5FD0B43}" type="presOf" srcId="{F64124C4-37A6-4D62-A43F-4526DF11771A}" destId="{3D0144DC-9C7F-4446-9C83-4D684D13786B}" srcOrd="0" destOrd="0" presId="urn:microsoft.com/office/officeart/2005/8/layout/cycle6"/>
    <dgm:cxn modelId="{0A1BF205-FA93-4D75-8090-940DDEC61F31}" type="presOf" srcId="{E5F38460-1219-43B2-919E-17CD175615C5}" destId="{D46F0D95-5418-4AE7-9F3B-3D4B1489092D}" srcOrd="0" destOrd="0" presId="urn:microsoft.com/office/officeart/2005/8/layout/cycle6"/>
    <dgm:cxn modelId="{1CE7CB49-97A2-411A-8B09-3A2B43A0B908}" srcId="{6F35E755-6CDA-4CA0-B441-D811302FAF4A}" destId="{0D2904AC-3A2B-41AB-8733-F4AB5C5E71E2}" srcOrd="5" destOrd="0" parTransId="{E1759DF7-37DA-4EF7-9085-4DF965003138}" sibTransId="{D02E1FFC-2389-4969-A985-E1CC97078C34}"/>
    <dgm:cxn modelId="{7FE213AE-5451-49DC-A9D4-5D228A2DCCAB}" type="presOf" srcId="{6F35E755-6CDA-4CA0-B441-D811302FAF4A}" destId="{9982F461-2795-4AEA-81AC-FC69CFA92CAE}" srcOrd="0" destOrd="0" presId="urn:microsoft.com/office/officeart/2005/8/layout/cycle6"/>
    <dgm:cxn modelId="{811D3F25-AAC4-46FB-8AC1-CE36199137F6}" srcId="{6F35E755-6CDA-4CA0-B441-D811302FAF4A}" destId="{E5F38460-1219-43B2-919E-17CD175615C5}" srcOrd="3" destOrd="0" parTransId="{5C76A165-425D-4D3C-AC1E-C763E44CA920}" sibTransId="{03CE11B8-3A59-48B4-BD01-AA4C0CA661EC}"/>
    <dgm:cxn modelId="{4F9C7B9A-52EB-42AD-A41A-3735DA1A2392}" srcId="{6F35E755-6CDA-4CA0-B441-D811302FAF4A}" destId="{5C0E9BF2-1E4B-4A15-B1E1-520133477EAF}" srcOrd="4" destOrd="0" parTransId="{97352EB4-3C84-43AF-883E-01CA396C4E32}" sibTransId="{E98A215D-9BE9-4ED3-8EB3-7E32149B9642}"/>
    <dgm:cxn modelId="{97000D16-6AF2-4274-BFF0-562BEFCDA61C}" srcId="{6F35E755-6CDA-4CA0-B441-D811302FAF4A}" destId="{2EDFA911-4C50-479C-B805-40DC0D00FADE}" srcOrd="1" destOrd="0" parTransId="{3A3B757D-6774-4BB7-9BDD-C4C0A5934489}" sibTransId="{CD963807-FE7C-4B7E-8A90-79700C6C6131}"/>
    <dgm:cxn modelId="{B196C529-CD0E-4FEA-83EA-2729D6FAE49E}" srcId="{6F35E755-6CDA-4CA0-B441-D811302FAF4A}" destId="{FB73322A-22CD-4815-8E63-986F0A2E29A8}" srcOrd="0" destOrd="0" parTransId="{74B7E1D4-9AB4-4B40-83E2-6ED21B8EB0A5}" sibTransId="{F64124C4-37A6-4D62-A43F-4526DF11771A}"/>
    <dgm:cxn modelId="{64410F30-4DFD-4C49-9069-1F4C142F4A22}" type="presOf" srcId="{2EDFA911-4C50-479C-B805-40DC0D00FADE}" destId="{E803D022-9461-4A9D-BBB2-7C2F2C039EE6}" srcOrd="0" destOrd="0" presId="urn:microsoft.com/office/officeart/2005/8/layout/cycle6"/>
    <dgm:cxn modelId="{61883D06-2980-4B4E-A63D-99B2B9B8BAD5}" type="presOf" srcId="{D02E1FFC-2389-4969-A985-E1CC97078C34}" destId="{27634EB6-ECD4-4AFE-B74F-1E1F2FEC8C07}" srcOrd="0" destOrd="0" presId="urn:microsoft.com/office/officeart/2005/8/layout/cycle6"/>
    <dgm:cxn modelId="{E3ED3DD7-8576-4261-8977-A1D90090CE4D}" type="presOf" srcId="{29C799CE-2C33-40E6-9228-ACC75D6DB7D4}" destId="{EBFB7CB8-3DFB-4DE5-A800-34C7578F2842}" srcOrd="0" destOrd="0" presId="urn:microsoft.com/office/officeart/2005/8/layout/cycle6"/>
    <dgm:cxn modelId="{4C528F93-7F51-485A-9323-769F3B226E71}" type="presParOf" srcId="{9982F461-2795-4AEA-81AC-FC69CFA92CAE}" destId="{CB53CFEE-1247-4C99-8881-20E2FEA7AECF}" srcOrd="0" destOrd="0" presId="urn:microsoft.com/office/officeart/2005/8/layout/cycle6"/>
    <dgm:cxn modelId="{9C706395-DDA4-4B23-93A0-280A4BF48245}" type="presParOf" srcId="{9982F461-2795-4AEA-81AC-FC69CFA92CAE}" destId="{CAE052EB-1941-46B9-9143-39A0BB64FDE7}" srcOrd="1" destOrd="0" presId="urn:microsoft.com/office/officeart/2005/8/layout/cycle6"/>
    <dgm:cxn modelId="{AEB0C245-8570-4677-B354-8282AD107E5C}" type="presParOf" srcId="{9982F461-2795-4AEA-81AC-FC69CFA92CAE}" destId="{3D0144DC-9C7F-4446-9C83-4D684D13786B}" srcOrd="2" destOrd="0" presId="urn:microsoft.com/office/officeart/2005/8/layout/cycle6"/>
    <dgm:cxn modelId="{D3F9D276-380D-481E-9ED5-A755E768EF5E}" type="presParOf" srcId="{9982F461-2795-4AEA-81AC-FC69CFA92CAE}" destId="{E803D022-9461-4A9D-BBB2-7C2F2C039EE6}" srcOrd="3" destOrd="0" presId="urn:microsoft.com/office/officeart/2005/8/layout/cycle6"/>
    <dgm:cxn modelId="{90C6D518-0999-4F34-9028-145769C9EDE3}" type="presParOf" srcId="{9982F461-2795-4AEA-81AC-FC69CFA92CAE}" destId="{ACEBE7CF-1AB4-40CE-B4A9-B512BE9E7137}" srcOrd="4" destOrd="0" presId="urn:microsoft.com/office/officeart/2005/8/layout/cycle6"/>
    <dgm:cxn modelId="{4CEAB7FC-4B4A-4C8F-97E4-D94A1AB2270B}" type="presParOf" srcId="{9982F461-2795-4AEA-81AC-FC69CFA92CAE}" destId="{3B2FC94B-7EBE-4773-83F0-878A73852F64}" srcOrd="5" destOrd="0" presId="urn:microsoft.com/office/officeart/2005/8/layout/cycle6"/>
    <dgm:cxn modelId="{80593212-4690-4926-B169-44B09E0311F8}" type="presParOf" srcId="{9982F461-2795-4AEA-81AC-FC69CFA92CAE}" destId="{EBFB7CB8-3DFB-4DE5-A800-34C7578F2842}" srcOrd="6" destOrd="0" presId="urn:microsoft.com/office/officeart/2005/8/layout/cycle6"/>
    <dgm:cxn modelId="{C43AC49F-9F1A-4A83-9910-24937FAFC0BA}" type="presParOf" srcId="{9982F461-2795-4AEA-81AC-FC69CFA92CAE}" destId="{57DE773E-58F7-4EB3-8718-D717E26169E7}" srcOrd="7" destOrd="0" presId="urn:microsoft.com/office/officeart/2005/8/layout/cycle6"/>
    <dgm:cxn modelId="{551F1BFE-0C6B-4A6C-8516-30694A3E7399}" type="presParOf" srcId="{9982F461-2795-4AEA-81AC-FC69CFA92CAE}" destId="{71E32544-4E70-48B0-AA0F-FEA2F9749AEA}" srcOrd="8" destOrd="0" presId="urn:microsoft.com/office/officeart/2005/8/layout/cycle6"/>
    <dgm:cxn modelId="{2ADD99A9-5249-41EA-A480-6AB04ED113FF}" type="presParOf" srcId="{9982F461-2795-4AEA-81AC-FC69CFA92CAE}" destId="{D46F0D95-5418-4AE7-9F3B-3D4B1489092D}" srcOrd="9" destOrd="0" presId="urn:microsoft.com/office/officeart/2005/8/layout/cycle6"/>
    <dgm:cxn modelId="{E0D2AF6F-B5B1-4D36-8F2B-A64D7126ACA8}" type="presParOf" srcId="{9982F461-2795-4AEA-81AC-FC69CFA92CAE}" destId="{B3D0F706-9E86-4CB2-8A7C-EB5C8A594945}" srcOrd="10" destOrd="0" presId="urn:microsoft.com/office/officeart/2005/8/layout/cycle6"/>
    <dgm:cxn modelId="{B76CEBDF-31C0-43C8-BE38-2AF7E8B88845}" type="presParOf" srcId="{9982F461-2795-4AEA-81AC-FC69CFA92CAE}" destId="{C383EDD8-1548-4CE5-A219-9ACF4E3AF0D1}" srcOrd="11" destOrd="0" presId="urn:microsoft.com/office/officeart/2005/8/layout/cycle6"/>
    <dgm:cxn modelId="{0E6B4175-1224-488C-8E5E-C42A341EB805}" type="presParOf" srcId="{9982F461-2795-4AEA-81AC-FC69CFA92CAE}" destId="{B2354B41-A7C1-4BE2-94A4-BD50932EA724}" srcOrd="12" destOrd="0" presId="urn:microsoft.com/office/officeart/2005/8/layout/cycle6"/>
    <dgm:cxn modelId="{D6FF9A26-A10C-4568-A7B2-7DE93740B0AE}" type="presParOf" srcId="{9982F461-2795-4AEA-81AC-FC69CFA92CAE}" destId="{A6EB2AFC-8784-4546-BD6A-79B7598BB8BB}" srcOrd="13" destOrd="0" presId="urn:microsoft.com/office/officeart/2005/8/layout/cycle6"/>
    <dgm:cxn modelId="{C843F7EE-8645-434D-BB54-D54560E27CCC}" type="presParOf" srcId="{9982F461-2795-4AEA-81AC-FC69CFA92CAE}" destId="{D6987A76-92D2-43F8-B816-AB5D0AACC2E4}" srcOrd="14" destOrd="0" presId="urn:microsoft.com/office/officeart/2005/8/layout/cycle6"/>
    <dgm:cxn modelId="{F25B65F8-7033-4D3B-89F4-1411036D2326}" type="presParOf" srcId="{9982F461-2795-4AEA-81AC-FC69CFA92CAE}" destId="{8F7409B1-14A0-4CA3-AB38-CD35DB3DFFA4}" srcOrd="15" destOrd="0" presId="urn:microsoft.com/office/officeart/2005/8/layout/cycle6"/>
    <dgm:cxn modelId="{AE65AB3B-3614-4E18-B9A7-884FA3889D8C}" type="presParOf" srcId="{9982F461-2795-4AEA-81AC-FC69CFA92CAE}" destId="{F5E5E4A3-BFC9-4C7C-9860-ED5D5544A8EA}" srcOrd="16" destOrd="0" presId="urn:microsoft.com/office/officeart/2005/8/layout/cycle6"/>
    <dgm:cxn modelId="{33D77970-0DA1-41D6-B988-34D5C9ED3DAB}" type="presParOf" srcId="{9982F461-2795-4AEA-81AC-FC69CFA92CAE}" destId="{27634EB6-ECD4-4AFE-B74F-1E1F2FEC8C07}" srcOrd="17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30E29-0A98-43A5-8780-112428BAB4E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75020-9DBB-4E81-B4A9-2244F600650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РАСОВАЯ</a:t>
          </a:r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ПРИНАДЛЕЖНОСТЬ</a:t>
          </a:r>
        </a:p>
      </dgm:t>
    </dgm:pt>
    <dgm:pt modelId="{3DE0A3F7-F945-4EDE-A596-1EF3ECE98546}" type="parTrans" cxnId="{D129D3AE-1FEA-4CC8-8B50-544A948440B1}">
      <dgm:prSet/>
      <dgm:spPr/>
      <dgm:t>
        <a:bodyPr/>
        <a:lstStyle/>
        <a:p>
          <a:endParaRPr lang="ru-RU"/>
        </a:p>
      </dgm:t>
    </dgm:pt>
    <dgm:pt modelId="{B959EE32-0EB6-4848-8C21-71F826BA2143}" type="sibTrans" cxnId="{D129D3AE-1FEA-4CC8-8B50-544A948440B1}">
      <dgm:prSet/>
      <dgm:spPr/>
      <dgm:t>
        <a:bodyPr/>
        <a:lstStyle/>
        <a:p>
          <a:endParaRPr lang="ru-RU"/>
        </a:p>
      </dgm:t>
    </dgm:pt>
    <dgm:pt modelId="{E60A79E8-57FB-4D1C-A9D1-CEF5FFD28CBA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74E2AF7-AA14-4CE8-B4FA-D6F7E803C1E9}" type="parTrans" cxnId="{71A9D6BB-F750-4238-87FD-D9A5EF4E6D69}">
      <dgm:prSet/>
      <dgm:spPr/>
      <dgm:t>
        <a:bodyPr/>
        <a:lstStyle/>
        <a:p>
          <a:endParaRPr lang="ru-RU"/>
        </a:p>
      </dgm:t>
    </dgm:pt>
    <dgm:pt modelId="{FDE3AAB5-F96B-4A4C-87B7-384C54442693}" type="sibTrans" cxnId="{71A9D6BB-F750-4238-87FD-D9A5EF4E6D69}">
      <dgm:prSet/>
      <dgm:spPr/>
      <dgm:t>
        <a:bodyPr/>
        <a:lstStyle/>
        <a:p>
          <a:endParaRPr lang="ru-RU"/>
        </a:p>
      </dgm:t>
    </dgm:pt>
    <dgm:pt modelId="{831FEDA9-C012-40FE-A32F-3C19C0331ABD}">
      <dgm:prSet/>
      <dgm:spPr/>
      <dgm:t>
        <a:bodyPr/>
        <a:lstStyle/>
        <a:p>
          <a:endParaRPr lang="ru-RU" dirty="0"/>
        </a:p>
      </dgm:t>
    </dgm:pt>
    <dgm:pt modelId="{1D991B38-E355-428D-B895-117B4C6F02A8}" type="parTrans" cxnId="{8F9FA662-2A32-4BA9-A5D6-315F00FBD03B}">
      <dgm:prSet/>
      <dgm:spPr/>
      <dgm:t>
        <a:bodyPr/>
        <a:lstStyle/>
        <a:p>
          <a:endParaRPr lang="ru-RU"/>
        </a:p>
      </dgm:t>
    </dgm:pt>
    <dgm:pt modelId="{E25E6C36-8FEA-4D47-8439-BDA821F85B9A}" type="sibTrans" cxnId="{8F9FA662-2A32-4BA9-A5D6-315F00FBD03B}">
      <dgm:prSet/>
      <dgm:spPr/>
      <dgm:t>
        <a:bodyPr/>
        <a:lstStyle/>
        <a:p>
          <a:endParaRPr lang="ru-RU"/>
        </a:p>
      </dgm:t>
    </dgm:pt>
    <dgm:pt modelId="{8981CB98-4481-4C6D-8503-3C5D866F4029}">
      <dgm:prSet custT="1"/>
      <dgm:spPr>
        <a:solidFill>
          <a:srgbClr val="36CED6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ПОЛИТИЧЕСКИЕ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ВЗГЛЯДЫ</a:t>
          </a:r>
        </a:p>
      </dgm:t>
    </dgm:pt>
    <dgm:pt modelId="{702CCD6F-F5BF-41A9-AE0B-03C3EA7AF689}" type="parTrans" cxnId="{9650D7D2-03E3-4B65-AB2E-E1CE516B206B}">
      <dgm:prSet/>
      <dgm:spPr/>
      <dgm:t>
        <a:bodyPr/>
        <a:lstStyle/>
        <a:p>
          <a:endParaRPr lang="ru-RU"/>
        </a:p>
      </dgm:t>
    </dgm:pt>
    <dgm:pt modelId="{93ED9BBB-A0D6-47DC-B43F-4834FF425F3A}" type="sibTrans" cxnId="{9650D7D2-03E3-4B65-AB2E-E1CE516B206B}">
      <dgm:prSet/>
      <dgm:spPr/>
      <dgm:t>
        <a:bodyPr/>
        <a:lstStyle/>
        <a:p>
          <a:endParaRPr lang="ru-RU"/>
        </a:p>
      </dgm:t>
    </dgm:pt>
    <dgm:pt modelId="{5A860BF0-D911-4BF5-9D14-0CED7711339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РЕЛИГИОЗНЫЕ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ВЗГЛЯДЫ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B9750-06B5-49E5-ADD0-79E32A75451F}" type="parTrans" cxnId="{DB2DA484-FA0F-4CE7-BA1F-7845CC19F86D}">
      <dgm:prSet/>
      <dgm:spPr/>
      <dgm:t>
        <a:bodyPr/>
        <a:lstStyle/>
        <a:p>
          <a:endParaRPr lang="ru-RU"/>
        </a:p>
      </dgm:t>
    </dgm:pt>
    <dgm:pt modelId="{B295CD2F-7F14-438B-9878-B7F62FD450BB}" type="sibTrans" cxnId="{DB2DA484-FA0F-4CE7-BA1F-7845CC19F86D}">
      <dgm:prSet/>
      <dgm:spPr/>
      <dgm:t>
        <a:bodyPr/>
        <a:lstStyle/>
        <a:p>
          <a:endParaRPr lang="ru-RU"/>
        </a:p>
      </dgm:t>
    </dgm:pt>
    <dgm:pt modelId="{BB1A3EFE-5FDB-455F-92FC-791E8C1905B6}">
      <dgm:prSet custT="1"/>
      <dgm:spPr>
        <a:solidFill>
          <a:srgbClr val="FF0000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СОСТОЯНИЕ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ЗДОРОВЬЯ</a:t>
          </a:r>
        </a:p>
      </dgm:t>
    </dgm:pt>
    <dgm:pt modelId="{8F333E70-D5E7-4E3F-8B81-5AEDA461B2E2}" type="parTrans" cxnId="{EFA25D23-FB2E-446A-8452-523578D39F48}">
      <dgm:prSet/>
      <dgm:spPr/>
      <dgm:t>
        <a:bodyPr/>
        <a:lstStyle/>
        <a:p>
          <a:endParaRPr lang="ru-RU"/>
        </a:p>
      </dgm:t>
    </dgm:pt>
    <dgm:pt modelId="{C99E61F8-ABC5-4A5E-852B-9D6B17953939}" type="sibTrans" cxnId="{EFA25D23-FB2E-446A-8452-523578D39F48}">
      <dgm:prSet/>
      <dgm:spPr/>
      <dgm:t>
        <a:bodyPr/>
        <a:lstStyle/>
        <a:p>
          <a:endParaRPr lang="ru-RU"/>
        </a:p>
      </dgm:t>
    </dgm:pt>
    <dgm:pt modelId="{1260DDBC-4266-477B-A3E1-A59CC6C7AE04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СОЦИАЛЬНАЯ ПРИНАДЛЕЖНОСТЬ</a:t>
          </a:r>
        </a:p>
      </dgm:t>
    </dgm:pt>
    <dgm:pt modelId="{41FEF823-A317-4AE4-88CA-0B29875E6BDB}" type="parTrans" cxnId="{EFB7FB32-1422-47C9-BD92-BDFB4C4C498D}">
      <dgm:prSet/>
      <dgm:spPr/>
      <dgm:t>
        <a:bodyPr/>
        <a:lstStyle/>
        <a:p>
          <a:endParaRPr lang="ru-RU"/>
        </a:p>
      </dgm:t>
    </dgm:pt>
    <dgm:pt modelId="{7D915018-C319-4389-B00A-E9A013434E97}" type="sibTrans" cxnId="{EFB7FB32-1422-47C9-BD92-BDFB4C4C498D}">
      <dgm:prSet/>
      <dgm:spPr/>
      <dgm:t>
        <a:bodyPr/>
        <a:lstStyle/>
        <a:p>
          <a:endParaRPr lang="ru-RU"/>
        </a:p>
      </dgm:t>
    </dgm:pt>
    <dgm:pt modelId="{57C49F30-2A07-4EBB-BB2A-F6BB4A8622C1}" type="pres">
      <dgm:prSet presAssocID="{B9530E29-0A98-43A5-8780-112428BAB4E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42D28-EEA5-4A00-BDEA-1A3EA667DB2A}" type="pres">
      <dgm:prSet presAssocID="{B9530E29-0A98-43A5-8780-112428BAB4E2}" presName="cycle" presStyleCnt="0"/>
      <dgm:spPr/>
    </dgm:pt>
    <dgm:pt modelId="{A9A9E16D-EBE8-4AEF-A187-6487FAFF98B0}" type="pres">
      <dgm:prSet presAssocID="{B9530E29-0A98-43A5-8780-112428BAB4E2}" presName="centerShape" presStyleCnt="0"/>
      <dgm:spPr/>
    </dgm:pt>
    <dgm:pt modelId="{DB97DA51-CAE9-48CC-B314-B7DE3195E3DC}" type="pres">
      <dgm:prSet presAssocID="{B9530E29-0A98-43A5-8780-112428BAB4E2}" presName="connSite" presStyleLbl="node1" presStyleIdx="0" presStyleCnt="6"/>
      <dgm:spPr/>
    </dgm:pt>
    <dgm:pt modelId="{EFA300E1-B587-4404-B5E7-7CD6F6988A8B}" type="pres">
      <dgm:prSet presAssocID="{B9530E29-0A98-43A5-8780-112428BAB4E2}" presName="visible" presStyleLbl="node1" presStyleIdx="0" presStyleCnt="6" custLinFactNeighborX="15092" custLinFactNeighborY="6410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2060"/>
          </a:solidFill>
        </a:ln>
      </dgm:spPr>
    </dgm:pt>
    <dgm:pt modelId="{346A7DDC-3EEF-430B-AF76-888A730276E4}" type="pres">
      <dgm:prSet presAssocID="{8F333E70-D5E7-4E3F-8B81-5AEDA461B2E2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B2FA330-6FDA-4E92-A1B9-24A3F19A9B63}" type="pres">
      <dgm:prSet presAssocID="{BB1A3EFE-5FDB-455F-92FC-791E8C1905B6}" presName="node" presStyleCnt="0"/>
      <dgm:spPr/>
    </dgm:pt>
    <dgm:pt modelId="{FAEFD7EA-9238-4A47-89CA-0A0B4565FE27}" type="pres">
      <dgm:prSet presAssocID="{BB1A3EFE-5FDB-455F-92FC-791E8C1905B6}" presName="parentNode" presStyleLbl="node1" presStyleIdx="1" presStyleCnt="6" custScaleX="229938" custScaleY="90471" custLinFactX="-114324" custLinFactY="9786" custLinFactNeighborX="-200000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C497FA8-80AC-4E77-8D1F-6EB6E4A657D6}" type="pres">
      <dgm:prSet presAssocID="{BB1A3EFE-5FDB-455F-92FC-791E8C1905B6}" presName="childNode" presStyleLbl="revTx" presStyleIdx="0" presStyleCnt="2">
        <dgm:presLayoutVars>
          <dgm:bulletEnabled val="1"/>
        </dgm:presLayoutVars>
      </dgm:prSet>
      <dgm:spPr/>
    </dgm:pt>
    <dgm:pt modelId="{7F660034-926A-4B9D-9458-33E604706D1E}" type="pres">
      <dgm:prSet presAssocID="{3DE0A3F7-F945-4EDE-A596-1EF3ECE98546}" presName="Name25" presStyleLbl="parChTrans1D1" presStyleIdx="1" presStyleCnt="5"/>
      <dgm:spPr/>
      <dgm:t>
        <a:bodyPr/>
        <a:lstStyle/>
        <a:p>
          <a:endParaRPr lang="ru-RU"/>
        </a:p>
      </dgm:t>
    </dgm:pt>
    <dgm:pt modelId="{1ECD83D7-3306-47A5-8F26-1F6C5E8EEE0B}" type="pres">
      <dgm:prSet presAssocID="{7C975020-9DBB-4E81-B4A9-2244F6006500}" presName="node" presStyleCnt="0"/>
      <dgm:spPr/>
    </dgm:pt>
    <dgm:pt modelId="{DE7C46B0-5B57-4B5F-BD24-BDBD58443CF7}" type="pres">
      <dgm:prSet presAssocID="{7C975020-9DBB-4E81-B4A9-2244F6006500}" presName="parentNode" presStyleLbl="node1" presStyleIdx="2" presStyleCnt="6" custScaleX="266677" custScaleY="95747" custLinFactX="86227" custLinFactNeighborX="100000" custLinFactNeighborY="3083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1405044-1AEB-4234-B2C4-D529DF06F6D3}" type="pres">
      <dgm:prSet presAssocID="{7C975020-9DBB-4E81-B4A9-2244F6006500}" presName="childNode" presStyleLbl="revTx" presStyleIdx="0" presStyleCnt="2">
        <dgm:presLayoutVars>
          <dgm:bulletEnabled val="1"/>
        </dgm:presLayoutVars>
      </dgm:prSet>
      <dgm:spPr/>
    </dgm:pt>
    <dgm:pt modelId="{238241D4-1546-4E79-BE91-E110E1A7A2D2}" type="pres">
      <dgm:prSet presAssocID="{702CCD6F-F5BF-41A9-AE0B-03C3EA7AF689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2767ED7-AD04-4536-840A-CBF469FF52FC}" type="pres">
      <dgm:prSet presAssocID="{8981CB98-4481-4C6D-8503-3C5D866F4029}" presName="node" presStyleCnt="0"/>
      <dgm:spPr/>
    </dgm:pt>
    <dgm:pt modelId="{6FF04B6E-620A-4784-BCA2-20CDEB9D3D6B}" type="pres">
      <dgm:prSet presAssocID="{8981CB98-4481-4C6D-8503-3C5D866F4029}" presName="parentNode" presStyleLbl="node1" presStyleIdx="3" presStyleCnt="6" custScaleX="262133" custScaleY="111806" custLinFactX="100000" custLinFactY="5418" custLinFactNeighborX="124907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0CCCD69-FAC7-474B-85B8-83C76B018537}" type="pres">
      <dgm:prSet presAssocID="{8981CB98-4481-4C6D-8503-3C5D866F4029}" presName="childNode" presStyleLbl="revTx" presStyleIdx="0" presStyleCnt="2">
        <dgm:presLayoutVars>
          <dgm:bulletEnabled val="1"/>
        </dgm:presLayoutVars>
      </dgm:prSet>
      <dgm:spPr/>
    </dgm:pt>
    <dgm:pt modelId="{55081858-E01D-455C-B8C1-0E1BD9B44DEF}" type="pres">
      <dgm:prSet presAssocID="{047B9750-06B5-49E5-ADD0-79E32A75451F}" presName="Name25" presStyleLbl="parChTrans1D1" presStyleIdx="3" presStyleCnt="5"/>
      <dgm:spPr/>
      <dgm:t>
        <a:bodyPr/>
        <a:lstStyle/>
        <a:p>
          <a:endParaRPr lang="ru-RU"/>
        </a:p>
      </dgm:t>
    </dgm:pt>
    <dgm:pt modelId="{641E9F17-13AA-4A2D-95AB-817793AA48E9}" type="pres">
      <dgm:prSet presAssocID="{5A860BF0-D911-4BF5-9D14-0CED77113393}" presName="node" presStyleCnt="0"/>
      <dgm:spPr/>
    </dgm:pt>
    <dgm:pt modelId="{F9444065-5BA3-4C8A-9A39-40F8878FF1A8}" type="pres">
      <dgm:prSet presAssocID="{5A860BF0-D911-4BF5-9D14-0CED77113393}" presName="parentNode" presStyleLbl="node1" presStyleIdx="4" presStyleCnt="6" custScaleX="215262" custScaleY="83228" custLinFactX="-161331" custLinFactNeighborX="-200000" custLinFactNeighborY="216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F4EBC55-F51D-45BA-B563-16561C30B321}" type="pres">
      <dgm:prSet presAssocID="{5A860BF0-D911-4BF5-9D14-0CED7711339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4416-BE2A-4400-9901-0AD78F27AEA5}" type="pres">
      <dgm:prSet presAssocID="{41FEF823-A317-4AE4-88CA-0B29875E6BDB}" presName="Name25" presStyleLbl="parChTrans1D1" presStyleIdx="4" presStyleCnt="5"/>
      <dgm:spPr/>
      <dgm:t>
        <a:bodyPr/>
        <a:lstStyle/>
        <a:p>
          <a:endParaRPr lang="ru-RU"/>
        </a:p>
      </dgm:t>
    </dgm:pt>
    <dgm:pt modelId="{18445C71-4D40-48B9-8FF7-8684CB878BC1}" type="pres">
      <dgm:prSet presAssocID="{1260DDBC-4266-477B-A3E1-A59CC6C7AE04}" presName="node" presStyleCnt="0"/>
      <dgm:spPr/>
    </dgm:pt>
    <dgm:pt modelId="{98208369-61C6-4F3D-9180-2607D570F25F}" type="pres">
      <dgm:prSet presAssocID="{1260DDBC-4266-477B-A3E1-A59CC6C7AE04}" presName="parentNode" presStyleLbl="node1" presStyleIdx="5" presStyleCnt="6" custScaleX="264410" custScaleY="106219" custLinFactNeighborX="6958" custLinFactNeighborY="-150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ECE8BC2-06AD-4881-B95E-B58E03C924C0}" type="pres">
      <dgm:prSet presAssocID="{1260DDBC-4266-477B-A3E1-A59CC6C7AE04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33101-A080-44B6-A776-4392FFA268D4}" type="presOf" srcId="{047B9750-06B5-49E5-ADD0-79E32A75451F}" destId="{55081858-E01D-455C-B8C1-0E1BD9B44DEF}" srcOrd="0" destOrd="0" presId="urn:microsoft.com/office/officeart/2005/8/layout/radial2"/>
    <dgm:cxn modelId="{2DBFE49A-C0B4-4042-A72C-EFC25037E02C}" type="presOf" srcId="{41FEF823-A317-4AE4-88CA-0B29875E6BDB}" destId="{F1C34416-BE2A-4400-9901-0AD78F27AEA5}" srcOrd="0" destOrd="0" presId="urn:microsoft.com/office/officeart/2005/8/layout/radial2"/>
    <dgm:cxn modelId="{9650D7D2-03E3-4B65-AB2E-E1CE516B206B}" srcId="{B9530E29-0A98-43A5-8780-112428BAB4E2}" destId="{8981CB98-4481-4C6D-8503-3C5D866F4029}" srcOrd="2" destOrd="0" parTransId="{702CCD6F-F5BF-41A9-AE0B-03C3EA7AF689}" sibTransId="{93ED9BBB-A0D6-47DC-B43F-4834FF425F3A}"/>
    <dgm:cxn modelId="{863B1684-08A2-49B7-BEAA-E14A0CF0DDB8}" type="presOf" srcId="{702CCD6F-F5BF-41A9-AE0B-03C3EA7AF689}" destId="{238241D4-1546-4E79-BE91-E110E1A7A2D2}" srcOrd="0" destOrd="0" presId="urn:microsoft.com/office/officeart/2005/8/layout/radial2"/>
    <dgm:cxn modelId="{613867A1-43CF-4259-8AA6-DB7755CF7CDE}" type="presOf" srcId="{E60A79E8-57FB-4D1C-A9D1-CEF5FFD28CBA}" destId="{0ECE8BC2-06AD-4881-B95E-B58E03C924C0}" srcOrd="0" destOrd="0" presId="urn:microsoft.com/office/officeart/2005/8/layout/radial2"/>
    <dgm:cxn modelId="{1BB730B5-7AB5-45F7-8AB1-A9384D924772}" type="presOf" srcId="{5A860BF0-D911-4BF5-9D14-0CED77113393}" destId="{F9444065-5BA3-4C8A-9A39-40F8878FF1A8}" srcOrd="0" destOrd="0" presId="urn:microsoft.com/office/officeart/2005/8/layout/radial2"/>
    <dgm:cxn modelId="{8F9FA662-2A32-4BA9-A5D6-315F00FBD03B}" srcId="{5A860BF0-D911-4BF5-9D14-0CED77113393}" destId="{831FEDA9-C012-40FE-A32F-3C19C0331ABD}" srcOrd="0" destOrd="0" parTransId="{1D991B38-E355-428D-B895-117B4C6F02A8}" sibTransId="{E25E6C36-8FEA-4D47-8439-BDA821F85B9A}"/>
    <dgm:cxn modelId="{E8D8C1CF-3B75-43A3-BB9A-0DAF1A53F4BB}" type="presOf" srcId="{BB1A3EFE-5FDB-455F-92FC-791E8C1905B6}" destId="{FAEFD7EA-9238-4A47-89CA-0A0B4565FE27}" srcOrd="0" destOrd="0" presId="urn:microsoft.com/office/officeart/2005/8/layout/radial2"/>
    <dgm:cxn modelId="{44829708-CC7D-4B15-A715-8437BFC9F08C}" type="presOf" srcId="{8981CB98-4481-4C6D-8503-3C5D866F4029}" destId="{6FF04B6E-620A-4784-BCA2-20CDEB9D3D6B}" srcOrd="0" destOrd="0" presId="urn:microsoft.com/office/officeart/2005/8/layout/radial2"/>
    <dgm:cxn modelId="{7916FA22-8F29-4D57-8CDA-8E50875CDFBA}" type="presOf" srcId="{B9530E29-0A98-43A5-8780-112428BAB4E2}" destId="{57C49F30-2A07-4EBB-BB2A-F6BB4A8622C1}" srcOrd="0" destOrd="0" presId="urn:microsoft.com/office/officeart/2005/8/layout/radial2"/>
    <dgm:cxn modelId="{EFB7FB32-1422-47C9-BD92-BDFB4C4C498D}" srcId="{B9530E29-0A98-43A5-8780-112428BAB4E2}" destId="{1260DDBC-4266-477B-A3E1-A59CC6C7AE04}" srcOrd="4" destOrd="0" parTransId="{41FEF823-A317-4AE4-88CA-0B29875E6BDB}" sibTransId="{7D915018-C319-4389-B00A-E9A013434E97}"/>
    <dgm:cxn modelId="{71A9D6BB-F750-4238-87FD-D9A5EF4E6D69}" srcId="{1260DDBC-4266-477B-A3E1-A59CC6C7AE04}" destId="{E60A79E8-57FB-4D1C-A9D1-CEF5FFD28CBA}" srcOrd="0" destOrd="0" parTransId="{A74E2AF7-AA14-4CE8-B4FA-D6F7E803C1E9}" sibTransId="{FDE3AAB5-F96B-4A4C-87B7-384C54442693}"/>
    <dgm:cxn modelId="{D129D3AE-1FEA-4CC8-8B50-544A948440B1}" srcId="{B9530E29-0A98-43A5-8780-112428BAB4E2}" destId="{7C975020-9DBB-4E81-B4A9-2244F6006500}" srcOrd="1" destOrd="0" parTransId="{3DE0A3F7-F945-4EDE-A596-1EF3ECE98546}" sibTransId="{B959EE32-0EB6-4848-8C21-71F826BA2143}"/>
    <dgm:cxn modelId="{15657DB9-A76C-4BF4-A406-7B16ABF628C4}" type="presOf" srcId="{1260DDBC-4266-477B-A3E1-A59CC6C7AE04}" destId="{98208369-61C6-4F3D-9180-2607D570F25F}" srcOrd="0" destOrd="0" presId="urn:microsoft.com/office/officeart/2005/8/layout/radial2"/>
    <dgm:cxn modelId="{E5D13F79-FF3F-4992-89EF-C99598DDABB0}" type="presOf" srcId="{8F333E70-D5E7-4E3F-8B81-5AEDA461B2E2}" destId="{346A7DDC-3EEF-430B-AF76-888A730276E4}" srcOrd="0" destOrd="0" presId="urn:microsoft.com/office/officeart/2005/8/layout/radial2"/>
    <dgm:cxn modelId="{EC0A3D73-F333-4C4B-AD1F-DE31A5F3F26E}" type="presOf" srcId="{831FEDA9-C012-40FE-A32F-3C19C0331ABD}" destId="{1F4EBC55-F51D-45BA-B563-16561C30B321}" srcOrd="0" destOrd="0" presId="urn:microsoft.com/office/officeart/2005/8/layout/radial2"/>
    <dgm:cxn modelId="{66DD27B3-5F48-4BA8-8A56-807B0112C0A9}" type="presOf" srcId="{7C975020-9DBB-4E81-B4A9-2244F6006500}" destId="{DE7C46B0-5B57-4B5F-BD24-BDBD58443CF7}" srcOrd="0" destOrd="0" presId="urn:microsoft.com/office/officeart/2005/8/layout/radial2"/>
    <dgm:cxn modelId="{7FF1E0A1-003D-4926-9897-0C977EE3EE53}" type="presOf" srcId="{3DE0A3F7-F945-4EDE-A596-1EF3ECE98546}" destId="{7F660034-926A-4B9D-9458-33E604706D1E}" srcOrd="0" destOrd="0" presId="urn:microsoft.com/office/officeart/2005/8/layout/radial2"/>
    <dgm:cxn modelId="{EFA25D23-FB2E-446A-8452-523578D39F48}" srcId="{B9530E29-0A98-43A5-8780-112428BAB4E2}" destId="{BB1A3EFE-5FDB-455F-92FC-791E8C1905B6}" srcOrd="0" destOrd="0" parTransId="{8F333E70-D5E7-4E3F-8B81-5AEDA461B2E2}" sibTransId="{C99E61F8-ABC5-4A5E-852B-9D6B17953939}"/>
    <dgm:cxn modelId="{DB2DA484-FA0F-4CE7-BA1F-7845CC19F86D}" srcId="{B9530E29-0A98-43A5-8780-112428BAB4E2}" destId="{5A860BF0-D911-4BF5-9D14-0CED77113393}" srcOrd="3" destOrd="0" parTransId="{047B9750-06B5-49E5-ADD0-79E32A75451F}" sibTransId="{B295CD2F-7F14-438B-9878-B7F62FD450BB}"/>
    <dgm:cxn modelId="{F426D6C1-0E3A-425F-B878-D5783B77F472}" type="presParOf" srcId="{57C49F30-2A07-4EBB-BB2A-F6BB4A8622C1}" destId="{7D342D28-EEA5-4A00-BDEA-1A3EA667DB2A}" srcOrd="0" destOrd="0" presId="urn:microsoft.com/office/officeart/2005/8/layout/radial2"/>
    <dgm:cxn modelId="{82CA1942-AD71-45F3-AC14-2824E3DA4A0D}" type="presParOf" srcId="{7D342D28-EEA5-4A00-BDEA-1A3EA667DB2A}" destId="{A9A9E16D-EBE8-4AEF-A187-6487FAFF98B0}" srcOrd="0" destOrd="0" presId="urn:microsoft.com/office/officeart/2005/8/layout/radial2"/>
    <dgm:cxn modelId="{1E12775F-B84E-47F1-9201-BBA2698788C5}" type="presParOf" srcId="{A9A9E16D-EBE8-4AEF-A187-6487FAFF98B0}" destId="{DB97DA51-CAE9-48CC-B314-B7DE3195E3DC}" srcOrd="0" destOrd="0" presId="urn:microsoft.com/office/officeart/2005/8/layout/radial2"/>
    <dgm:cxn modelId="{7C969FE7-4417-4E37-8D08-D3503014C8E6}" type="presParOf" srcId="{A9A9E16D-EBE8-4AEF-A187-6487FAFF98B0}" destId="{EFA300E1-B587-4404-B5E7-7CD6F6988A8B}" srcOrd="1" destOrd="0" presId="urn:microsoft.com/office/officeart/2005/8/layout/radial2"/>
    <dgm:cxn modelId="{F6ACE440-A455-483A-B687-EDEBD4744EB3}" type="presParOf" srcId="{7D342D28-EEA5-4A00-BDEA-1A3EA667DB2A}" destId="{346A7DDC-3EEF-430B-AF76-888A730276E4}" srcOrd="1" destOrd="0" presId="urn:microsoft.com/office/officeart/2005/8/layout/radial2"/>
    <dgm:cxn modelId="{83DD0620-1329-49B9-8307-5B1B25D70A30}" type="presParOf" srcId="{7D342D28-EEA5-4A00-BDEA-1A3EA667DB2A}" destId="{EB2FA330-6FDA-4E92-A1B9-24A3F19A9B63}" srcOrd="2" destOrd="0" presId="urn:microsoft.com/office/officeart/2005/8/layout/radial2"/>
    <dgm:cxn modelId="{40F9BD2C-1EC9-4FEB-8335-DDC1E1C15284}" type="presParOf" srcId="{EB2FA330-6FDA-4E92-A1B9-24A3F19A9B63}" destId="{FAEFD7EA-9238-4A47-89CA-0A0B4565FE27}" srcOrd="0" destOrd="0" presId="urn:microsoft.com/office/officeart/2005/8/layout/radial2"/>
    <dgm:cxn modelId="{DDB1F9E3-44F1-45B3-9E30-CC6D4F9FB5E8}" type="presParOf" srcId="{EB2FA330-6FDA-4E92-A1B9-24A3F19A9B63}" destId="{FC497FA8-80AC-4E77-8D1F-6EB6E4A657D6}" srcOrd="1" destOrd="0" presId="urn:microsoft.com/office/officeart/2005/8/layout/radial2"/>
    <dgm:cxn modelId="{765B2AC9-4977-4C3A-9D06-8BD3A0D657B8}" type="presParOf" srcId="{7D342D28-EEA5-4A00-BDEA-1A3EA667DB2A}" destId="{7F660034-926A-4B9D-9458-33E604706D1E}" srcOrd="3" destOrd="0" presId="urn:microsoft.com/office/officeart/2005/8/layout/radial2"/>
    <dgm:cxn modelId="{EA028E96-C45A-43A1-88ED-C4E9D91C5190}" type="presParOf" srcId="{7D342D28-EEA5-4A00-BDEA-1A3EA667DB2A}" destId="{1ECD83D7-3306-47A5-8F26-1F6C5E8EEE0B}" srcOrd="4" destOrd="0" presId="urn:microsoft.com/office/officeart/2005/8/layout/radial2"/>
    <dgm:cxn modelId="{F9B0511F-2192-47E4-918A-E15C0855BE70}" type="presParOf" srcId="{1ECD83D7-3306-47A5-8F26-1F6C5E8EEE0B}" destId="{DE7C46B0-5B57-4B5F-BD24-BDBD58443CF7}" srcOrd="0" destOrd="0" presId="urn:microsoft.com/office/officeart/2005/8/layout/radial2"/>
    <dgm:cxn modelId="{D0F56CCA-15AC-4310-93CA-9F3139541BFA}" type="presParOf" srcId="{1ECD83D7-3306-47A5-8F26-1F6C5E8EEE0B}" destId="{31405044-1AEB-4234-B2C4-D529DF06F6D3}" srcOrd="1" destOrd="0" presId="urn:microsoft.com/office/officeart/2005/8/layout/radial2"/>
    <dgm:cxn modelId="{FB8D44F5-72EA-4589-8C81-8B68EE728264}" type="presParOf" srcId="{7D342D28-EEA5-4A00-BDEA-1A3EA667DB2A}" destId="{238241D4-1546-4E79-BE91-E110E1A7A2D2}" srcOrd="5" destOrd="0" presId="urn:microsoft.com/office/officeart/2005/8/layout/radial2"/>
    <dgm:cxn modelId="{5FFC7EB9-5D2C-4C7F-A66B-4A5AC6C568B4}" type="presParOf" srcId="{7D342D28-EEA5-4A00-BDEA-1A3EA667DB2A}" destId="{82767ED7-AD04-4536-840A-CBF469FF52FC}" srcOrd="6" destOrd="0" presId="urn:microsoft.com/office/officeart/2005/8/layout/radial2"/>
    <dgm:cxn modelId="{FAB6F32A-C4C7-4929-8F50-23B630AB78D4}" type="presParOf" srcId="{82767ED7-AD04-4536-840A-CBF469FF52FC}" destId="{6FF04B6E-620A-4784-BCA2-20CDEB9D3D6B}" srcOrd="0" destOrd="0" presId="urn:microsoft.com/office/officeart/2005/8/layout/radial2"/>
    <dgm:cxn modelId="{8774F133-BAFE-4D68-A5AC-EBCB6048AC4E}" type="presParOf" srcId="{82767ED7-AD04-4536-840A-CBF469FF52FC}" destId="{00CCCD69-FAC7-474B-85B8-83C76B018537}" srcOrd="1" destOrd="0" presId="urn:microsoft.com/office/officeart/2005/8/layout/radial2"/>
    <dgm:cxn modelId="{E68D4D77-CB6D-4376-A169-F4B21E271BA3}" type="presParOf" srcId="{7D342D28-EEA5-4A00-BDEA-1A3EA667DB2A}" destId="{55081858-E01D-455C-B8C1-0E1BD9B44DEF}" srcOrd="7" destOrd="0" presId="urn:microsoft.com/office/officeart/2005/8/layout/radial2"/>
    <dgm:cxn modelId="{0B191FCB-A7B1-4403-A73D-30C77EBFF977}" type="presParOf" srcId="{7D342D28-EEA5-4A00-BDEA-1A3EA667DB2A}" destId="{641E9F17-13AA-4A2D-95AB-817793AA48E9}" srcOrd="8" destOrd="0" presId="urn:microsoft.com/office/officeart/2005/8/layout/radial2"/>
    <dgm:cxn modelId="{707AFFD6-00C8-4E04-B317-96F8C20D8919}" type="presParOf" srcId="{641E9F17-13AA-4A2D-95AB-817793AA48E9}" destId="{F9444065-5BA3-4C8A-9A39-40F8878FF1A8}" srcOrd="0" destOrd="0" presId="urn:microsoft.com/office/officeart/2005/8/layout/radial2"/>
    <dgm:cxn modelId="{292213FD-FFC3-421A-8EB5-687A505E88A1}" type="presParOf" srcId="{641E9F17-13AA-4A2D-95AB-817793AA48E9}" destId="{1F4EBC55-F51D-45BA-B563-16561C30B321}" srcOrd="1" destOrd="0" presId="urn:microsoft.com/office/officeart/2005/8/layout/radial2"/>
    <dgm:cxn modelId="{1E774325-0558-4876-B93E-3BA99ACE3F9D}" type="presParOf" srcId="{7D342D28-EEA5-4A00-BDEA-1A3EA667DB2A}" destId="{F1C34416-BE2A-4400-9901-0AD78F27AEA5}" srcOrd="9" destOrd="0" presId="urn:microsoft.com/office/officeart/2005/8/layout/radial2"/>
    <dgm:cxn modelId="{1C6FF686-0BE6-4C1F-9B7F-4F9624592346}" type="presParOf" srcId="{7D342D28-EEA5-4A00-BDEA-1A3EA667DB2A}" destId="{18445C71-4D40-48B9-8FF7-8684CB878BC1}" srcOrd="10" destOrd="0" presId="urn:microsoft.com/office/officeart/2005/8/layout/radial2"/>
    <dgm:cxn modelId="{7CC3F784-FA97-4407-9641-B3723868F93B}" type="presParOf" srcId="{18445C71-4D40-48B9-8FF7-8684CB878BC1}" destId="{98208369-61C6-4F3D-9180-2607D570F25F}" srcOrd="0" destOrd="0" presId="urn:microsoft.com/office/officeart/2005/8/layout/radial2"/>
    <dgm:cxn modelId="{86DDB5B6-E469-40F8-945D-056CD92F2C62}" type="presParOf" srcId="{18445C71-4D40-48B9-8FF7-8684CB878BC1}" destId="{0ECE8BC2-06AD-4881-B95E-B58E03C924C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3CFEE-1247-4C99-8881-20E2FEA7AECF}">
      <dsp:nvSpPr>
        <dsp:cNvPr id="0" name=""/>
        <dsp:cNvSpPr/>
      </dsp:nvSpPr>
      <dsp:spPr>
        <a:xfrm>
          <a:off x="2323712" y="23806"/>
          <a:ext cx="1493291" cy="63997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ЖИТЕЛЬСТВА</a:t>
          </a:r>
        </a:p>
      </dsp:txBody>
      <dsp:txXfrm>
        <a:off x="2354953" y="55047"/>
        <a:ext cx="1430809" cy="577496"/>
      </dsp:txXfrm>
    </dsp:sp>
    <dsp:sp modelId="{3D0144DC-9C7F-4446-9C83-4D684D13786B}">
      <dsp:nvSpPr>
        <dsp:cNvPr id="0" name=""/>
        <dsp:cNvSpPr/>
      </dsp:nvSpPr>
      <dsp:spPr>
        <a:xfrm>
          <a:off x="1358072" y="327667"/>
          <a:ext cx="3367486" cy="3367486"/>
        </a:xfrm>
        <a:custGeom>
          <a:avLst/>
          <a:gdLst/>
          <a:ahLst/>
          <a:cxnLst/>
          <a:rect l="0" t="0" r="0" b="0"/>
          <a:pathLst>
            <a:path>
              <a:moveTo>
                <a:pt x="2464214" y="191813"/>
              </a:moveTo>
              <a:arcTo wR="1683743" hR="1683743" stAng="17856921" swAng="1198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3D022-9461-4A9D-BBB2-7C2F2C039EE6}">
      <dsp:nvSpPr>
        <dsp:cNvPr id="0" name=""/>
        <dsp:cNvSpPr/>
      </dsp:nvSpPr>
      <dsp:spPr>
        <a:xfrm>
          <a:off x="3781876" y="880242"/>
          <a:ext cx="1493291" cy="63997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ДАТА</a:t>
          </a: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РОЖДЕНИЯ</a:t>
          </a:r>
        </a:p>
      </dsp:txBody>
      <dsp:txXfrm>
        <a:off x="3813117" y="911483"/>
        <a:ext cx="1430809" cy="577496"/>
      </dsp:txXfrm>
    </dsp:sp>
    <dsp:sp modelId="{3B2FC94B-7EBE-4773-83F0-878A73852F64}">
      <dsp:nvSpPr>
        <dsp:cNvPr id="0" name=""/>
        <dsp:cNvSpPr/>
      </dsp:nvSpPr>
      <dsp:spPr>
        <a:xfrm>
          <a:off x="1386614" y="358360"/>
          <a:ext cx="3367486" cy="3367486"/>
        </a:xfrm>
        <a:custGeom>
          <a:avLst/>
          <a:gdLst/>
          <a:ahLst/>
          <a:cxnLst/>
          <a:rect l="0" t="0" r="0" b="0"/>
          <a:pathLst>
            <a:path>
              <a:moveTo>
                <a:pt x="3287768" y="1171794"/>
              </a:moveTo>
              <a:arcTo wR="1683743" hR="1683743" stAng="20537925" swAng="2124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B7CB8-3DFB-4DE5-A800-34C7578F2842}">
      <dsp:nvSpPr>
        <dsp:cNvPr id="0" name=""/>
        <dsp:cNvSpPr/>
      </dsp:nvSpPr>
      <dsp:spPr>
        <a:xfrm>
          <a:off x="3781876" y="2563985"/>
          <a:ext cx="1493291" cy="63997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РОЖДЕНИЯ</a:t>
          </a:r>
        </a:p>
      </dsp:txBody>
      <dsp:txXfrm>
        <a:off x="3813117" y="2595226"/>
        <a:ext cx="1430809" cy="577496"/>
      </dsp:txXfrm>
    </dsp:sp>
    <dsp:sp modelId="{71E32544-4E70-48B0-AA0F-FEA2F9749AEA}">
      <dsp:nvSpPr>
        <dsp:cNvPr id="0" name=""/>
        <dsp:cNvSpPr/>
      </dsp:nvSpPr>
      <dsp:spPr>
        <a:xfrm>
          <a:off x="1386614" y="358360"/>
          <a:ext cx="3367486" cy="3367486"/>
        </a:xfrm>
        <a:custGeom>
          <a:avLst/>
          <a:gdLst/>
          <a:ahLst/>
          <a:cxnLst/>
          <a:rect l="0" t="0" r="0" b="0"/>
          <a:pathLst>
            <a:path>
              <a:moveTo>
                <a:pt x="2898326" y="2849837"/>
              </a:moveTo>
              <a:arcTo wR="1683743" hR="1683743" stAng="2629991" swAng="1178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F0D95-5418-4AE7-9F3B-3D4B1489092D}">
      <dsp:nvSpPr>
        <dsp:cNvPr id="0" name=""/>
        <dsp:cNvSpPr/>
      </dsp:nvSpPr>
      <dsp:spPr>
        <a:xfrm>
          <a:off x="2323712" y="3403264"/>
          <a:ext cx="1493291" cy="64516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НОМЕР</a:t>
          </a: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ТЕЛЕФОНА</a:t>
          </a:r>
        </a:p>
      </dsp:txBody>
      <dsp:txXfrm>
        <a:off x="2355206" y="3434758"/>
        <a:ext cx="1430303" cy="582176"/>
      </dsp:txXfrm>
    </dsp:sp>
    <dsp:sp modelId="{C383EDD8-1548-4CE5-A219-9ACF4E3AF0D1}">
      <dsp:nvSpPr>
        <dsp:cNvPr id="0" name=""/>
        <dsp:cNvSpPr/>
      </dsp:nvSpPr>
      <dsp:spPr>
        <a:xfrm>
          <a:off x="1386614" y="358360"/>
          <a:ext cx="3367486" cy="3367486"/>
        </a:xfrm>
        <a:custGeom>
          <a:avLst/>
          <a:gdLst/>
          <a:ahLst/>
          <a:cxnLst/>
          <a:rect l="0" t="0" r="0" b="0"/>
          <a:pathLst>
            <a:path>
              <a:moveTo>
                <a:pt x="931849" y="3190277"/>
              </a:moveTo>
              <a:arcTo wR="1683743" hR="1683743" stAng="6991394" swAng="1178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54B41-A7C1-4BE2-94A4-BD50932EA724}">
      <dsp:nvSpPr>
        <dsp:cNvPr id="0" name=""/>
        <dsp:cNvSpPr/>
      </dsp:nvSpPr>
      <dsp:spPr>
        <a:xfrm>
          <a:off x="865548" y="2563985"/>
          <a:ext cx="1493291" cy="639978"/>
        </a:xfrm>
        <a:prstGeom prst="roundRect">
          <a:avLst/>
        </a:prstGeom>
        <a:solidFill>
          <a:srgbClr val="36CE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ФОТОГРАФИЯ</a:t>
          </a:r>
        </a:p>
      </dsp:txBody>
      <dsp:txXfrm>
        <a:off x="896789" y="2595226"/>
        <a:ext cx="1430809" cy="577496"/>
      </dsp:txXfrm>
    </dsp:sp>
    <dsp:sp modelId="{D6987A76-92D2-43F8-B816-AB5D0AACC2E4}">
      <dsp:nvSpPr>
        <dsp:cNvPr id="0" name=""/>
        <dsp:cNvSpPr/>
      </dsp:nvSpPr>
      <dsp:spPr>
        <a:xfrm>
          <a:off x="1386614" y="358360"/>
          <a:ext cx="3367486" cy="3367486"/>
        </a:xfrm>
        <a:custGeom>
          <a:avLst/>
          <a:gdLst/>
          <a:ahLst/>
          <a:cxnLst/>
          <a:rect l="0" t="0" r="0" b="0"/>
          <a:pathLst>
            <a:path>
              <a:moveTo>
                <a:pt x="79717" y="2195691"/>
              </a:moveTo>
              <a:arcTo wR="1683743" hR="1683743" stAng="9737925" swAng="2124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409B1-14A0-4CA3-AB38-CD35DB3DFFA4}">
      <dsp:nvSpPr>
        <dsp:cNvPr id="0" name=""/>
        <dsp:cNvSpPr/>
      </dsp:nvSpPr>
      <dsp:spPr>
        <a:xfrm>
          <a:off x="865548" y="880242"/>
          <a:ext cx="1493291" cy="639978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ФИО</a:t>
          </a:r>
        </a:p>
      </dsp:txBody>
      <dsp:txXfrm>
        <a:off x="896789" y="911483"/>
        <a:ext cx="1430809" cy="577496"/>
      </dsp:txXfrm>
    </dsp:sp>
    <dsp:sp modelId="{27634EB6-ECD4-4AFE-B74F-1E1F2FEC8C07}">
      <dsp:nvSpPr>
        <dsp:cNvPr id="0" name=""/>
        <dsp:cNvSpPr/>
      </dsp:nvSpPr>
      <dsp:spPr>
        <a:xfrm>
          <a:off x="1415157" y="327667"/>
          <a:ext cx="3367486" cy="3367486"/>
        </a:xfrm>
        <a:custGeom>
          <a:avLst/>
          <a:gdLst/>
          <a:ahLst/>
          <a:cxnLst/>
          <a:rect l="0" t="0" r="0" b="0"/>
          <a:pathLst>
            <a:path>
              <a:moveTo>
                <a:pt x="440576" y="548169"/>
              </a:moveTo>
              <a:arcTo wR="1683743" hR="1683743" stAng="13344613" swAng="1198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34416-BE2A-4400-9901-0AD78F27AEA5}">
      <dsp:nvSpPr>
        <dsp:cNvPr id="0" name=""/>
        <dsp:cNvSpPr/>
      </dsp:nvSpPr>
      <dsp:spPr>
        <a:xfrm rot="3407464">
          <a:off x="3428128" y="3699227"/>
          <a:ext cx="1286601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1286601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81858-E01D-455C-B8C1-0E1BD9B44DEF}">
      <dsp:nvSpPr>
        <dsp:cNvPr id="0" name=""/>
        <dsp:cNvSpPr/>
      </dsp:nvSpPr>
      <dsp:spPr>
        <a:xfrm rot="7936088">
          <a:off x="2313476" y="3413837"/>
          <a:ext cx="683364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683364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41D4-1546-4E79-BE91-E110E1A7A2D2}">
      <dsp:nvSpPr>
        <dsp:cNvPr id="0" name=""/>
        <dsp:cNvSpPr/>
      </dsp:nvSpPr>
      <dsp:spPr>
        <a:xfrm rot="762408">
          <a:off x="3869689" y="3050226"/>
          <a:ext cx="2749864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2749864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60034-926A-4B9D-9458-33E604706D1E}">
      <dsp:nvSpPr>
        <dsp:cNvPr id="0" name=""/>
        <dsp:cNvSpPr/>
      </dsp:nvSpPr>
      <dsp:spPr>
        <a:xfrm rot="20759104">
          <a:off x="3870484" y="2226846"/>
          <a:ext cx="2209069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2209069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A7DDC-3EEF-430B-AF76-888A730276E4}">
      <dsp:nvSpPr>
        <dsp:cNvPr id="0" name=""/>
        <dsp:cNvSpPr/>
      </dsp:nvSpPr>
      <dsp:spPr>
        <a:xfrm rot="13096680">
          <a:off x="2228292" y="1995472"/>
          <a:ext cx="681325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681325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300E1-B587-4404-B5E7-7CD6F6988A8B}">
      <dsp:nvSpPr>
        <dsp:cNvPr id="0" name=""/>
        <dsp:cNvSpPr/>
      </dsp:nvSpPr>
      <dsp:spPr>
        <a:xfrm>
          <a:off x="2837782" y="1975290"/>
          <a:ext cx="1524261" cy="152426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FD7EA-9238-4A47-89CA-0A0B4565FE27}">
      <dsp:nvSpPr>
        <dsp:cNvPr id="0" name=""/>
        <dsp:cNvSpPr/>
      </dsp:nvSpPr>
      <dsp:spPr>
        <a:xfrm>
          <a:off x="780903" y="1012715"/>
          <a:ext cx="2102914" cy="82740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СОСТОЯНИЕ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ЗДОРОВЬЯ</a:t>
          </a:r>
        </a:p>
      </dsp:txBody>
      <dsp:txXfrm>
        <a:off x="821294" y="1053106"/>
        <a:ext cx="2022132" cy="746627"/>
      </dsp:txXfrm>
    </dsp:sp>
    <dsp:sp modelId="{DE7C46B0-5B57-4B5F-BD24-BDBD58443CF7}">
      <dsp:nvSpPr>
        <dsp:cNvPr id="0" name=""/>
        <dsp:cNvSpPr/>
      </dsp:nvSpPr>
      <dsp:spPr>
        <a:xfrm>
          <a:off x="5828486" y="1283821"/>
          <a:ext cx="2438913" cy="87566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РАСОВАЯ</a:t>
          </a: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ПРИНАДЛЕЖНОСТЬ</a:t>
          </a:r>
        </a:p>
      </dsp:txBody>
      <dsp:txXfrm>
        <a:off x="5871232" y="1326567"/>
        <a:ext cx="2353421" cy="790169"/>
      </dsp:txXfrm>
    </dsp:sp>
    <dsp:sp modelId="{6FF04B6E-620A-4784-BCA2-20CDEB9D3D6B}">
      <dsp:nvSpPr>
        <dsp:cNvPr id="0" name=""/>
        <dsp:cNvSpPr/>
      </dsp:nvSpPr>
      <dsp:spPr>
        <a:xfrm>
          <a:off x="6446909" y="3092558"/>
          <a:ext cx="2397356" cy="1022529"/>
        </a:xfrm>
        <a:prstGeom prst="roundRect">
          <a:avLst/>
        </a:prstGeom>
        <a:solidFill>
          <a:srgbClr val="36CE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ПОЛИТИЧЕСКИЕ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ВЗГЛЯДЫ</a:t>
          </a:r>
        </a:p>
      </dsp:txBody>
      <dsp:txXfrm>
        <a:off x="6496825" y="3142474"/>
        <a:ext cx="2297524" cy="922697"/>
      </dsp:txXfrm>
    </dsp:sp>
    <dsp:sp modelId="{F9444065-5BA3-4C8A-9A39-40F8878FF1A8}">
      <dsp:nvSpPr>
        <dsp:cNvPr id="0" name=""/>
        <dsp:cNvSpPr/>
      </dsp:nvSpPr>
      <dsp:spPr>
        <a:xfrm>
          <a:off x="1114642" y="3657375"/>
          <a:ext cx="1968694" cy="76116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РЕЛИГИОЗНЫЕ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ВЗГЛЯДЫ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1799" y="3694532"/>
        <a:ext cx="1894380" cy="686853"/>
      </dsp:txXfrm>
    </dsp:sp>
    <dsp:sp modelId="{1F4EBC55-F51D-45BA-B563-16561C30B321}">
      <dsp:nvSpPr>
        <dsp:cNvPr id="0" name=""/>
        <dsp:cNvSpPr/>
      </dsp:nvSpPr>
      <dsp:spPr>
        <a:xfrm>
          <a:off x="1857121" y="3657375"/>
          <a:ext cx="2953041" cy="76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400" kern="1200" dirty="0"/>
        </a:p>
      </dsp:txBody>
      <dsp:txXfrm>
        <a:off x="1857121" y="3657375"/>
        <a:ext cx="2953041" cy="761167"/>
      </dsp:txXfrm>
    </dsp:sp>
    <dsp:sp modelId="{98208369-61C6-4F3D-9180-2607D570F25F}">
      <dsp:nvSpPr>
        <dsp:cNvPr id="0" name=""/>
        <dsp:cNvSpPr/>
      </dsp:nvSpPr>
      <dsp:spPr>
        <a:xfrm>
          <a:off x="3522169" y="4233709"/>
          <a:ext cx="2418180" cy="97143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СОЦИАЛЬНАЯ ПРИНАДЛЕЖНОСТЬ</a:t>
          </a:r>
        </a:p>
      </dsp:txBody>
      <dsp:txXfrm>
        <a:off x="3569590" y="4281130"/>
        <a:ext cx="2323338" cy="876591"/>
      </dsp:txXfrm>
    </dsp:sp>
    <dsp:sp modelId="{0ECE8BC2-06AD-4881-B95E-B58E03C924C0}">
      <dsp:nvSpPr>
        <dsp:cNvPr id="0" name=""/>
        <dsp:cNvSpPr/>
      </dsp:nvSpPr>
      <dsp:spPr>
        <a:xfrm>
          <a:off x="4152276" y="4233709"/>
          <a:ext cx="3627270" cy="971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400" kern="1200" dirty="0">
            <a:solidFill>
              <a:schemeClr val="tx1"/>
            </a:solidFill>
          </a:endParaRPr>
        </a:p>
      </dsp:txBody>
      <dsp:txXfrm>
        <a:off x="4152276" y="4233709"/>
        <a:ext cx="3627270" cy="971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E49C-DFD7-4171-B661-CDBD15664F5B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6EF8-1ABD-4C9F-87BB-C0A628CE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8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74C3E-F35B-40FE-B53E-CBCD22BE441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2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EF8-1ABD-4C9F-87BB-C0A628CE90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406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96954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2C28-8FED-4B73-8D93-6515565928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1F886-41D7-4C6C-85BC-F8B5DEA83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89485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0AE5-9D5A-4251-BBE2-A20C732947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711B4-D5ED-4B63-95C7-F66946A1A3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46493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567E-13E5-445D-AD3B-3FC68EEA73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E216E-2532-423D-9038-E4A2B5C129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121890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2A24-0534-46A4-A939-838E223BC9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5FA61-D75D-42CE-AF68-47EBBE3734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64956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AF02-9B5B-4EE8-9F9A-F6500A80A8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999C-0608-42C7-BAB6-E90E978C2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000330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00B8-217A-47CF-A9A6-577982EAB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75DE7-6326-43C7-AC61-C9FB9EB9D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421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301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F759-3E28-4447-8C88-7D0E3EB5BD04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402F4-8BE3-4878-9F6E-86FF8805C12A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010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BE93-B0D1-4B52-8E84-395DD318CD4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F5CAE-4E74-497E-AB44-CAFFAD120BC5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1494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A4E8-2729-4A08-94C7-70CB59019BE2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599A-8AD5-4D6F-A275-FE93F3AFFD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3979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AF95-487A-4EA4-B30B-43F447FF4622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EB71596-E07A-4AA5-85F2-DBA86DE0E52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054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39B9-9627-4530-BF78-8B601C9D6BFC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AAB30-84A0-44AA-8BD5-327B641D8DF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018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761C-AB38-443E-AD04-93BEC949D183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4FB3B-A528-41B2-B860-62BE1CBD7133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7168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FB2B-F9A0-4D13-B435-C9070178D2FB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7A96C-2A3A-48CF-ADDC-11202A64C22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3458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E57E-77F6-4ACB-9B7B-0835489B0EB0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5C79-D399-40E9-B2C6-A99D4CDF6C6A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1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963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B806-F728-49E2-A756-E9696C3D608B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4D5B-DBBF-41E8-9B55-336334962BA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8779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AD05-3391-4FFB-9FC7-AD3F3FE970C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3019-C75E-4C87-B243-A29B6ABBDA7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528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F32E-7F03-409B-B40B-6F5798B42D31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B02EA-9C60-4DF6-BEF4-8ED4E95054F3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18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A138-E8CD-4504-A81C-37C5C3807CA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024B3-75B4-4C75-899D-49DEABA0F27A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030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D9C5-B4A6-464B-898C-05052D63B62A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A38E1-48D0-4015-8AB2-359603EA46C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3609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7944-8B02-4319-9FA1-BEF65AF44F2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1898-51D5-457A-B39A-CD8F27D375EC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320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F993-265E-4125-B910-8107E7C26289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BB25087-C22B-451E-997B-4F37BA34F378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861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40CB-8F3F-4716-B066-ABB2074A30B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707A4-F236-4340-B987-F3A667111994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578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6006-869B-4F87-BD2E-1B741B1C5A8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CDF8-D643-447C-A30C-30E72B9C12B3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130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883D-4462-41D5-8B2A-0EEC0D75E569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D71CB-8428-4D83-BA71-6CB7FAABEA3A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957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2283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D953-7959-472D-AE93-2AF32A44ABE8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A1C21-B93F-4143-9817-3BC4CC594AE8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7320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B045-9D31-4B2B-AABF-E11A05D68B4E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57172-0137-46B1-8242-3CD84242D66D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9582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B5C9-0860-46BA-83FA-D3625A1DE2E9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F439-A5B5-4F71-AE32-5BD1FC218E99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592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B509-AF7E-4CCC-BE70-5CB06FC708B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E4910-2A35-4964-804B-D8583F5AA6E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5427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A96C-340F-46CC-B444-ACC4FB3356D2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AD80-3FC5-45F4-BF93-4A268ACAF66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630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2D5F-D3FC-412B-937C-232CB87DC65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0F5A5-527D-486E-9D1B-344173F728E8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191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9A5E-7803-4C92-A2BC-944C5252404C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2942-C4B1-4E40-8B34-CF44886E092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4619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B97C-EEE6-439E-89F6-15BAF5CFCE5A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4B0641-CB15-4139-BA5A-2BB0967A00E6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2298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021D-329F-49E7-BF74-D8091BE3FD9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9137-365F-438E-8F28-BAC52FDA234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6674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DBBE-B305-479D-8CE3-46EFA0A28EA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34150-7FC6-4E3D-AB66-4230F6DA52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393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4509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135D-A59D-4256-B262-E8AE2DF1809B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AF1B-E959-4C81-9479-52E363BADA39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39315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4236-BFE7-4911-B961-51AC43652F07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753D-7CC8-405D-80A1-52FB4B369D73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74198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1CBF-18B0-4651-BCF5-1BAA8BF8B79F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1F99-6071-4F6E-8D6A-54CF15CF4954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8726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2AE2-56D6-4B74-86CF-64888412EAC3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DCCB-8BFA-4ED3-90E1-77B9D4D79C26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077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5F69-8EC8-45BB-9B8C-7B8F96B33104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09F0B-B104-40CE-BA96-8813A4F8325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960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A96C-340F-46CC-B444-ACC4FB3356D2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AD80-3FC5-45F4-BF93-4A268ACAF66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866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2D5F-D3FC-412B-937C-232CB87DC65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0F5A5-527D-486E-9D1B-344173F728E8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3109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9A5E-7803-4C92-A2BC-944C5252404C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2942-C4B1-4E40-8B34-CF44886E092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4883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B97C-EEE6-439E-89F6-15BAF5CFCE5A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4B0641-CB15-4139-BA5A-2BB0967A00E6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9593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021D-329F-49E7-BF74-D8091BE3FD9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9137-365F-438E-8F28-BAC52FDA234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874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8846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DBBE-B305-479D-8CE3-46EFA0A28EA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34150-7FC6-4E3D-AB66-4230F6DA52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65105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135D-A59D-4256-B262-E8AE2DF1809B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AF1B-E959-4C81-9479-52E363BADA39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7532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4236-BFE7-4911-B961-51AC43652F07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753D-7CC8-405D-80A1-52FB4B369D73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49001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1CBF-18B0-4651-BCF5-1BAA8BF8B79F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1F99-6071-4F6E-8D6A-54CF15CF4954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9734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2AE2-56D6-4B74-86CF-64888412EAC3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DCCB-8BFA-4ED3-90E1-77B9D4D79C26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18283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5F69-8EC8-45BB-9B8C-7B8F96B33104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09F0B-B104-40CE-BA96-8813A4F8325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1618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FF37-060B-4229-BF71-8BF6BB894501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BE82-8F06-4216-90AC-98E8BC79BCFC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5735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F799-699D-4358-85B0-7FF458EF00CA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928B3-89F1-45F3-A987-0042F3B035CC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5967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C4BD-6C47-42DB-AB6A-3AA2F616A9A2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9F89-6CFD-491F-9993-8706CD772A0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65888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7933-B977-4192-8732-82F231598A3B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02AD554-130A-4692-867A-9AC246D4C5DD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9270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7609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CE52-E4BF-406E-98C3-C5A95E404573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C06BD-EC69-4BFC-866A-A1315882F390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2952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4BBB-6675-424F-BCD6-8BC95DF58941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9BE86-290C-4A02-862E-3691B36BC483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23704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6A76-BFDC-4B99-BFBF-52EDDA5732F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A86B-AF9D-47A8-A201-F66C21985D5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501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5193-BFEC-4974-9647-7133798ACBA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0E407-0E81-40A7-94B1-79A8EED522E8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134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61DC-47E4-4199-924A-A8491E010824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FF2FC-E1F9-4114-8C83-8ACBFF65D4B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3223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C3A9-0C74-4BD5-9A01-07002476E4E4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06023-2530-4F37-9E71-513AF445C6C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128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27EA-D46B-4612-9771-0282ADCBE5B1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CCF14-8231-4DD6-A1CA-7D8B68C29E61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82529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35014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408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366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54850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80818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74430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72850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67448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0823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29936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77246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144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437769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83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60745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02966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5065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6341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6495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585"/>
            <a:ext cx="9144000" cy="2387818"/>
          </a:xfrm>
        </p:spPr>
        <p:txBody>
          <a:bodyPr anchor="b"/>
          <a:lstStyle>
            <a:lvl1pPr algn="ctr">
              <a:defRPr sz="58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885"/>
            <a:ext cx="9144000" cy="1655967"/>
          </a:xfrm>
        </p:spPr>
        <p:txBody>
          <a:bodyPr/>
          <a:lstStyle>
            <a:lvl1pPr marL="0" indent="0" algn="ctr">
              <a:buNone/>
              <a:defRPr sz="2344"/>
            </a:lvl1pPr>
            <a:lvl2pPr marL="446547" indent="0" algn="ctr">
              <a:buNone/>
              <a:defRPr sz="1953"/>
            </a:lvl2pPr>
            <a:lvl3pPr marL="893094" indent="0" algn="ctr">
              <a:buNone/>
              <a:defRPr sz="1758"/>
            </a:lvl3pPr>
            <a:lvl4pPr marL="1339642" indent="0" algn="ctr">
              <a:buNone/>
              <a:defRPr sz="1563"/>
            </a:lvl4pPr>
            <a:lvl5pPr marL="1786189" indent="0" algn="ctr">
              <a:buNone/>
              <a:defRPr sz="1563"/>
            </a:lvl5pPr>
            <a:lvl6pPr marL="2232736" indent="0" algn="ctr">
              <a:buNone/>
              <a:defRPr sz="1563"/>
            </a:lvl6pPr>
            <a:lvl7pPr marL="2679283" indent="0" algn="ctr">
              <a:buNone/>
              <a:defRPr sz="1563"/>
            </a:lvl7pPr>
            <a:lvl8pPr marL="3125831" indent="0" algn="ctr">
              <a:buNone/>
              <a:defRPr sz="1563"/>
            </a:lvl8pPr>
            <a:lvl9pPr marL="3572378" indent="0" algn="ctr">
              <a:buNone/>
              <a:defRPr sz="156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DAE4-45BC-4BE2-A091-C7D051DD58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5B30-DF4B-4796-914A-1559C028BE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86111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CCAE-87B3-490B-AAD2-0B466ED2DE1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2699-8709-4F40-AD6D-530CB1BCCE9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77301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237"/>
            <a:ext cx="10515600" cy="2852977"/>
          </a:xfrm>
        </p:spPr>
        <p:txBody>
          <a:bodyPr anchor="b"/>
          <a:lstStyle>
            <a:lvl1pPr>
              <a:defRPr sz="58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73"/>
            <a:ext cx="10515600" cy="1499364"/>
          </a:xfrm>
        </p:spPr>
        <p:txBody>
          <a:bodyPr/>
          <a:lstStyle>
            <a:lvl1pPr marL="0" indent="0">
              <a:buNone/>
              <a:defRPr sz="2344"/>
            </a:lvl1pPr>
            <a:lvl2pPr marL="446547" indent="0">
              <a:buNone/>
              <a:defRPr sz="1953"/>
            </a:lvl2pPr>
            <a:lvl3pPr marL="893094" indent="0">
              <a:buNone/>
              <a:defRPr sz="1758"/>
            </a:lvl3pPr>
            <a:lvl4pPr marL="1339642" indent="0">
              <a:buNone/>
              <a:defRPr sz="1563"/>
            </a:lvl4pPr>
            <a:lvl5pPr marL="1786189" indent="0">
              <a:buNone/>
              <a:defRPr sz="1563"/>
            </a:lvl5pPr>
            <a:lvl6pPr marL="2232736" indent="0">
              <a:buNone/>
              <a:defRPr sz="1563"/>
            </a:lvl6pPr>
            <a:lvl7pPr marL="2679283" indent="0">
              <a:buNone/>
              <a:defRPr sz="1563"/>
            </a:lvl7pPr>
            <a:lvl8pPr marL="3125831" indent="0">
              <a:buNone/>
              <a:defRPr sz="1563"/>
            </a:lvl8pPr>
            <a:lvl9pPr marL="3572378" indent="0">
              <a:buNone/>
              <a:defRPr sz="1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1B569-DB82-477C-A4A5-CC0BE4D0775E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2A35-771B-46E8-B440-B30E451479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19314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149"/>
            <a:ext cx="5384800" cy="4526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149"/>
            <a:ext cx="5384800" cy="4526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3784-8B5C-4C72-9B8B-26D611AC067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036D-288F-4FCB-A8B3-D314D6E98E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0940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4375"/>
            <a:ext cx="10515600" cy="132570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776"/>
            <a:ext cx="5158316" cy="824883"/>
          </a:xfrm>
        </p:spPr>
        <p:txBody>
          <a:bodyPr anchor="b"/>
          <a:lstStyle>
            <a:lvl1pPr marL="0" indent="0">
              <a:buNone/>
              <a:defRPr sz="2344" b="1"/>
            </a:lvl1pPr>
            <a:lvl2pPr marL="446547" indent="0">
              <a:buNone/>
              <a:defRPr sz="1953" b="1"/>
            </a:lvl2pPr>
            <a:lvl3pPr marL="893094" indent="0">
              <a:buNone/>
              <a:defRPr sz="1758" b="1"/>
            </a:lvl3pPr>
            <a:lvl4pPr marL="1339642" indent="0">
              <a:buNone/>
              <a:defRPr sz="1563" b="1"/>
            </a:lvl4pPr>
            <a:lvl5pPr marL="1786189" indent="0">
              <a:buNone/>
              <a:defRPr sz="1563" b="1"/>
            </a:lvl5pPr>
            <a:lvl6pPr marL="2232736" indent="0">
              <a:buNone/>
              <a:defRPr sz="1563" b="1"/>
            </a:lvl6pPr>
            <a:lvl7pPr marL="2679283" indent="0">
              <a:buNone/>
              <a:defRPr sz="1563" b="1"/>
            </a:lvl7pPr>
            <a:lvl8pPr marL="3125831" indent="0">
              <a:buNone/>
              <a:defRPr sz="1563" b="1"/>
            </a:lvl8pPr>
            <a:lvl9pPr marL="3572378" indent="0">
              <a:buNone/>
              <a:defRPr sz="15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658"/>
            <a:ext cx="5158316" cy="3684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776"/>
            <a:ext cx="5183717" cy="824883"/>
          </a:xfrm>
        </p:spPr>
        <p:txBody>
          <a:bodyPr anchor="b"/>
          <a:lstStyle>
            <a:lvl1pPr marL="0" indent="0">
              <a:buNone/>
              <a:defRPr sz="2344" b="1"/>
            </a:lvl1pPr>
            <a:lvl2pPr marL="446547" indent="0">
              <a:buNone/>
              <a:defRPr sz="1953" b="1"/>
            </a:lvl2pPr>
            <a:lvl3pPr marL="893094" indent="0">
              <a:buNone/>
              <a:defRPr sz="1758" b="1"/>
            </a:lvl3pPr>
            <a:lvl4pPr marL="1339642" indent="0">
              <a:buNone/>
              <a:defRPr sz="1563" b="1"/>
            </a:lvl4pPr>
            <a:lvl5pPr marL="1786189" indent="0">
              <a:buNone/>
              <a:defRPr sz="1563" b="1"/>
            </a:lvl5pPr>
            <a:lvl6pPr marL="2232736" indent="0">
              <a:buNone/>
              <a:defRPr sz="1563" b="1"/>
            </a:lvl6pPr>
            <a:lvl7pPr marL="2679283" indent="0">
              <a:buNone/>
              <a:defRPr sz="1563" b="1"/>
            </a:lvl7pPr>
            <a:lvl8pPr marL="3125831" indent="0">
              <a:buNone/>
              <a:defRPr sz="1563" b="1"/>
            </a:lvl8pPr>
            <a:lvl9pPr marL="3572378" indent="0">
              <a:buNone/>
              <a:defRPr sz="15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658"/>
            <a:ext cx="5183717" cy="3684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F786-0A59-4C1C-A612-08F65ACFDDFF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67BF-79B1-45F0-8D4C-FAF0F221D4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43881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71-061D-43B0-B554-8F07C29EE68E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0852-E78B-44D7-AA09-AF712C9E07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2880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66833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938C-6752-427E-8668-DAFDECD92FD9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CAFB-B74E-468B-A3CD-CC5BF36CB4B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52276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407"/>
            <a:ext cx="3932767" cy="1600148"/>
          </a:xfrm>
        </p:spPr>
        <p:txBody>
          <a:bodyPr anchor="b"/>
          <a:lstStyle>
            <a:lvl1pPr>
              <a:defRPr sz="312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689"/>
            <a:ext cx="6172200" cy="4873319"/>
          </a:xfrm>
        </p:spPr>
        <p:txBody>
          <a:bodyPr/>
          <a:lstStyle>
            <a:lvl1pPr>
              <a:defRPr sz="3125"/>
            </a:lvl1pPr>
            <a:lvl2pPr>
              <a:defRPr sz="2735"/>
            </a:lvl2pPr>
            <a:lvl3pPr>
              <a:defRPr sz="2344"/>
            </a:lvl3pPr>
            <a:lvl4pPr>
              <a:defRPr sz="1953"/>
            </a:lvl4pPr>
            <a:lvl5pPr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556"/>
            <a:ext cx="3932767" cy="3811206"/>
          </a:xfrm>
        </p:spPr>
        <p:txBody>
          <a:bodyPr/>
          <a:lstStyle>
            <a:lvl1pPr marL="0" indent="0">
              <a:buNone/>
              <a:defRPr sz="1563"/>
            </a:lvl1pPr>
            <a:lvl2pPr marL="446547" indent="0">
              <a:buNone/>
              <a:defRPr sz="1367"/>
            </a:lvl2pPr>
            <a:lvl3pPr marL="893094" indent="0">
              <a:buNone/>
              <a:defRPr sz="1172"/>
            </a:lvl3pPr>
            <a:lvl4pPr marL="1339642" indent="0">
              <a:buNone/>
              <a:defRPr sz="977"/>
            </a:lvl4pPr>
            <a:lvl5pPr marL="1786189" indent="0">
              <a:buNone/>
              <a:defRPr sz="977"/>
            </a:lvl5pPr>
            <a:lvl6pPr marL="2232736" indent="0">
              <a:buNone/>
              <a:defRPr sz="977"/>
            </a:lvl6pPr>
            <a:lvl7pPr marL="2679283" indent="0">
              <a:buNone/>
              <a:defRPr sz="977"/>
            </a:lvl7pPr>
            <a:lvl8pPr marL="3125831" indent="0">
              <a:buNone/>
              <a:defRPr sz="977"/>
            </a:lvl8pPr>
            <a:lvl9pPr marL="3572378" indent="0">
              <a:buNone/>
              <a:defRPr sz="9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D015-C4F9-4B05-9370-BE00614D67FF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CCCA-15C0-40F1-BBEA-2E39F17120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7012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407"/>
            <a:ext cx="3932767" cy="1600148"/>
          </a:xfrm>
        </p:spPr>
        <p:txBody>
          <a:bodyPr anchor="b"/>
          <a:lstStyle>
            <a:lvl1pPr>
              <a:defRPr sz="312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689"/>
            <a:ext cx="6172200" cy="4873319"/>
          </a:xfrm>
        </p:spPr>
        <p:txBody>
          <a:bodyPr/>
          <a:lstStyle>
            <a:lvl1pPr marL="0" indent="0">
              <a:buNone/>
              <a:defRPr sz="3125"/>
            </a:lvl1pPr>
            <a:lvl2pPr marL="446547" indent="0">
              <a:buNone/>
              <a:defRPr sz="2735"/>
            </a:lvl2pPr>
            <a:lvl3pPr marL="893094" indent="0">
              <a:buNone/>
              <a:defRPr sz="2344"/>
            </a:lvl3pPr>
            <a:lvl4pPr marL="1339642" indent="0">
              <a:buNone/>
              <a:defRPr sz="1953"/>
            </a:lvl4pPr>
            <a:lvl5pPr marL="1786189" indent="0">
              <a:buNone/>
              <a:defRPr sz="1953"/>
            </a:lvl5pPr>
            <a:lvl6pPr marL="2232736" indent="0">
              <a:buNone/>
              <a:defRPr sz="1953"/>
            </a:lvl6pPr>
            <a:lvl7pPr marL="2679283" indent="0">
              <a:buNone/>
              <a:defRPr sz="1953"/>
            </a:lvl7pPr>
            <a:lvl8pPr marL="3125831" indent="0">
              <a:buNone/>
              <a:defRPr sz="1953"/>
            </a:lvl8pPr>
            <a:lvl9pPr marL="3572378" indent="0">
              <a:buNone/>
              <a:defRPr sz="195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556"/>
            <a:ext cx="3932767" cy="3811206"/>
          </a:xfrm>
        </p:spPr>
        <p:txBody>
          <a:bodyPr/>
          <a:lstStyle>
            <a:lvl1pPr marL="0" indent="0">
              <a:buNone/>
              <a:defRPr sz="1563"/>
            </a:lvl1pPr>
            <a:lvl2pPr marL="446547" indent="0">
              <a:buNone/>
              <a:defRPr sz="1367"/>
            </a:lvl2pPr>
            <a:lvl3pPr marL="893094" indent="0">
              <a:buNone/>
              <a:defRPr sz="1172"/>
            </a:lvl3pPr>
            <a:lvl4pPr marL="1339642" indent="0">
              <a:buNone/>
              <a:defRPr sz="977"/>
            </a:lvl4pPr>
            <a:lvl5pPr marL="1786189" indent="0">
              <a:buNone/>
              <a:defRPr sz="977"/>
            </a:lvl5pPr>
            <a:lvl6pPr marL="2232736" indent="0">
              <a:buNone/>
              <a:defRPr sz="977"/>
            </a:lvl6pPr>
            <a:lvl7pPr marL="2679283" indent="0">
              <a:buNone/>
              <a:defRPr sz="977"/>
            </a:lvl7pPr>
            <a:lvl8pPr marL="3125831" indent="0">
              <a:buNone/>
              <a:defRPr sz="977"/>
            </a:lvl8pPr>
            <a:lvl9pPr marL="3572378" indent="0">
              <a:buNone/>
              <a:defRPr sz="9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1F04-02A0-4B76-8156-08EFC6A0313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04773-2BCC-4075-9058-00F36CA865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85808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C3B2-9B01-4667-B8AF-D0C9F0A37C3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50D9-96F0-4FBE-B61E-C5C246E252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13835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445"/>
            <a:ext cx="2743200" cy="58517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445"/>
            <a:ext cx="8026400" cy="58517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251-A696-4BDF-91CC-5C5D0FFD8B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4B09-B04C-470C-8CA0-B244B2EE71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30929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3D09-99F6-487F-8FF9-BC767A47A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EB9B-A540-4C80-B3D9-7E6FBE6DC0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965994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66D3-7BE1-4B5F-AA7D-875AF396C1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B10BD-C033-432F-9F03-132AE54E9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352482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C74A-EBB2-4789-83FC-D3C6592387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AE8AA-7D4A-4AE9-B174-E59E78434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487008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1EA7-11F5-476B-82D9-5796CD5A1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07DB-23A6-4F67-BB30-0C4151E52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774124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6A6D-9D98-4C4E-AEFC-0828550B5E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4B138-985E-4B4C-9A29-BBFBEE541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5952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4156-4ACD-450E-B0CF-26821451C501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AAF9-F697-4114-9033-DD31EF53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BA34CC-8FA8-4124-AA7F-61678B3F4326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8084F3-5ECC-49ED-BA2F-7E991B1FA8CC}" type="slidenum">
              <a:rPr lang="ru-RU" altLang="ru-RU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84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74A935F-FA98-4925-9942-A9833B1021A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699D8-1337-435D-85A6-78C87B3FACF3}" type="slidenum">
              <a:rPr lang="ru-RU" altLang="ru-RU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70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437DDC-3972-4976-8AD7-F596B16BC93A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DF889-8416-4C20-8BB5-FE0D2B281B56}" type="slidenum">
              <a:rPr lang="ru-RU" altLang="ru-RU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125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437DDC-3972-4976-8AD7-F596B16BC93A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DF889-8416-4C20-8BB5-FE0D2B281B56}" type="slidenum">
              <a:rPr lang="ru-RU" altLang="ru-RU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45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7C574B8-8973-4F86-93F5-73D70904E8A6}" type="datetime1">
              <a:rPr lang="ru-RU">
                <a:solidFill>
                  <a:srgbClr val="073E87"/>
                </a:solidFill>
              </a:rPr>
              <a:pPr>
                <a:defRPr/>
              </a:pPr>
              <a:t>18.01.2022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CF6860-044A-44E7-B582-C40E834631BF}" type="slidenum">
              <a:rPr lang="ru-RU" altLang="ru-RU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86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A2DB73-A7A6-41AD-8A4A-A1055990E3C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18.01.2022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CE240D-B328-4D24-82EB-BE7B2FCA0FA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7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445"/>
            <a:ext cx="10972800" cy="114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149"/>
            <a:ext cx="10972800" cy="45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539"/>
            <a:ext cx="2844800" cy="47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1CBD7-F515-4C47-8C6F-E72B2D493DC8}" type="datetimeFigureOut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539"/>
            <a:ext cx="3860800" cy="47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539"/>
            <a:ext cx="2844800" cy="47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C1C146-9C6C-401C-A7B8-38B10750700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9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6547" algn="ctr" rtl="0" fontAlgn="base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3094" algn="ctr" rtl="0" fontAlgn="base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39642" algn="ctr" rtl="0" fontAlgn="base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86189" algn="ctr" rtl="0" fontAlgn="base">
        <a:spcBef>
          <a:spcPct val="0"/>
        </a:spcBef>
        <a:spcAft>
          <a:spcPct val="0"/>
        </a:spcAft>
        <a:defRPr sz="429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4910" indent="-334910" algn="l" rtl="0" eaLnBrk="0" fontAlgn="base" hangingPunct="0">
        <a:spcBef>
          <a:spcPct val="20000"/>
        </a:spcBef>
        <a:spcAft>
          <a:spcPct val="0"/>
        </a:spcAft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1pPr>
      <a:lvl2pPr marL="725639" indent="-279092" algn="l" rtl="0" eaLnBrk="0" fontAlgn="base" hangingPunct="0">
        <a:spcBef>
          <a:spcPct val="20000"/>
        </a:spcBef>
        <a:spcAft>
          <a:spcPct val="0"/>
        </a:spcAft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16368" indent="-223274" algn="l" rtl="0" eaLnBrk="0" fontAlgn="base" hangingPunct="0">
        <a:spcBef>
          <a:spcPct val="20000"/>
        </a:spcBef>
        <a:spcAft>
          <a:spcPct val="0"/>
        </a:spcAft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562915" indent="-223274" algn="l" rtl="0" eaLnBrk="0" fontAlgn="base" hangingPunct="0">
        <a:spcBef>
          <a:spcPct val="20000"/>
        </a:spcBef>
        <a:spcAft>
          <a:spcPct val="0"/>
        </a:spcAft>
        <a:buChar char="–"/>
        <a:defRPr sz="1953" kern="1200">
          <a:solidFill>
            <a:schemeClr val="tx1"/>
          </a:solidFill>
          <a:latin typeface="+mn-lt"/>
          <a:ea typeface="+mn-ea"/>
          <a:cs typeface="+mn-cs"/>
        </a:defRPr>
      </a:lvl4pPr>
      <a:lvl5pPr marL="2009463" indent="-223274" algn="l" rtl="0" eaLnBrk="0" fontAlgn="base" hangingPunct="0">
        <a:spcBef>
          <a:spcPct val="20000"/>
        </a:spcBef>
        <a:spcAft>
          <a:spcPct val="0"/>
        </a:spcAft>
        <a:buChar char="»"/>
        <a:defRPr sz="1953" kern="1200">
          <a:solidFill>
            <a:schemeClr val="tx1"/>
          </a:solidFill>
          <a:latin typeface="+mn-lt"/>
          <a:ea typeface="+mn-ea"/>
          <a:cs typeface="+mn-cs"/>
        </a:defRPr>
      </a:lvl5pPr>
      <a:lvl6pPr marL="2456010" indent="-223274" algn="l" defTabSz="893094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902557" indent="-223274" algn="l" defTabSz="893094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349104" indent="-223274" algn="l" defTabSz="893094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795652" indent="-223274" algn="l" defTabSz="893094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547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094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642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189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2736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283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5831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2378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5A2916-C79F-4BA0-BED7-0BD7AC9C67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909E35-C76A-41C4-ADA7-5FB9E6DE39B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familysafety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tionline.com/journal/numbers/28" TargetMode="External"/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good.ru/" TargetMode="External"/><Relationship Id="rId2" Type="http://schemas.openxmlformats.org/officeDocument/2006/relationships/hyperlink" Target="http://ddt-ugansk.ru/storage/app/media/trebovaniya-k-shkolnomu-saytu-srochno-razmestite-15-novykh-pamyatok.ht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5581" y="3886506"/>
            <a:ext cx="6400800" cy="14732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Мингалева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Николаевна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МБОУ «С(К)ОШ № 83 г. Челябинска»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881349"/>
            <a:ext cx="10363200" cy="2498959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Приемы обучения детей с интеллектуальными нарушениями обращению с персональными данными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54807863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694062" y="176270"/>
          <a:ext cx="10025350" cy="378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3679632" y="4048700"/>
          <a:ext cx="5332165" cy="266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43929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090672" y="1333041"/>
          <a:ext cx="10058399" cy="536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12334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352540" y="1613474"/>
            <a:ext cx="115126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защиты детей в онлайновой среде не существует единственно верного решения.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глобальная проблема, которая требует глобального решения всех слоев общества, включая самих детей и подростков.</a:t>
            </a:r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2A10-D695-4A38-A116-BAD95268F600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2" name="Рисунок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96" y="3479093"/>
            <a:ext cx="4200525" cy="32385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1674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319490" y="2259319"/>
            <a:ext cx="10244884" cy="35290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 к нежелательному содержимому;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сообщение конфиденциальной информации собеседникам в сети;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контакты с незнакомыми людьми посредством чатов, электронной почты и т.д.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угроза заражения компьютера вредоносным ПО;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неконтролируемые покупки в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интернет-магазинах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657" y="309926"/>
            <a:ext cx="11501610" cy="82481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число интернет-угроз, подстерегающих детей с интеллектуальными нарушениями, входят:</a:t>
            </a:r>
            <a:endParaRPr lang="ru-RU" dirty="0"/>
          </a:p>
        </p:txBody>
      </p:sp>
      <p:pic>
        <p:nvPicPr>
          <p:cNvPr id="17413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0" t="52052" r="22755" b="16792"/>
          <a:stretch>
            <a:fillRect/>
          </a:stretch>
        </p:blipFill>
        <p:spPr bwMode="auto">
          <a:xfrm>
            <a:off x="9517256" y="3563541"/>
            <a:ext cx="2674744" cy="313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0736B-2423-441B-B0CB-B8C753BEE71A}" type="slidenum">
              <a:rPr lang="ru-RU" altLang="ru-RU">
                <a:solidFill>
                  <a:srgbClr val="073E87"/>
                </a:solidFill>
                <a:latin typeface="Candara" panose="020E0502030303020204" pitchFamily="34" charset="0"/>
              </a:rPr>
              <a:pPr eaLnBrk="1" hangingPunct="1"/>
              <a:t>13</a:t>
            </a:fld>
            <a:endParaRPr lang="ru-RU" altLang="ru-RU">
              <a:solidFill>
                <a:srgbClr val="073E87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5866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442" y="2429220"/>
            <a:ext cx="11071949" cy="341522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у детей навыков самостоятельного и ответственного потребления информационной продукции;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повышение уровня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медиаграмотности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детей;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позитивной картины мира и адекватных базисных представлений об окружающем мире и человеке;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ценностное, моральное и нравственно-этическое развитие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7225" y="635595"/>
            <a:ext cx="8192877" cy="100591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Задачи учителя:  </a:t>
            </a:r>
            <a:r>
              <a:rPr lang="ru-RU" sz="4800" kern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kern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ndead\Desktop\tild3135-6133-4566-a232-653564303234__pho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2079" y="171703"/>
            <a:ext cx="3080601" cy="2340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73981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9320" y="2093205"/>
            <a:ext cx="11707258" cy="462708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использование  закрытых сред обучения, например,  где могут оставлять свои комментарии только те, кто получил соответствующий доступ от учителя, ведущего блог;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постановка конкретной учебной задачи: что хочу найти? где? как использую?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список проверенных учителем ресурсов, с которых предлагается использовать информацию;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вовлечение родителей в школьную жизнь.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209321" y="338139"/>
            <a:ext cx="7888077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Варианты обеспечения безопасности учителем-предметником:</a:t>
            </a:r>
          </a:p>
        </p:txBody>
      </p:sp>
      <p:pic>
        <p:nvPicPr>
          <p:cNvPr id="5122" name="Picture 2" descr="C:\Users\Undead\Desktop\3.png"/>
          <p:cNvPicPr>
            <a:picLocks noChangeAspect="1" noChangeArrowheads="1"/>
          </p:cNvPicPr>
          <p:nvPr/>
        </p:nvPicPr>
        <p:blipFill>
          <a:blip r:embed="rId3" cstate="print"/>
          <a:srcRect t="9242" b="7080"/>
          <a:stretch>
            <a:fillRect/>
          </a:stretch>
        </p:blipFill>
        <p:spPr bwMode="auto">
          <a:xfrm>
            <a:off x="7877919" y="0"/>
            <a:ext cx="4751945" cy="2148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4402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8B77BA0-685E-43CE-95EC-D5029DD5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 eaLnBrk="1" hangingPunct="1">
              <a:lnSpc>
                <a:spcPct val="15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Справочник по детской безопасности в Интернете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www.google.ru/familysafety/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62B0AB-562C-4042-A9B2-424D8664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интернете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914772-E6AD-449C-BDAA-59B82EF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5CAE-4E74-497E-AB44-CAFFAD120BC5}" type="slidenum">
              <a:rPr lang="ru-RU" altLang="ru-RU" smtClean="0">
                <a:solidFill>
                  <a:srgbClr val="073E87"/>
                </a:solidFill>
              </a:rPr>
              <a:pPr/>
              <a:t>16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26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38F68-04A7-4883-865A-5F7FB776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5CAE-4E74-497E-AB44-CAFFAD120BC5}" type="slidenum">
              <a:rPr lang="ru-RU" altLang="ru-RU" smtClean="0">
                <a:solidFill>
                  <a:srgbClr val="073E87"/>
                </a:solidFill>
              </a:rPr>
              <a:pPr/>
              <a:t>17</a:t>
            </a:fld>
            <a:endParaRPr lang="ru-RU" altLang="ru-RU">
              <a:solidFill>
                <a:srgbClr val="073E8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4079C-02EC-457F-A3BC-D6CCE145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698548"/>
            <a:ext cx="11187404" cy="54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3592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C1CF339-13EF-4C24-8720-B8257D8FC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60799"/>
              </p:ext>
            </p:extLst>
          </p:nvPr>
        </p:nvGraphicFramePr>
        <p:xfrm>
          <a:off x="457200" y="2062065"/>
          <a:ext cx="11038114" cy="4553049"/>
        </p:xfrm>
        <a:graphic>
          <a:graphicData uri="http://schemas.openxmlformats.org/drawingml/2006/table">
            <a:tbl>
              <a:tblPr firstRow="1" firstCol="1" bandRow="1"/>
              <a:tblGrid>
                <a:gridCol w="2688504">
                  <a:extLst>
                    <a:ext uri="{9D8B030D-6E8A-4147-A177-3AD203B41FA5}">
                      <a16:colId xmlns:a16="http://schemas.microsoft.com/office/drawing/2014/main" val="2332850504"/>
                    </a:ext>
                  </a:extLst>
                </a:gridCol>
                <a:gridCol w="8349610">
                  <a:extLst>
                    <a:ext uri="{9D8B030D-6E8A-4147-A177-3AD203B41FA5}">
                      <a16:colId xmlns:a16="http://schemas.microsoft.com/office/drawing/2014/main" val="2779622900"/>
                    </a:ext>
                  </a:extLst>
                </a:gridCol>
              </a:tblGrid>
              <a:tr h="618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ресурса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характеристика безопасности контента данного ресурса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97133"/>
                  </a:ext>
                </a:extLst>
              </a:tr>
              <a:tr h="211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Дети России 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Сайт проектов Фонда развития Интернет. Проекты, посвященные вопросам социализации детей и подростков в развивающемся информационном обществе, а также проблемам их безопасности в современной инфокоммуникационной среде.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телефон горячей линии и возможность отправки письма для получения экстренной помощи или консультации специалистов по вопросам интернет-безопасности.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381095"/>
                  </a:ext>
                </a:extLst>
              </a:tr>
              <a:tr h="1823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Онлайн журнал "Дети в информационном обществе"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Ежеквартальный журнал для педагогов, психологов и родителей «Дети в информационном обществе» издается Фондом Развития Интернет и посвящен актуальным вопросам влияния современных инфокоммуникационных технологий на образ жизни, воспитание и личностное становление подрастающих поколений.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06829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62B0AB-562C-4042-A9B2-424D8664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ПО БЕЗОПАСНОСТИ ДЕТЕЙ В ИНТЕРНЕТ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914772-E6AD-449C-BDAA-59B82EF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F5CAE-4E74-497E-AB44-CAFFAD120BC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2311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C1CF339-13EF-4C24-8720-B8257D8FC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78496"/>
              </p:ext>
            </p:extLst>
          </p:nvPr>
        </p:nvGraphicFramePr>
        <p:xfrm>
          <a:off x="457200" y="2062065"/>
          <a:ext cx="11038114" cy="4187924"/>
        </p:xfrm>
        <a:graphic>
          <a:graphicData uri="http://schemas.openxmlformats.org/drawingml/2006/table">
            <a:tbl>
              <a:tblPr firstRow="1" firstCol="1" bandRow="1"/>
              <a:tblGrid>
                <a:gridCol w="2688504">
                  <a:extLst>
                    <a:ext uri="{9D8B030D-6E8A-4147-A177-3AD203B41FA5}">
                      <a16:colId xmlns:a16="http://schemas.microsoft.com/office/drawing/2014/main" val="2332850504"/>
                    </a:ext>
                  </a:extLst>
                </a:gridCol>
                <a:gridCol w="8349610">
                  <a:extLst>
                    <a:ext uri="{9D8B030D-6E8A-4147-A177-3AD203B41FA5}">
                      <a16:colId xmlns:a16="http://schemas.microsoft.com/office/drawing/2014/main" val="2779622900"/>
                    </a:ext>
                  </a:extLst>
                </a:gridCol>
              </a:tblGrid>
              <a:tr h="66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ресурса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характеристика безопасности контента данного ресурса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97133"/>
                  </a:ext>
                </a:extLst>
              </a:tr>
              <a:tr h="15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Информационная безопасность: требования к школьному сайте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Памятки и рекомендации по информационной безопасности детей. Раздел по информационной безопасности на сайте образовательного учреждения нужен для того, чтобы информировать учеников, их родителей и педагогов о безопасном поведении в интернете.Подробно о требованиях к материалам подразделов сайта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381095"/>
                  </a:ext>
                </a:extLst>
              </a:tr>
              <a:tr h="200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Сайт проекта "Научи хорошему"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На сайте представлены аналитические материалы и  статьи из различных источников, посвященные анализу  популярных информационных продуктов с позиции их информационной безопасности. Представлены аналитические разборы известных фильмов, песен, книг. Знакомство с ними позволит вам  по-новому взглянуть на эти информационные продукты, поняв какое влияние они оказывают (положительное или отрицательное), и в чем конкретно это влияние выражено.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06829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62B0AB-562C-4042-A9B2-424D8664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ПО БЕЗОПАСНОСТИ ДЕТЕЙ 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914772-E6AD-449C-BDAA-59B82EF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F5CAE-4E74-497E-AB44-CAFFAD120BC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005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7"/>
          <a:stretch>
            <a:fillRect/>
          </a:stretch>
        </p:blipFill>
        <p:spPr>
          <a:xfrm>
            <a:off x="18869" y="132202"/>
            <a:ext cx="12173131" cy="6389783"/>
          </a:xfrm>
        </p:spPr>
      </p:pic>
    </p:spTree>
    <p:extLst>
      <p:ext uri="{BB962C8B-B14F-4D97-AF65-F5344CB8AC3E}">
        <p14:creationId xmlns:p14="http://schemas.microsoft.com/office/powerpoint/2010/main" val="187724777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C1CF339-13EF-4C24-8720-B8257D8FC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801509"/>
              </p:ext>
            </p:extLst>
          </p:nvPr>
        </p:nvGraphicFramePr>
        <p:xfrm>
          <a:off x="485192" y="2827743"/>
          <a:ext cx="11374015" cy="2656366"/>
        </p:xfrm>
        <a:graphic>
          <a:graphicData uri="http://schemas.openxmlformats.org/drawingml/2006/table">
            <a:tbl>
              <a:tblPr firstRow="1" firstCol="1" bandRow="1"/>
              <a:tblGrid>
                <a:gridCol w="3461657">
                  <a:extLst>
                    <a:ext uri="{9D8B030D-6E8A-4147-A177-3AD203B41FA5}">
                      <a16:colId xmlns:a16="http://schemas.microsoft.com/office/drawing/2014/main" val="2332850504"/>
                    </a:ext>
                  </a:extLst>
                </a:gridCol>
                <a:gridCol w="7912358">
                  <a:extLst>
                    <a:ext uri="{9D8B030D-6E8A-4147-A177-3AD203B41FA5}">
                      <a16:colId xmlns:a16="http://schemas.microsoft.com/office/drawing/2014/main" val="2779622900"/>
                    </a:ext>
                  </a:extLst>
                </a:gridCol>
              </a:tblGrid>
              <a:tr h="66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ресурса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характеристика безопасности контента данного ресурса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66" marR="67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97133"/>
                  </a:ext>
                </a:extLst>
              </a:tr>
              <a:tr h="152334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/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</a:b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Персональные данные Дети</a:t>
                      </a:r>
                    </a:p>
                    <a:p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http://персональныеданные.дети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 материалы, которые были разработаны специалистами Роскомнадзора, не только для педагогов и родителей, которые хотят помочь детям понять важность конфиденциальности личной жизни при использовании цифровых технологий, но также и для детей, которые используют среду Интернет.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38109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62B0AB-562C-4042-A9B2-424D8664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ПО БЕЗОПАСНОСТИ ДЕТЕЙ В ИНТЕРНЕТ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914772-E6AD-449C-BDAA-59B82EF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F5CAE-4E74-497E-AB44-CAFFAD120BC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125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34" y="306470"/>
            <a:ext cx="10352644" cy="9604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приемы коррекционно-развивающей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0540" y="1490172"/>
            <a:ext cx="9512453" cy="38776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многократное повторение практических действий по работе в Интернете (зайти на сайт с помощью логина и пароля, написать сообщение в мессенджере и т.п.)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наглядно-действенный показ способа действий (сначала учитель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рассказывает, показывает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открывает…)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инструкция ребенку (указания и пояснения по ходу выполнения действий, по их последовательности)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Оценка действий ребенка (похвала, подбадривание и т.п.)</a:t>
            </a:r>
          </a:p>
        </p:txBody>
      </p:sp>
    </p:spTree>
    <p:extLst>
      <p:ext uri="{BB962C8B-B14F-4D97-AF65-F5344CB8AC3E}">
        <p14:creationId xmlns:p14="http://schemas.microsoft.com/office/powerpoint/2010/main" val="293935624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777" y="169259"/>
            <a:ext cx="9344450" cy="91039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Организация безопасного интернета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165" y="1309575"/>
            <a:ext cx="8511403" cy="433449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Технический контроль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Регулярная работа с обучающимися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Классные часы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Внеурочная деятельность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Специализированные сайты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Работа с родителями, родительские собрания</a:t>
            </a:r>
          </a:p>
          <a:p>
            <a:endParaRPr lang="ru-RU" sz="2400" dirty="0"/>
          </a:p>
        </p:txBody>
      </p:sp>
      <p:pic>
        <p:nvPicPr>
          <p:cNvPr id="1026" name="Picture 2" descr="C:\Users\Undead\Desktop\4ca152097b7c86bca7c54ee8937fab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402" y="1454228"/>
            <a:ext cx="5156991" cy="363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92306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0F5A5-527D-486E-9D1B-344173F728E8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8699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86438" y="1200841"/>
            <a:ext cx="11193138" cy="28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– это друг, и если правильно с ним «дружить», можно извлечь из этого много пользы. А правильно «дружить» с ним научить может только взрослый.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735" dirty="0">
              <a:solidFill>
                <a:srgbClr val="000066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735" dirty="0">
              <a:solidFill>
                <a:srgbClr val="000066"/>
              </a:solidFill>
            </a:endParaRPr>
          </a:p>
        </p:txBody>
      </p:sp>
      <p:pic>
        <p:nvPicPr>
          <p:cNvPr id="3074" name="Picture 2" descr="C:\Users\Undead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955" y="3334274"/>
            <a:ext cx="4669770" cy="3113179"/>
          </a:xfrm>
          <a:prstGeom prst="snip2Same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27789" y="291814"/>
            <a:ext cx="4323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заключении...</a:t>
            </a:r>
          </a:p>
        </p:txBody>
      </p:sp>
    </p:spTree>
    <p:extLst>
      <p:ext uri="{BB962C8B-B14F-4D97-AF65-F5344CB8AC3E}">
        <p14:creationId xmlns:p14="http://schemas.microsoft.com/office/powerpoint/2010/main" val="230916122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5581" y="3886506"/>
            <a:ext cx="6400800" cy="14732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Мингалева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Николаевна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МБОУ «С(К)ОШ № 83 г. Челябинска»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881349"/>
            <a:ext cx="10363200" cy="2498959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Приемы обучения детей с интеллектуальными нарушениями обращению с персональными данными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9884952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1093" r="1043" b="1337"/>
          <a:stretch>
            <a:fillRect/>
          </a:stretch>
        </p:blipFill>
        <p:spPr>
          <a:xfrm>
            <a:off x="264694" y="684060"/>
            <a:ext cx="9816029" cy="54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985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1013" y="0"/>
            <a:ext cx="9312820" cy="144016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персональные данные?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08" y="444089"/>
            <a:ext cx="2338486" cy="2664296"/>
          </a:xfrm>
          <a:prstGeom prst="wedgeEllipseCallou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8977" y="1652529"/>
            <a:ext cx="87143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Персональные данные - любая информация, относящаяся к определенному или определяемому на основании такой информации физическому лицу (субъекту персональных данных), в том числе его фамилия, имя, отчество, год, месяц, дата и место рождения, адрес, семейное, социальное, имущественное положение, образование, профессия, доходы, другая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235020305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520700" y="40218"/>
            <a:ext cx="10871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персональные данные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3501" y="1002994"/>
            <a:ext cx="92329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/>
        </p:nvGraphicFramePr>
        <p:xfrm>
          <a:off x="5530468" y="1796208"/>
          <a:ext cx="6140716" cy="408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7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171701"/>
            <a:ext cx="4546600" cy="33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2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11378" y="231354"/>
            <a:ext cx="10871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Биометрические персональные данные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67400" y="1168247"/>
            <a:ext cx="92329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749301" y="264583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sng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05" y="1731971"/>
            <a:ext cx="5418667" cy="372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662" y="1681322"/>
            <a:ext cx="57711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8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03021" y="1178805"/>
          <a:ext cx="11229095" cy="535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520700" y="40217"/>
            <a:ext cx="10871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Специальные персональные данные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77568" y="1113162"/>
            <a:ext cx="92329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749301" y="264583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sng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16562" y="2550897"/>
            <a:ext cx="5995216" cy="3451225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позволяет 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общаться с друзьями;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получать доступ к информации;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учиться, встречаться с людьми;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узнавать новое.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- мир широких возможностей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8" y="1575338"/>
            <a:ext cx="4172806" cy="460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A2958A-CE54-4C78-A3CE-F35509B8D494}" type="slidenum">
              <a:rPr lang="ru-RU" altLang="ru-RU">
                <a:solidFill>
                  <a:schemeClr val="tx2"/>
                </a:solidFill>
                <a:latin typeface="Candara" panose="020E0502030303020204" pitchFamily="34" charset="0"/>
              </a:rPr>
              <a:pPr eaLnBrk="1" hangingPunct="1"/>
              <a:t>9</a:t>
            </a:fld>
            <a:endParaRPr lang="ru-RU" altLang="ru-RU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68274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6600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603</Words>
  <Application>Microsoft Office PowerPoint</Application>
  <PresentationFormat>Широкоэкранный</PresentationFormat>
  <Paragraphs>101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Candara</vt:lpstr>
      <vt:lpstr>Century Gothic</vt:lpstr>
      <vt:lpstr>Symbol</vt:lpstr>
      <vt:lpstr>Times New Roman</vt:lpstr>
      <vt:lpstr>Wingdings</vt:lpstr>
      <vt:lpstr>Wingdings 3</vt:lpstr>
      <vt:lpstr>Тема Office</vt:lpstr>
      <vt:lpstr>Волна</vt:lpstr>
      <vt:lpstr>4_Волна</vt:lpstr>
      <vt:lpstr>6_Волна</vt:lpstr>
      <vt:lpstr>8_Волна</vt:lpstr>
      <vt:lpstr>11_Волна</vt:lpstr>
      <vt:lpstr>3_Сектор</vt:lpstr>
      <vt:lpstr>1_Оформление по умолчанию</vt:lpstr>
      <vt:lpstr>1_Тема Office</vt:lpstr>
      <vt:lpstr>Приемы обучения детей с интеллектуальными нарушениями обращению с персональными данными в сети Интернет</vt:lpstr>
      <vt:lpstr>Презентация PowerPoint</vt:lpstr>
      <vt:lpstr>Презентация PowerPoint</vt:lpstr>
      <vt:lpstr>Что такое персональные данные?</vt:lpstr>
      <vt:lpstr>Презентация PowerPoint</vt:lpstr>
      <vt:lpstr>Презентация PowerPoint</vt:lpstr>
      <vt:lpstr>Презентация PowerPoint</vt:lpstr>
      <vt:lpstr>Интернет - мир широких возможностей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 В число интернет-угроз, подстерегающих детей с интеллектуальными нарушениями, входят:</vt:lpstr>
      <vt:lpstr>Задачи учителя:   </vt:lpstr>
      <vt:lpstr>Варианты обеспечения безопасности учителем-предметником:</vt:lpstr>
      <vt:lpstr>Безопасность в интернете</vt:lpstr>
      <vt:lpstr>Презентация PowerPoint</vt:lpstr>
      <vt:lpstr>РЕСУРСЫ ПО БЕЗОПАСНОСТИ ДЕТЕЙ В ИНТЕРНЕТ</vt:lpstr>
      <vt:lpstr>РЕСУРСЫ ПО БЕЗОПАСНОСТИ ДЕТЕЙ В ИНТЕРНЕТЕ</vt:lpstr>
      <vt:lpstr>РЕСУРСЫ ПО БЕЗОПАСНОСТИ ДЕТЕЙ В ИНТЕРНЕТ</vt:lpstr>
      <vt:lpstr>приемы коррекционно-развивающей работы</vt:lpstr>
      <vt:lpstr>Организация безопасного интернета</vt:lpstr>
      <vt:lpstr>Презентация PowerPoint</vt:lpstr>
      <vt:lpstr>Презентация PowerPoint</vt:lpstr>
      <vt:lpstr>Приемы обучения детей с интеллектуальными нарушениями обращению с персональными данными в сети Интернет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обучения детей с ИН обращению с персональными данными в сети интернет</dc:title>
  <dc:creator>User</dc:creator>
  <cp:lastModifiedBy>User</cp:lastModifiedBy>
  <cp:revision>95</cp:revision>
  <dcterms:created xsi:type="dcterms:W3CDTF">2021-12-01T14:37:20Z</dcterms:created>
  <dcterms:modified xsi:type="dcterms:W3CDTF">2022-01-18T03:32:40Z</dcterms:modified>
</cp:coreProperties>
</file>