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png" ContentType="image/png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329" r:id="rId2"/>
    <p:sldId id="340" r:id="rId3"/>
    <p:sldId id="341" r:id="rId4"/>
    <p:sldId id="342" r:id="rId5"/>
    <p:sldId id="343" r:id="rId6"/>
    <p:sldId id="344" r:id="rId7"/>
    <p:sldId id="337" r:id="rId8"/>
    <p:sldId id="345" r:id="rId9"/>
    <p:sldId id="34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65" d="100"/>
          <a:sy n="65" d="100"/>
        </p:scale>
        <p:origin x="-121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1055A1-D81A-40D0-BF76-E2C828692B98}" type="doc">
      <dgm:prSet loTypeId="urn:microsoft.com/office/officeart/2005/8/layout/pyramid2" loCatId="pyramid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D902C2E-7F8F-472E-9F92-DA73C139E63B}">
      <dgm:prSet phldrT="[Текст]"/>
      <dgm:spPr>
        <a:ln>
          <a:solidFill>
            <a:srgbClr val="00B050"/>
          </a:solidFill>
        </a:ln>
      </dgm:spPr>
      <dgm:t>
        <a:bodyPr/>
        <a:lstStyle/>
        <a:p>
          <a:r>
            <a:rPr lang="ru-RU" b="1" dirty="0"/>
            <a:t>Знание способов взаимодействия с окружающими людьми</a:t>
          </a:r>
        </a:p>
      </dgm:t>
    </dgm:pt>
    <dgm:pt modelId="{C9760760-20CF-44AD-B467-903603282D1D}" type="parTrans" cxnId="{10D72599-F516-4BB5-9FE6-DC7D52086DD6}">
      <dgm:prSet/>
      <dgm:spPr/>
      <dgm:t>
        <a:bodyPr/>
        <a:lstStyle/>
        <a:p>
          <a:endParaRPr lang="ru-RU"/>
        </a:p>
      </dgm:t>
    </dgm:pt>
    <dgm:pt modelId="{36611318-E654-4007-BF3A-3F31009BAB5E}" type="sibTrans" cxnId="{10D72599-F516-4BB5-9FE6-DC7D52086DD6}">
      <dgm:prSet/>
      <dgm:spPr/>
      <dgm:t>
        <a:bodyPr/>
        <a:lstStyle/>
        <a:p>
          <a:endParaRPr lang="ru-RU"/>
        </a:p>
      </dgm:t>
    </dgm:pt>
    <dgm:pt modelId="{09AF3685-17D9-461E-AA22-F241ED52EF5B}">
      <dgm:prSet phldrT="[Текст]"/>
      <dgm:spPr/>
      <dgm:t>
        <a:bodyPr/>
        <a:lstStyle/>
        <a:p>
          <a:r>
            <a:rPr lang="ru-RU" b="1" dirty="0"/>
            <a:t>Владение различными социальными ролями</a:t>
          </a:r>
        </a:p>
      </dgm:t>
    </dgm:pt>
    <dgm:pt modelId="{08ED10F2-8483-4EDC-9A54-89FDB6BDC9C5}" type="parTrans" cxnId="{FC1F761A-F1B1-4509-93AE-684ECDA4F7A4}">
      <dgm:prSet/>
      <dgm:spPr/>
      <dgm:t>
        <a:bodyPr/>
        <a:lstStyle/>
        <a:p>
          <a:endParaRPr lang="ru-RU"/>
        </a:p>
      </dgm:t>
    </dgm:pt>
    <dgm:pt modelId="{AFFCE2E0-D5CB-4738-9BB9-3D2231E22869}" type="sibTrans" cxnId="{FC1F761A-F1B1-4509-93AE-684ECDA4F7A4}">
      <dgm:prSet/>
      <dgm:spPr/>
      <dgm:t>
        <a:bodyPr/>
        <a:lstStyle/>
        <a:p>
          <a:endParaRPr lang="ru-RU"/>
        </a:p>
      </dgm:t>
    </dgm:pt>
    <dgm:pt modelId="{F89430D3-8A07-486F-AE5E-0816E2AE4F3D}">
      <dgm:prSet phldrT="[Текст]"/>
      <dgm:spPr>
        <a:ln>
          <a:solidFill>
            <a:srgbClr val="FF0000"/>
          </a:solidFill>
        </a:ln>
      </dgm:spPr>
      <dgm:t>
        <a:bodyPr/>
        <a:lstStyle/>
        <a:p>
          <a:r>
            <a:rPr lang="ru-RU" b="1" dirty="0"/>
            <a:t>Навыки работы в группе и коллективе</a:t>
          </a:r>
        </a:p>
      </dgm:t>
    </dgm:pt>
    <dgm:pt modelId="{80D2986E-5591-46DD-96A5-FE05A55B454D}" type="parTrans" cxnId="{9ACEF83E-7E0B-4725-8175-DE01DFAF1B92}">
      <dgm:prSet/>
      <dgm:spPr/>
      <dgm:t>
        <a:bodyPr/>
        <a:lstStyle/>
        <a:p>
          <a:endParaRPr lang="ru-RU"/>
        </a:p>
      </dgm:t>
    </dgm:pt>
    <dgm:pt modelId="{C2057927-4692-4E03-9416-DE471DEDCC1E}" type="sibTrans" cxnId="{9ACEF83E-7E0B-4725-8175-DE01DFAF1B92}">
      <dgm:prSet/>
      <dgm:spPr/>
      <dgm:t>
        <a:bodyPr/>
        <a:lstStyle/>
        <a:p>
          <a:endParaRPr lang="ru-RU"/>
        </a:p>
      </dgm:t>
    </dgm:pt>
    <dgm:pt modelId="{CD2A3431-9877-4DD7-856C-E7728D7A5709}" type="pres">
      <dgm:prSet presAssocID="{DD1055A1-D81A-40D0-BF76-E2C828692B9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22B56DD-D3C8-4C0F-8A79-1992C5B469D8}" type="pres">
      <dgm:prSet presAssocID="{DD1055A1-D81A-40D0-BF76-E2C828692B98}" presName="pyramid" presStyleLbl="node1" presStyleIdx="0" presStyleCnt="1"/>
      <dgm:spPr>
        <a:ln>
          <a:solidFill>
            <a:srgbClr val="C00000"/>
          </a:solidFill>
        </a:ln>
      </dgm:spPr>
    </dgm:pt>
    <dgm:pt modelId="{298BD7D1-F92D-474F-97D1-332B1EE54E90}" type="pres">
      <dgm:prSet presAssocID="{DD1055A1-D81A-40D0-BF76-E2C828692B98}" presName="theList" presStyleCnt="0"/>
      <dgm:spPr/>
    </dgm:pt>
    <dgm:pt modelId="{5F0CED9C-7422-4FD9-AD6D-3B08BFE92741}" type="pres">
      <dgm:prSet presAssocID="{8D902C2E-7F8F-472E-9F92-DA73C139E63B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D36AEA-A49B-47C6-A33B-DCA9207D4257}" type="pres">
      <dgm:prSet presAssocID="{8D902C2E-7F8F-472E-9F92-DA73C139E63B}" presName="aSpace" presStyleCnt="0"/>
      <dgm:spPr/>
    </dgm:pt>
    <dgm:pt modelId="{2CD1A75D-7CEC-41D4-BFE4-FF9437F7CAD1}" type="pres">
      <dgm:prSet presAssocID="{09AF3685-17D9-461E-AA22-F241ED52EF5B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4200B5-0E3D-4653-A3F4-C713934DB6CD}" type="pres">
      <dgm:prSet presAssocID="{09AF3685-17D9-461E-AA22-F241ED52EF5B}" presName="aSpace" presStyleCnt="0"/>
      <dgm:spPr/>
    </dgm:pt>
    <dgm:pt modelId="{8F321EC3-8D1B-4298-8212-96B709E83890}" type="pres">
      <dgm:prSet presAssocID="{F89430D3-8A07-486F-AE5E-0816E2AE4F3D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4FBF2A-F345-4216-9FCC-AE33E26E7D76}" type="pres">
      <dgm:prSet presAssocID="{F89430D3-8A07-486F-AE5E-0816E2AE4F3D}" presName="aSpace" presStyleCnt="0"/>
      <dgm:spPr/>
    </dgm:pt>
  </dgm:ptLst>
  <dgm:cxnLst>
    <dgm:cxn modelId="{10C3056A-12A0-4845-B8C0-E100BE3D8A6E}" type="presOf" srcId="{F89430D3-8A07-486F-AE5E-0816E2AE4F3D}" destId="{8F321EC3-8D1B-4298-8212-96B709E83890}" srcOrd="0" destOrd="0" presId="urn:microsoft.com/office/officeart/2005/8/layout/pyramid2"/>
    <dgm:cxn modelId="{10D72599-F516-4BB5-9FE6-DC7D52086DD6}" srcId="{DD1055A1-D81A-40D0-BF76-E2C828692B98}" destId="{8D902C2E-7F8F-472E-9F92-DA73C139E63B}" srcOrd="0" destOrd="0" parTransId="{C9760760-20CF-44AD-B467-903603282D1D}" sibTransId="{36611318-E654-4007-BF3A-3F31009BAB5E}"/>
    <dgm:cxn modelId="{9ACEF83E-7E0B-4725-8175-DE01DFAF1B92}" srcId="{DD1055A1-D81A-40D0-BF76-E2C828692B98}" destId="{F89430D3-8A07-486F-AE5E-0816E2AE4F3D}" srcOrd="2" destOrd="0" parTransId="{80D2986E-5591-46DD-96A5-FE05A55B454D}" sibTransId="{C2057927-4692-4E03-9416-DE471DEDCC1E}"/>
    <dgm:cxn modelId="{FC1F761A-F1B1-4509-93AE-684ECDA4F7A4}" srcId="{DD1055A1-D81A-40D0-BF76-E2C828692B98}" destId="{09AF3685-17D9-461E-AA22-F241ED52EF5B}" srcOrd="1" destOrd="0" parTransId="{08ED10F2-8483-4EDC-9A54-89FDB6BDC9C5}" sibTransId="{AFFCE2E0-D5CB-4738-9BB9-3D2231E22869}"/>
    <dgm:cxn modelId="{B8453131-0967-4A30-AACE-218C50BDA088}" type="presOf" srcId="{8D902C2E-7F8F-472E-9F92-DA73C139E63B}" destId="{5F0CED9C-7422-4FD9-AD6D-3B08BFE92741}" srcOrd="0" destOrd="0" presId="urn:microsoft.com/office/officeart/2005/8/layout/pyramid2"/>
    <dgm:cxn modelId="{A7D16735-4981-47B9-984E-7E86D5068301}" type="presOf" srcId="{DD1055A1-D81A-40D0-BF76-E2C828692B98}" destId="{CD2A3431-9877-4DD7-856C-E7728D7A5709}" srcOrd="0" destOrd="0" presId="urn:microsoft.com/office/officeart/2005/8/layout/pyramid2"/>
    <dgm:cxn modelId="{CD307B78-7160-4804-AC6F-53F80F4DEA9B}" type="presOf" srcId="{09AF3685-17D9-461E-AA22-F241ED52EF5B}" destId="{2CD1A75D-7CEC-41D4-BFE4-FF9437F7CAD1}" srcOrd="0" destOrd="0" presId="urn:microsoft.com/office/officeart/2005/8/layout/pyramid2"/>
    <dgm:cxn modelId="{F0F5A7DE-B9BD-43D1-80EB-E101B1BDF49D}" type="presParOf" srcId="{CD2A3431-9877-4DD7-856C-E7728D7A5709}" destId="{C22B56DD-D3C8-4C0F-8A79-1992C5B469D8}" srcOrd="0" destOrd="0" presId="urn:microsoft.com/office/officeart/2005/8/layout/pyramid2"/>
    <dgm:cxn modelId="{2835BDC5-AE38-46D1-B696-6F52AAA668B0}" type="presParOf" srcId="{CD2A3431-9877-4DD7-856C-E7728D7A5709}" destId="{298BD7D1-F92D-474F-97D1-332B1EE54E90}" srcOrd="1" destOrd="0" presId="urn:microsoft.com/office/officeart/2005/8/layout/pyramid2"/>
    <dgm:cxn modelId="{7F7933E9-554E-484C-8BF7-8E13E5438A2C}" type="presParOf" srcId="{298BD7D1-F92D-474F-97D1-332B1EE54E90}" destId="{5F0CED9C-7422-4FD9-AD6D-3B08BFE92741}" srcOrd="0" destOrd="0" presId="urn:microsoft.com/office/officeart/2005/8/layout/pyramid2"/>
    <dgm:cxn modelId="{AB6147C4-215A-46CD-8C58-568100FE45C6}" type="presParOf" srcId="{298BD7D1-F92D-474F-97D1-332B1EE54E90}" destId="{E9D36AEA-A49B-47C6-A33B-DCA9207D4257}" srcOrd="1" destOrd="0" presId="urn:microsoft.com/office/officeart/2005/8/layout/pyramid2"/>
    <dgm:cxn modelId="{BE5936F4-3D1F-4052-A94B-67F303C7558C}" type="presParOf" srcId="{298BD7D1-F92D-474F-97D1-332B1EE54E90}" destId="{2CD1A75D-7CEC-41D4-BFE4-FF9437F7CAD1}" srcOrd="2" destOrd="0" presId="urn:microsoft.com/office/officeart/2005/8/layout/pyramid2"/>
    <dgm:cxn modelId="{19EEF2B2-6ACB-42F4-BD1F-4E7643539078}" type="presParOf" srcId="{298BD7D1-F92D-474F-97D1-332B1EE54E90}" destId="{5B4200B5-0E3D-4653-A3F4-C713934DB6CD}" srcOrd="3" destOrd="0" presId="urn:microsoft.com/office/officeart/2005/8/layout/pyramid2"/>
    <dgm:cxn modelId="{D90EFD92-7FDC-4C6A-985F-0C5A1E809EE2}" type="presParOf" srcId="{298BD7D1-F92D-474F-97D1-332B1EE54E90}" destId="{8F321EC3-8D1B-4298-8212-96B709E83890}" srcOrd="4" destOrd="0" presId="urn:microsoft.com/office/officeart/2005/8/layout/pyramid2"/>
    <dgm:cxn modelId="{352D8636-4E19-4A1C-B676-9BB571C4DF35}" type="presParOf" srcId="{298BD7D1-F92D-474F-97D1-332B1EE54E90}" destId="{504FBF2A-F345-4216-9FCC-AE33E26E7D76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40B8BD-05CF-41C1-A91F-57ED9940D8D2}" type="doc">
      <dgm:prSet loTypeId="urn:microsoft.com/office/officeart/2005/8/layout/lProcess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93851B5-6EAD-42EE-B34B-D8A3040505EA}">
      <dgm:prSet phldrT="[Текст]"/>
      <dgm:spPr/>
      <dgm:t>
        <a:bodyPr/>
        <a:lstStyle/>
        <a:p>
          <a:r>
            <a:rPr lang="ru-RU" b="1"/>
            <a:t>Практические методы</a:t>
          </a:r>
          <a:endParaRPr lang="ru-RU" b="1" dirty="0"/>
        </a:p>
      </dgm:t>
    </dgm:pt>
    <dgm:pt modelId="{817A697E-BC42-4BCD-9BA6-3682A3E93EA3}" type="parTrans" cxnId="{B9EE7609-F1C9-4C72-B2A9-E115C1312EC5}">
      <dgm:prSet/>
      <dgm:spPr/>
      <dgm:t>
        <a:bodyPr/>
        <a:lstStyle/>
        <a:p>
          <a:endParaRPr lang="ru-RU"/>
        </a:p>
      </dgm:t>
    </dgm:pt>
    <dgm:pt modelId="{15869963-D378-48B7-9206-9FF0B05171DB}" type="sibTrans" cxnId="{B9EE7609-F1C9-4C72-B2A9-E115C1312EC5}">
      <dgm:prSet/>
      <dgm:spPr/>
      <dgm:t>
        <a:bodyPr/>
        <a:lstStyle/>
        <a:p>
          <a:endParaRPr lang="ru-RU"/>
        </a:p>
      </dgm:t>
    </dgm:pt>
    <dgm:pt modelId="{1C0348F2-C71D-411B-8ADB-A1E1769D6265}">
      <dgm:prSet phldrT="[Текст]"/>
      <dgm:spPr/>
      <dgm:t>
        <a:bodyPr/>
        <a:lstStyle/>
        <a:p>
          <a:r>
            <a:rPr lang="ru-RU" b="1"/>
            <a:t>Сюжетно – ролевые игры</a:t>
          </a:r>
          <a:endParaRPr lang="ru-RU" b="1" dirty="0"/>
        </a:p>
      </dgm:t>
    </dgm:pt>
    <dgm:pt modelId="{D1A7961C-2307-4152-B2C1-98F5196E9282}" type="parTrans" cxnId="{4DDBEA02-A2A0-40E6-BBC7-0C6E8F5DD920}">
      <dgm:prSet/>
      <dgm:spPr/>
      <dgm:t>
        <a:bodyPr/>
        <a:lstStyle/>
        <a:p>
          <a:endParaRPr lang="ru-RU"/>
        </a:p>
      </dgm:t>
    </dgm:pt>
    <dgm:pt modelId="{FCDC51F9-00F8-4541-AAE8-D3C8C68BE0B8}" type="sibTrans" cxnId="{4DDBEA02-A2A0-40E6-BBC7-0C6E8F5DD920}">
      <dgm:prSet/>
      <dgm:spPr/>
      <dgm:t>
        <a:bodyPr/>
        <a:lstStyle/>
        <a:p>
          <a:endParaRPr lang="ru-RU"/>
        </a:p>
      </dgm:t>
    </dgm:pt>
    <dgm:pt modelId="{9B6FA7CE-E947-433F-BB15-C98D4C3E8A6D}">
      <dgm:prSet phldrT="[Текст]"/>
      <dgm:spPr/>
      <dgm:t>
        <a:bodyPr/>
        <a:lstStyle/>
        <a:p>
          <a:r>
            <a:rPr lang="ru-RU" b="1"/>
            <a:t>Дидактические игры</a:t>
          </a:r>
          <a:endParaRPr lang="ru-RU" b="1" dirty="0"/>
        </a:p>
      </dgm:t>
    </dgm:pt>
    <dgm:pt modelId="{99F0178C-B527-423A-8C47-8DBBAC0B1F7A}" type="parTrans" cxnId="{ECFF4557-84F8-4467-BB3F-AD26FCD4EAED}">
      <dgm:prSet/>
      <dgm:spPr/>
      <dgm:t>
        <a:bodyPr/>
        <a:lstStyle/>
        <a:p>
          <a:endParaRPr lang="ru-RU"/>
        </a:p>
      </dgm:t>
    </dgm:pt>
    <dgm:pt modelId="{9426D5AE-7ECD-4AB5-AE1B-DE5C2B196F6E}" type="sibTrans" cxnId="{ECFF4557-84F8-4467-BB3F-AD26FCD4EAED}">
      <dgm:prSet/>
      <dgm:spPr/>
      <dgm:t>
        <a:bodyPr/>
        <a:lstStyle/>
        <a:p>
          <a:endParaRPr lang="ru-RU"/>
        </a:p>
      </dgm:t>
    </dgm:pt>
    <dgm:pt modelId="{B139773F-F0FA-424B-BF1F-AF2A77B215BE}">
      <dgm:prSet phldrT="[Текст]"/>
      <dgm:spPr/>
      <dgm:t>
        <a:bodyPr/>
        <a:lstStyle/>
        <a:p>
          <a:r>
            <a:rPr lang="ru-RU" b="1" dirty="0"/>
            <a:t>Наглядные  методы</a:t>
          </a:r>
        </a:p>
      </dgm:t>
    </dgm:pt>
    <dgm:pt modelId="{D081AEC3-AE6A-4625-8C5E-61BEB4EE2A3C}" type="parTrans" cxnId="{990DE8C2-F6F4-409D-839F-C0B6D29A07A6}">
      <dgm:prSet/>
      <dgm:spPr/>
      <dgm:t>
        <a:bodyPr/>
        <a:lstStyle/>
        <a:p>
          <a:endParaRPr lang="ru-RU"/>
        </a:p>
      </dgm:t>
    </dgm:pt>
    <dgm:pt modelId="{7EFF8826-AA75-4AAB-B43F-59E80D73A49C}" type="sibTrans" cxnId="{990DE8C2-F6F4-409D-839F-C0B6D29A07A6}">
      <dgm:prSet/>
      <dgm:spPr/>
      <dgm:t>
        <a:bodyPr/>
        <a:lstStyle/>
        <a:p>
          <a:endParaRPr lang="ru-RU"/>
        </a:p>
      </dgm:t>
    </dgm:pt>
    <dgm:pt modelId="{DEE7CA6F-84C7-448D-A1E9-C8745487EBAF}">
      <dgm:prSet phldrT="[Текст]"/>
      <dgm:spPr/>
      <dgm:t>
        <a:bodyPr/>
        <a:lstStyle/>
        <a:p>
          <a:r>
            <a:rPr lang="ru-RU" b="1" dirty="0"/>
            <a:t>Наблюдение</a:t>
          </a:r>
        </a:p>
      </dgm:t>
    </dgm:pt>
    <dgm:pt modelId="{7168F61B-5F52-439F-93FB-5CF8B0306F23}" type="parTrans" cxnId="{0B7AB142-61A5-4BD4-A462-E516BC38196A}">
      <dgm:prSet/>
      <dgm:spPr/>
      <dgm:t>
        <a:bodyPr/>
        <a:lstStyle/>
        <a:p>
          <a:endParaRPr lang="ru-RU"/>
        </a:p>
      </dgm:t>
    </dgm:pt>
    <dgm:pt modelId="{09FB8ACE-78AC-4E8B-95AB-91371FC7D208}" type="sibTrans" cxnId="{0B7AB142-61A5-4BD4-A462-E516BC38196A}">
      <dgm:prSet/>
      <dgm:spPr/>
      <dgm:t>
        <a:bodyPr/>
        <a:lstStyle/>
        <a:p>
          <a:endParaRPr lang="ru-RU"/>
        </a:p>
      </dgm:t>
    </dgm:pt>
    <dgm:pt modelId="{FCC41AC7-7483-4896-9F57-C1C3F2DE22D9}">
      <dgm:prSet phldrT="[Текст]"/>
      <dgm:spPr/>
      <dgm:t>
        <a:bodyPr/>
        <a:lstStyle/>
        <a:p>
          <a:r>
            <a:rPr lang="ru-RU" b="1" dirty="0"/>
            <a:t>Рассматривание сюжетных картин</a:t>
          </a:r>
        </a:p>
      </dgm:t>
    </dgm:pt>
    <dgm:pt modelId="{2AB44E8E-58E1-49F9-9086-AECC7B33C342}" type="parTrans" cxnId="{905B8786-7339-4979-A63C-747AAA4F4F40}">
      <dgm:prSet/>
      <dgm:spPr/>
      <dgm:t>
        <a:bodyPr/>
        <a:lstStyle/>
        <a:p>
          <a:endParaRPr lang="ru-RU"/>
        </a:p>
      </dgm:t>
    </dgm:pt>
    <dgm:pt modelId="{3C2CFCB7-DE0E-4EE4-9359-F162B882368A}" type="sibTrans" cxnId="{905B8786-7339-4979-A63C-747AAA4F4F40}">
      <dgm:prSet/>
      <dgm:spPr/>
      <dgm:t>
        <a:bodyPr/>
        <a:lstStyle/>
        <a:p>
          <a:endParaRPr lang="ru-RU"/>
        </a:p>
      </dgm:t>
    </dgm:pt>
    <dgm:pt modelId="{F382C630-3194-43E2-8F96-1911C9DDE633}">
      <dgm:prSet phldrT="[Текст]"/>
      <dgm:spPr/>
      <dgm:t>
        <a:bodyPr/>
        <a:lstStyle/>
        <a:p>
          <a:r>
            <a:rPr lang="ru-RU" b="1" dirty="0"/>
            <a:t>Словесные методы</a:t>
          </a:r>
        </a:p>
      </dgm:t>
    </dgm:pt>
    <dgm:pt modelId="{794FD686-4DB7-43F4-AB59-739E948A2149}" type="parTrans" cxnId="{A530C0A0-C0A7-44E6-A4E9-A46D057FFC38}">
      <dgm:prSet/>
      <dgm:spPr/>
      <dgm:t>
        <a:bodyPr/>
        <a:lstStyle/>
        <a:p>
          <a:endParaRPr lang="ru-RU"/>
        </a:p>
      </dgm:t>
    </dgm:pt>
    <dgm:pt modelId="{78A1E40E-EA0A-4047-9B16-C44AC03C379C}" type="sibTrans" cxnId="{A530C0A0-C0A7-44E6-A4E9-A46D057FFC38}">
      <dgm:prSet/>
      <dgm:spPr/>
      <dgm:t>
        <a:bodyPr/>
        <a:lstStyle/>
        <a:p>
          <a:endParaRPr lang="ru-RU"/>
        </a:p>
      </dgm:t>
    </dgm:pt>
    <dgm:pt modelId="{F427F502-3CE8-4967-A436-67532633DA36}">
      <dgm:prSet phldrT="[Текст]"/>
      <dgm:spPr/>
      <dgm:t>
        <a:bodyPr/>
        <a:lstStyle/>
        <a:p>
          <a:r>
            <a:rPr lang="ru-RU" b="1" dirty="0"/>
            <a:t>Проектная деятельность</a:t>
          </a:r>
        </a:p>
      </dgm:t>
    </dgm:pt>
    <dgm:pt modelId="{028F14E0-F063-4896-9FBC-3B380EEBEF7C}" type="parTrans" cxnId="{14AE6D71-763A-474A-95F6-9690C9566C04}">
      <dgm:prSet/>
      <dgm:spPr/>
      <dgm:t>
        <a:bodyPr/>
        <a:lstStyle/>
        <a:p>
          <a:endParaRPr lang="ru-RU"/>
        </a:p>
      </dgm:t>
    </dgm:pt>
    <dgm:pt modelId="{3465C762-6633-4611-9467-D4273888AD20}" type="sibTrans" cxnId="{14AE6D71-763A-474A-95F6-9690C9566C04}">
      <dgm:prSet/>
      <dgm:spPr/>
      <dgm:t>
        <a:bodyPr/>
        <a:lstStyle/>
        <a:p>
          <a:endParaRPr lang="ru-RU"/>
        </a:p>
      </dgm:t>
    </dgm:pt>
    <dgm:pt modelId="{3A556604-EEF2-42B3-9E2C-561C48D81A6E}">
      <dgm:prSet phldrT="[Текст]"/>
      <dgm:spPr/>
      <dgm:t>
        <a:bodyPr/>
        <a:lstStyle/>
        <a:p>
          <a:r>
            <a:rPr lang="ru-RU" b="1" dirty="0"/>
            <a:t>Кейс - иллюстрация</a:t>
          </a:r>
        </a:p>
      </dgm:t>
    </dgm:pt>
    <dgm:pt modelId="{726FBEAA-60EF-408B-ACA0-40E73C4EDF48}" type="parTrans" cxnId="{9DC2E7ED-1623-4D32-89E8-2F5400D32BA0}">
      <dgm:prSet/>
      <dgm:spPr/>
      <dgm:t>
        <a:bodyPr/>
        <a:lstStyle/>
        <a:p>
          <a:endParaRPr lang="ru-RU"/>
        </a:p>
      </dgm:t>
    </dgm:pt>
    <dgm:pt modelId="{7EEFFBB3-1C5D-45C1-957F-84BAA48646A2}" type="sibTrans" cxnId="{9DC2E7ED-1623-4D32-89E8-2F5400D32BA0}">
      <dgm:prSet/>
      <dgm:spPr/>
      <dgm:t>
        <a:bodyPr/>
        <a:lstStyle/>
        <a:p>
          <a:endParaRPr lang="ru-RU"/>
        </a:p>
      </dgm:t>
    </dgm:pt>
    <dgm:pt modelId="{9E1F807F-A923-42FA-A581-AA6F4DB519F5}">
      <dgm:prSet phldrT="[Текст]"/>
      <dgm:spPr/>
      <dgm:t>
        <a:bodyPr/>
        <a:lstStyle/>
        <a:p>
          <a:r>
            <a:rPr lang="ru-RU" b="1" dirty="0"/>
            <a:t>Метод проектов</a:t>
          </a:r>
        </a:p>
      </dgm:t>
    </dgm:pt>
    <dgm:pt modelId="{3EF7340E-721C-44A2-8284-7F0CE90CBAF7}" type="parTrans" cxnId="{7161B327-E281-4D05-A929-AF3D4C2B3967}">
      <dgm:prSet/>
      <dgm:spPr/>
      <dgm:t>
        <a:bodyPr/>
        <a:lstStyle/>
        <a:p>
          <a:endParaRPr lang="ru-RU"/>
        </a:p>
      </dgm:t>
    </dgm:pt>
    <dgm:pt modelId="{9F84D736-46AB-4192-B424-B357854CEE02}" type="sibTrans" cxnId="{7161B327-E281-4D05-A929-AF3D4C2B3967}">
      <dgm:prSet/>
      <dgm:spPr/>
      <dgm:t>
        <a:bodyPr/>
        <a:lstStyle/>
        <a:p>
          <a:endParaRPr lang="ru-RU"/>
        </a:p>
      </dgm:t>
    </dgm:pt>
    <dgm:pt modelId="{EC36F591-9BD1-4E26-8782-08EE55D2D337}">
      <dgm:prSet phldrT="[Текст]"/>
      <dgm:spPr/>
      <dgm:t>
        <a:bodyPr/>
        <a:lstStyle/>
        <a:p>
          <a:r>
            <a:rPr lang="ru-RU" b="1" dirty="0"/>
            <a:t>Упражнения</a:t>
          </a:r>
        </a:p>
      </dgm:t>
    </dgm:pt>
    <dgm:pt modelId="{F1E2A31B-5BA2-47ED-9EFA-32FAAF724957}" type="parTrans" cxnId="{57B0013B-973B-4E54-8B8B-E775F8653D75}">
      <dgm:prSet/>
      <dgm:spPr/>
      <dgm:t>
        <a:bodyPr/>
        <a:lstStyle/>
        <a:p>
          <a:endParaRPr lang="ru-RU"/>
        </a:p>
      </dgm:t>
    </dgm:pt>
    <dgm:pt modelId="{8771A1EE-615F-4715-B221-E97E5DB23E97}" type="sibTrans" cxnId="{57B0013B-973B-4E54-8B8B-E775F8653D75}">
      <dgm:prSet/>
      <dgm:spPr/>
      <dgm:t>
        <a:bodyPr/>
        <a:lstStyle/>
        <a:p>
          <a:endParaRPr lang="ru-RU"/>
        </a:p>
      </dgm:t>
    </dgm:pt>
    <dgm:pt modelId="{68B2285C-51F6-4472-B5A4-E2C60E6D1052}">
      <dgm:prSet phldrT="[Текст]"/>
      <dgm:spPr/>
      <dgm:t>
        <a:bodyPr/>
        <a:lstStyle/>
        <a:p>
          <a:r>
            <a:rPr lang="ru-RU" b="1" dirty="0"/>
            <a:t>ИКТ</a:t>
          </a:r>
        </a:p>
      </dgm:t>
    </dgm:pt>
    <dgm:pt modelId="{D640DD01-B42D-40BD-85F8-5504FF29FD11}" type="parTrans" cxnId="{1831B3B9-0CA1-4B58-8AFC-CA64D858D6A6}">
      <dgm:prSet/>
      <dgm:spPr/>
      <dgm:t>
        <a:bodyPr/>
        <a:lstStyle/>
        <a:p>
          <a:endParaRPr lang="ru-RU"/>
        </a:p>
      </dgm:t>
    </dgm:pt>
    <dgm:pt modelId="{008EDF19-6977-4C34-9C5D-0F5351A69827}" type="sibTrans" cxnId="{1831B3B9-0CA1-4B58-8AFC-CA64D858D6A6}">
      <dgm:prSet/>
      <dgm:spPr/>
      <dgm:t>
        <a:bodyPr/>
        <a:lstStyle/>
        <a:p>
          <a:endParaRPr lang="ru-RU"/>
        </a:p>
      </dgm:t>
    </dgm:pt>
    <dgm:pt modelId="{4210FE2A-F2F5-420E-8553-D641E8FE1041}">
      <dgm:prSet phldrT="[Текст]"/>
      <dgm:spPr/>
      <dgm:t>
        <a:bodyPr/>
        <a:lstStyle/>
        <a:p>
          <a:r>
            <a:rPr lang="ru-RU" b="1" dirty="0"/>
            <a:t>Прослушивание рассказов и сказок</a:t>
          </a:r>
        </a:p>
      </dgm:t>
    </dgm:pt>
    <dgm:pt modelId="{F3516454-93B8-4204-AF1A-0EB92753CFA1}" type="parTrans" cxnId="{3AD6EDD2-5844-489A-91F0-D7D7466C051A}">
      <dgm:prSet/>
      <dgm:spPr/>
      <dgm:t>
        <a:bodyPr/>
        <a:lstStyle/>
        <a:p>
          <a:endParaRPr lang="ru-RU"/>
        </a:p>
      </dgm:t>
    </dgm:pt>
    <dgm:pt modelId="{8A72D6DD-B822-4024-8A79-1CC25E78ADD2}" type="sibTrans" cxnId="{3AD6EDD2-5844-489A-91F0-D7D7466C051A}">
      <dgm:prSet/>
      <dgm:spPr/>
      <dgm:t>
        <a:bodyPr/>
        <a:lstStyle/>
        <a:p>
          <a:endParaRPr lang="ru-RU"/>
        </a:p>
      </dgm:t>
    </dgm:pt>
    <dgm:pt modelId="{305D3B75-E500-48A9-85F1-6BC64E48314E}">
      <dgm:prSet/>
      <dgm:spPr/>
      <dgm:t>
        <a:bodyPr/>
        <a:lstStyle/>
        <a:p>
          <a:r>
            <a:rPr lang="ru-RU" b="1" dirty="0"/>
            <a:t>Рассказ</a:t>
          </a:r>
        </a:p>
      </dgm:t>
    </dgm:pt>
    <dgm:pt modelId="{51F03798-C87D-48E2-B831-1A03DCF3CBA5}" type="parTrans" cxnId="{F6EFF89B-B0B8-48A2-A165-D70049F97CC4}">
      <dgm:prSet/>
      <dgm:spPr/>
      <dgm:t>
        <a:bodyPr/>
        <a:lstStyle/>
        <a:p>
          <a:endParaRPr lang="ru-RU"/>
        </a:p>
      </dgm:t>
    </dgm:pt>
    <dgm:pt modelId="{266B3603-5D34-4561-BD40-88CF8B78300C}" type="sibTrans" cxnId="{F6EFF89B-B0B8-48A2-A165-D70049F97CC4}">
      <dgm:prSet/>
      <dgm:spPr/>
      <dgm:t>
        <a:bodyPr/>
        <a:lstStyle/>
        <a:p>
          <a:endParaRPr lang="ru-RU"/>
        </a:p>
      </dgm:t>
    </dgm:pt>
    <dgm:pt modelId="{C52118D8-6D95-4A4A-9095-F5FB791AEF77}">
      <dgm:prSet/>
      <dgm:spPr/>
      <dgm:t>
        <a:bodyPr/>
        <a:lstStyle/>
        <a:p>
          <a:r>
            <a:rPr lang="ru-RU" b="1" dirty="0"/>
            <a:t>Беседа</a:t>
          </a:r>
        </a:p>
      </dgm:t>
    </dgm:pt>
    <dgm:pt modelId="{E94DDDAD-AF20-4EAC-9C38-7B652AD8E6BE}" type="parTrans" cxnId="{89BCF7D4-B240-4FBE-BA20-4E43A0D9A47F}">
      <dgm:prSet/>
      <dgm:spPr/>
      <dgm:t>
        <a:bodyPr/>
        <a:lstStyle/>
        <a:p>
          <a:endParaRPr lang="ru-RU"/>
        </a:p>
      </dgm:t>
    </dgm:pt>
    <dgm:pt modelId="{DB447E4B-133A-4E2C-AC00-7B645A718FD9}" type="sibTrans" cxnId="{89BCF7D4-B240-4FBE-BA20-4E43A0D9A47F}">
      <dgm:prSet/>
      <dgm:spPr/>
      <dgm:t>
        <a:bodyPr/>
        <a:lstStyle/>
        <a:p>
          <a:endParaRPr lang="ru-RU"/>
        </a:p>
      </dgm:t>
    </dgm:pt>
    <dgm:pt modelId="{09F1AE69-31A5-4997-BBEE-DC711C406993}">
      <dgm:prSet/>
      <dgm:spPr/>
      <dgm:t>
        <a:bodyPr/>
        <a:lstStyle/>
        <a:p>
          <a:r>
            <a:rPr lang="ru-RU" b="1" dirty="0"/>
            <a:t>Чтение</a:t>
          </a:r>
        </a:p>
      </dgm:t>
    </dgm:pt>
    <dgm:pt modelId="{CFFE398F-197C-46B6-902D-0A8BFEB2C6A9}" type="parTrans" cxnId="{C582930A-FA6C-40C1-A908-54A6043FDEF5}">
      <dgm:prSet/>
      <dgm:spPr/>
      <dgm:t>
        <a:bodyPr/>
        <a:lstStyle/>
        <a:p>
          <a:endParaRPr lang="ru-RU"/>
        </a:p>
      </dgm:t>
    </dgm:pt>
    <dgm:pt modelId="{4A09CB6B-C9F0-418F-8533-9FA7172E72D6}" type="sibTrans" cxnId="{C582930A-FA6C-40C1-A908-54A6043FDEF5}">
      <dgm:prSet/>
      <dgm:spPr/>
      <dgm:t>
        <a:bodyPr/>
        <a:lstStyle/>
        <a:p>
          <a:endParaRPr lang="ru-RU"/>
        </a:p>
      </dgm:t>
    </dgm:pt>
    <dgm:pt modelId="{7544ECA8-F32E-40EB-A86F-803A760D43BE}">
      <dgm:prSet phldrT="[Текст]"/>
      <dgm:spPr/>
      <dgm:t>
        <a:bodyPr/>
        <a:lstStyle/>
        <a:p>
          <a:r>
            <a:rPr lang="ru-RU" b="1" dirty="0"/>
            <a:t>Проектная задача</a:t>
          </a:r>
        </a:p>
      </dgm:t>
    </dgm:pt>
    <dgm:pt modelId="{6FEA1F5E-F112-4EA9-90A5-FF44FBCB21F5}" type="parTrans" cxnId="{438B5402-B37A-4367-8509-A87CA7177111}">
      <dgm:prSet/>
      <dgm:spPr/>
      <dgm:t>
        <a:bodyPr/>
        <a:lstStyle/>
        <a:p>
          <a:endParaRPr lang="ru-RU"/>
        </a:p>
      </dgm:t>
    </dgm:pt>
    <dgm:pt modelId="{018AE30E-862E-4EE8-B648-ABDA6ED5229B}" type="sibTrans" cxnId="{438B5402-B37A-4367-8509-A87CA7177111}">
      <dgm:prSet/>
      <dgm:spPr/>
      <dgm:t>
        <a:bodyPr/>
        <a:lstStyle/>
        <a:p>
          <a:endParaRPr lang="ru-RU"/>
        </a:p>
      </dgm:t>
    </dgm:pt>
    <dgm:pt modelId="{C813F786-112D-4D4C-AA6E-AF58EB9A7515}" type="pres">
      <dgm:prSet presAssocID="{0540B8BD-05CF-41C1-A91F-57ED9940D8D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A6899A-F210-41C4-9AEA-140C9F9B12A7}" type="pres">
      <dgm:prSet presAssocID="{B93851B5-6EAD-42EE-B34B-D8A3040505EA}" presName="compNode" presStyleCnt="0"/>
      <dgm:spPr/>
    </dgm:pt>
    <dgm:pt modelId="{FC986171-020B-42AC-AA19-DF5964EA835D}" type="pres">
      <dgm:prSet presAssocID="{B93851B5-6EAD-42EE-B34B-D8A3040505EA}" presName="aNode" presStyleLbl="bgShp" presStyleIdx="0" presStyleCnt="4"/>
      <dgm:spPr/>
      <dgm:t>
        <a:bodyPr/>
        <a:lstStyle/>
        <a:p>
          <a:endParaRPr lang="en-US"/>
        </a:p>
      </dgm:t>
    </dgm:pt>
    <dgm:pt modelId="{43138EFA-704C-49FC-B20C-00F0AD05CECF}" type="pres">
      <dgm:prSet presAssocID="{B93851B5-6EAD-42EE-B34B-D8A3040505EA}" presName="textNode" presStyleLbl="bgShp" presStyleIdx="0" presStyleCnt="4"/>
      <dgm:spPr/>
      <dgm:t>
        <a:bodyPr/>
        <a:lstStyle/>
        <a:p>
          <a:endParaRPr lang="en-US"/>
        </a:p>
      </dgm:t>
    </dgm:pt>
    <dgm:pt modelId="{2AF90DBE-E48F-47E8-BCA1-B3FBBEE5EAA2}" type="pres">
      <dgm:prSet presAssocID="{B93851B5-6EAD-42EE-B34B-D8A3040505EA}" presName="compChildNode" presStyleCnt="0"/>
      <dgm:spPr/>
    </dgm:pt>
    <dgm:pt modelId="{F246EBE6-059F-485E-A74C-0531F11356E4}" type="pres">
      <dgm:prSet presAssocID="{B93851B5-6EAD-42EE-B34B-D8A3040505EA}" presName="theInnerList" presStyleCnt="0"/>
      <dgm:spPr/>
    </dgm:pt>
    <dgm:pt modelId="{7D187CA6-31A8-4D6A-8AF0-D5C2EC9E1522}" type="pres">
      <dgm:prSet presAssocID="{1C0348F2-C71D-411B-8ADB-A1E1769D6265}" presName="child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026A6-0158-4315-ADED-3101B5229027}" type="pres">
      <dgm:prSet presAssocID="{1C0348F2-C71D-411B-8ADB-A1E1769D6265}" presName="aSpace2" presStyleCnt="0"/>
      <dgm:spPr/>
    </dgm:pt>
    <dgm:pt modelId="{E8940A4B-06D9-4077-9865-5A5D10F4B122}" type="pres">
      <dgm:prSet presAssocID="{9B6FA7CE-E947-433F-BB15-C98D4C3E8A6D}" presName="child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98092A-EC14-438F-AB1D-4CDAFB8A41C1}" type="pres">
      <dgm:prSet presAssocID="{9B6FA7CE-E947-433F-BB15-C98D4C3E8A6D}" presName="aSpace2" presStyleCnt="0"/>
      <dgm:spPr/>
    </dgm:pt>
    <dgm:pt modelId="{12DC753F-CD20-4275-A043-15E4C09BFA40}" type="pres">
      <dgm:prSet presAssocID="{EC36F591-9BD1-4E26-8782-08EE55D2D337}" presName="child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BE1983-AC6F-47CD-86EB-FF74EBA6DC36}" type="pres">
      <dgm:prSet presAssocID="{EC36F591-9BD1-4E26-8782-08EE55D2D337}" presName="aSpace2" presStyleCnt="0"/>
      <dgm:spPr/>
    </dgm:pt>
    <dgm:pt modelId="{8CA9B9BF-A2C2-4C18-9E17-BA4B6E3035E7}" type="pres">
      <dgm:prSet presAssocID="{68B2285C-51F6-4472-B5A4-E2C60E6D1052}" presName="child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914312-30B1-4122-BF55-794F316FEAB1}" type="pres">
      <dgm:prSet presAssocID="{B93851B5-6EAD-42EE-B34B-D8A3040505EA}" presName="aSpace" presStyleCnt="0"/>
      <dgm:spPr/>
    </dgm:pt>
    <dgm:pt modelId="{EB969150-AF2C-4730-B841-4B2B2AED81E9}" type="pres">
      <dgm:prSet presAssocID="{B139773F-F0FA-424B-BF1F-AF2A77B215BE}" presName="compNode" presStyleCnt="0"/>
      <dgm:spPr/>
    </dgm:pt>
    <dgm:pt modelId="{EE97B0A6-3127-4819-AA88-DF5AE7C5B358}" type="pres">
      <dgm:prSet presAssocID="{B139773F-F0FA-424B-BF1F-AF2A77B215BE}" presName="aNode" presStyleLbl="bgShp" presStyleIdx="1" presStyleCnt="4"/>
      <dgm:spPr/>
      <dgm:t>
        <a:bodyPr/>
        <a:lstStyle/>
        <a:p>
          <a:endParaRPr lang="en-US"/>
        </a:p>
      </dgm:t>
    </dgm:pt>
    <dgm:pt modelId="{DFE502F7-4022-4CE3-8172-CCE7E86EEABA}" type="pres">
      <dgm:prSet presAssocID="{B139773F-F0FA-424B-BF1F-AF2A77B215BE}" presName="textNode" presStyleLbl="bgShp" presStyleIdx="1" presStyleCnt="4"/>
      <dgm:spPr/>
      <dgm:t>
        <a:bodyPr/>
        <a:lstStyle/>
        <a:p>
          <a:endParaRPr lang="en-US"/>
        </a:p>
      </dgm:t>
    </dgm:pt>
    <dgm:pt modelId="{E9BFA56E-56D0-426E-8E36-DC522767AAB2}" type="pres">
      <dgm:prSet presAssocID="{B139773F-F0FA-424B-BF1F-AF2A77B215BE}" presName="compChildNode" presStyleCnt="0"/>
      <dgm:spPr/>
    </dgm:pt>
    <dgm:pt modelId="{3960ECBF-EF9F-4F13-A180-411973164E6E}" type="pres">
      <dgm:prSet presAssocID="{B139773F-F0FA-424B-BF1F-AF2A77B215BE}" presName="theInnerList" presStyleCnt="0"/>
      <dgm:spPr/>
    </dgm:pt>
    <dgm:pt modelId="{17C7AF42-B279-41A6-8096-FDF08067BCC0}" type="pres">
      <dgm:prSet presAssocID="{DEE7CA6F-84C7-448D-A1E9-C8745487EBAF}" presName="child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8EAEB5-E8A1-4B51-B7C2-22672C051767}" type="pres">
      <dgm:prSet presAssocID="{DEE7CA6F-84C7-448D-A1E9-C8745487EBAF}" presName="aSpace2" presStyleCnt="0"/>
      <dgm:spPr/>
    </dgm:pt>
    <dgm:pt modelId="{351C98E1-78C3-47CB-BE40-4E1FF63321E6}" type="pres">
      <dgm:prSet presAssocID="{FCC41AC7-7483-4896-9F57-C1C3F2DE22D9}" presName="child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0B091E-9A4A-44D6-9939-2E63CA7EB9FF}" type="pres">
      <dgm:prSet presAssocID="{FCC41AC7-7483-4896-9F57-C1C3F2DE22D9}" presName="aSpace2" presStyleCnt="0"/>
      <dgm:spPr/>
    </dgm:pt>
    <dgm:pt modelId="{89AD2175-CED5-49DF-9018-09C0C84AAF3D}" type="pres">
      <dgm:prSet presAssocID="{4210FE2A-F2F5-420E-8553-D641E8FE1041}" presName="child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3661F5-0715-47CD-9BE7-C569715AD523}" type="pres">
      <dgm:prSet presAssocID="{B139773F-F0FA-424B-BF1F-AF2A77B215BE}" presName="aSpace" presStyleCnt="0"/>
      <dgm:spPr/>
    </dgm:pt>
    <dgm:pt modelId="{03EFEA4A-C49D-49FA-93EF-7AB6C03C9077}" type="pres">
      <dgm:prSet presAssocID="{F382C630-3194-43E2-8F96-1911C9DDE633}" presName="compNode" presStyleCnt="0"/>
      <dgm:spPr/>
    </dgm:pt>
    <dgm:pt modelId="{727AC217-9777-4C85-BB77-1B8ED140EA4C}" type="pres">
      <dgm:prSet presAssocID="{F382C630-3194-43E2-8F96-1911C9DDE633}" presName="aNode" presStyleLbl="bgShp" presStyleIdx="2" presStyleCnt="4"/>
      <dgm:spPr/>
      <dgm:t>
        <a:bodyPr/>
        <a:lstStyle/>
        <a:p>
          <a:endParaRPr lang="en-US"/>
        </a:p>
      </dgm:t>
    </dgm:pt>
    <dgm:pt modelId="{A54CB165-9807-4147-823A-D9A03E95F7CE}" type="pres">
      <dgm:prSet presAssocID="{F382C630-3194-43E2-8F96-1911C9DDE633}" presName="textNode" presStyleLbl="bgShp" presStyleIdx="2" presStyleCnt="4"/>
      <dgm:spPr/>
      <dgm:t>
        <a:bodyPr/>
        <a:lstStyle/>
        <a:p>
          <a:endParaRPr lang="en-US"/>
        </a:p>
      </dgm:t>
    </dgm:pt>
    <dgm:pt modelId="{682A7E51-542C-4A22-A6F0-D24B99DCB168}" type="pres">
      <dgm:prSet presAssocID="{F382C630-3194-43E2-8F96-1911C9DDE633}" presName="compChildNode" presStyleCnt="0"/>
      <dgm:spPr/>
    </dgm:pt>
    <dgm:pt modelId="{C4FC2493-D301-4FFC-83C8-3BAD1F95659F}" type="pres">
      <dgm:prSet presAssocID="{F382C630-3194-43E2-8F96-1911C9DDE633}" presName="theInnerList" presStyleCnt="0"/>
      <dgm:spPr/>
    </dgm:pt>
    <dgm:pt modelId="{E14AD267-0108-4FE7-BB33-579263BEF630}" type="pres">
      <dgm:prSet presAssocID="{305D3B75-E500-48A9-85F1-6BC64E48314E}" presName="child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E6392A-A1FC-4767-9438-99F5245BD902}" type="pres">
      <dgm:prSet presAssocID="{305D3B75-E500-48A9-85F1-6BC64E48314E}" presName="aSpace2" presStyleCnt="0"/>
      <dgm:spPr/>
    </dgm:pt>
    <dgm:pt modelId="{BD255B44-458D-46D7-8CB0-93FC2B07BEDB}" type="pres">
      <dgm:prSet presAssocID="{C52118D8-6D95-4A4A-9095-F5FB791AEF77}" presName="child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945625-161F-4542-94C2-5C12DE01A854}" type="pres">
      <dgm:prSet presAssocID="{C52118D8-6D95-4A4A-9095-F5FB791AEF77}" presName="aSpace2" presStyleCnt="0"/>
      <dgm:spPr/>
    </dgm:pt>
    <dgm:pt modelId="{78C74BC0-9FE4-4E32-BEEF-F11774F4F701}" type="pres">
      <dgm:prSet presAssocID="{09F1AE69-31A5-4997-BBEE-DC711C406993}" presName="child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A890B0-057E-49CC-86CB-7BCBB8FF3FC5}" type="pres">
      <dgm:prSet presAssocID="{F382C630-3194-43E2-8F96-1911C9DDE633}" presName="aSpace" presStyleCnt="0"/>
      <dgm:spPr/>
    </dgm:pt>
    <dgm:pt modelId="{F9A29F63-54CD-45DD-AA75-314F1415BDEF}" type="pres">
      <dgm:prSet presAssocID="{9E1F807F-A923-42FA-A581-AA6F4DB519F5}" presName="compNode" presStyleCnt="0"/>
      <dgm:spPr/>
    </dgm:pt>
    <dgm:pt modelId="{9FDFF960-A10B-42FB-BA7C-1F12F58CB8EC}" type="pres">
      <dgm:prSet presAssocID="{9E1F807F-A923-42FA-A581-AA6F4DB519F5}" presName="aNode" presStyleLbl="bgShp" presStyleIdx="3" presStyleCnt="4"/>
      <dgm:spPr/>
      <dgm:t>
        <a:bodyPr/>
        <a:lstStyle/>
        <a:p>
          <a:endParaRPr lang="en-US"/>
        </a:p>
      </dgm:t>
    </dgm:pt>
    <dgm:pt modelId="{44A44709-829F-4328-BBB1-A2BC22E5015A}" type="pres">
      <dgm:prSet presAssocID="{9E1F807F-A923-42FA-A581-AA6F4DB519F5}" presName="textNode" presStyleLbl="bgShp" presStyleIdx="3" presStyleCnt="4"/>
      <dgm:spPr/>
      <dgm:t>
        <a:bodyPr/>
        <a:lstStyle/>
        <a:p>
          <a:endParaRPr lang="en-US"/>
        </a:p>
      </dgm:t>
    </dgm:pt>
    <dgm:pt modelId="{C97A8273-E764-4F4A-8308-1C440129FA48}" type="pres">
      <dgm:prSet presAssocID="{9E1F807F-A923-42FA-A581-AA6F4DB519F5}" presName="compChildNode" presStyleCnt="0"/>
      <dgm:spPr/>
    </dgm:pt>
    <dgm:pt modelId="{E27BE411-67E7-4B03-8FC9-C1861AA438D3}" type="pres">
      <dgm:prSet presAssocID="{9E1F807F-A923-42FA-A581-AA6F4DB519F5}" presName="theInnerList" presStyleCnt="0"/>
      <dgm:spPr/>
    </dgm:pt>
    <dgm:pt modelId="{D14CA5B6-5AFF-471B-AA64-876D9BD48475}" type="pres">
      <dgm:prSet presAssocID="{F427F502-3CE8-4967-A436-67532633DA36}" presName="child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09FFCB-12C8-480A-A4A7-99D5131EBC2C}" type="pres">
      <dgm:prSet presAssocID="{F427F502-3CE8-4967-A436-67532633DA36}" presName="aSpace2" presStyleCnt="0"/>
      <dgm:spPr/>
    </dgm:pt>
    <dgm:pt modelId="{22949EFE-A4FE-453C-BA3D-6BA7C0A6EC49}" type="pres">
      <dgm:prSet presAssocID="{7544ECA8-F32E-40EB-A86F-803A760D43BE}" presName="child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9FE15C-0D5F-47DC-9CF4-C660E53CC56B}" type="pres">
      <dgm:prSet presAssocID="{7544ECA8-F32E-40EB-A86F-803A760D43BE}" presName="aSpace2" presStyleCnt="0"/>
      <dgm:spPr/>
    </dgm:pt>
    <dgm:pt modelId="{32886E1E-429C-47A2-BD61-25175287E597}" type="pres">
      <dgm:prSet presAssocID="{3A556604-EEF2-42B3-9E2C-561C48D81A6E}" presName="child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ED44BE-08B3-4076-982C-4479E6AC73FE}" type="presOf" srcId="{B139773F-F0FA-424B-BF1F-AF2A77B215BE}" destId="{EE97B0A6-3127-4819-AA88-DF5AE7C5B358}" srcOrd="0" destOrd="0" presId="urn:microsoft.com/office/officeart/2005/8/layout/lProcess2"/>
    <dgm:cxn modelId="{1831B3B9-0CA1-4B58-8AFC-CA64D858D6A6}" srcId="{B93851B5-6EAD-42EE-B34B-D8A3040505EA}" destId="{68B2285C-51F6-4472-B5A4-E2C60E6D1052}" srcOrd="3" destOrd="0" parTransId="{D640DD01-B42D-40BD-85F8-5504FF29FD11}" sibTransId="{008EDF19-6977-4C34-9C5D-0F5351A69827}"/>
    <dgm:cxn modelId="{4F66B6B2-8FEA-4096-9E7F-B4C25C5A1552}" type="presOf" srcId="{3A556604-EEF2-42B3-9E2C-561C48D81A6E}" destId="{32886E1E-429C-47A2-BD61-25175287E597}" srcOrd="0" destOrd="0" presId="urn:microsoft.com/office/officeart/2005/8/layout/lProcess2"/>
    <dgm:cxn modelId="{ECFF4557-84F8-4467-BB3F-AD26FCD4EAED}" srcId="{B93851B5-6EAD-42EE-B34B-D8A3040505EA}" destId="{9B6FA7CE-E947-433F-BB15-C98D4C3E8A6D}" srcOrd="1" destOrd="0" parTransId="{99F0178C-B527-423A-8C47-8DBBAC0B1F7A}" sibTransId="{9426D5AE-7ECD-4AB5-AE1B-DE5C2B196F6E}"/>
    <dgm:cxn modelId="{3441D241-6D7F-4E93-A1E3-CE4A5BDCC6BD}" type="presOf" srcId="{7544ECA8-F32E-40EB-A86F-803A760D43BE}" destId="{22949EFE-A4FE-453C-BA3D-6BA7C0A6EC49}" srcOrd="0" destOrd="0" presId="urn:microsoft.com/office/officeart/2005/8/layout/lProcess2"/>
    <dgm:cxn modelId="{F6EFF89B-B0B8-48A2-A165-D70049F97CC4}" srcId="{F382C630-3194-43E2-8F96-1911C9DDE633}" destId="{305D3B75-E500-48A9-85F1-6BC64E48314E}" srcOrd="0" destOrd="0" parTransId="{51F03798-C87D-48E2-B831-1A03DCF3CBA5}" sibTransId="{266B3603-5D34-4561-BD40-88CF8B78300C}"/>
    <dgm:cxn modelId="{D66EC77F-5CFF-473D-A7BF-4C1862BB8687}" type="presOf" srcId="{1C0348F2-C71D-411B-8ADB-A1E1769D6265}" destId="{7D187CA6-31A8-4D6A-8AF0-D5C2EC9E1522}" srcOrd="0" destOrd="0" presId="urn:microsoft.com/office/officeart/2005/8/layout/lProcess2"/>
    <dgm:cxn modelId="{14AE6D71-763A-474A-95F6-9690C9566C04}" srcId="{9E1F807F-A923-42FA-A581-AA6F4DB519F5}" destId="{F427F502-3CE8-4967-A436-67532633DA36}" srcOrd="0" destOrd="0" parTransId="{028F14E0-F063-4896-9FBC-3B380EEBEF7C}" sibTransId="{3465C762-6633-4611-9467-D4273888AD20}"/>
    <dgm:cxn modelId="{9DC2E7ED-1623-4D32-89E8-2F5400D32BA0}" srcId="{9E1F807F-A923-42FA-A581-AA6F4DB519F5}" destId="{3A556604-EEF2-42B3-9E2C-561C48D81A6E}" srcOrd="2" destOrd="0" parTransId="{726FBEAA-60EF-408B-ACA0-40E73C4EDF48}" sibTransId="{7EEFFBB3-1C5D-45C1-957F-84BAA48646A2}"/>
    <dgm:cxn modelId="{3AD6EDD2-5844-489A-91F0-D7D7466C051A}" srcId="{B139773F-F0FA-424B-BF1F-AF2A77B215BE}" destId="{4210FE2A-F2F5-420E-8553-D641E8FE1041}" srcOrd="2" destOrd="0" parTransId="{F3516454-93B8-4204-AF1A-0EB92753CFA1}" sibTransId="{8A72D6DD-B822-4024-8A79-1CC25E78ADD2}"/>
    <dgm:cxn modelId="{B9EE7609-F1C9-4C72-B2A9-E115C1312EC5}" srcId="{0540B8BD-05CF-41C1-A91F-57ED9940D8D2}" destId="{B93851B5-6EAD-42EE-B34B-D8A3040505EA}" srcOrd="0" destOrd="0" parTransId="{817A697E-BC42-4BCD-9BA6-3682A3E93EA3}" sibTransId="{15869963-D378-48B7-9206-9FF0B05171DB}"/>
    <dgm:cxn modelId="{DC8A1F5F-9D0D-496B-A4A3-8E5DB38B1926}" type="presOf" srcId="{EC36F591-9BD1-4E26-8782-08EE55D2D337}" destId="{12DC753F-CD20-4275-A043-15E4C09BFA40}" srcOrd="0" destOrd="0" presId="urn:microsoft.com/office/officeart/2005/8/layout/lProcess2"/>
    <dgm:cxn modelId="{A530C0A0-C0A7-44E6-A4E9-A46D057FFC38}" srcId="{0540B8BD-05CF-41C1-A91F-57ED9940D8D2}" destId="{F382C630-3194-43E2-8F96-1911C9DDE633}" srcOrd="2" destOrd="0" parTransId="{794FD686-4DB7-43F4-AB59-739E948A2149}" sibTransId="{78A1E40E-EA0A-4047-9B16-C44AC03C379C}"/>
    <dgm:cxn modelId="{F4B79A66-C125-4FC9-BD6D-01BB6DED137C}" type="presOf" srcId="{4210FE2A-F2F5-420E-8553-D641E8FE1041}" destId="{89AD2175-CED5-49DF-9018-09C0C84AAF3D}" srcOrd="0" destOrd="0" presId="urn:microsoft.com/office/officeart/2005/8/layout/lProcess2"/>
    <dgm:cxn modelId="{F9E05D77-2F83-45E6-A543-C4690EF1BFF8}" type="presOf" srcId="{9B6FA7CE-E947-433F-BB15-C98D4C3E8A6D}" destId="{E8940A4B-06D9-4077-9865-5A5D10F4B122}" srcOrd="0" destOrd="0" presId="urn:microsoft.com/office/officeart/2005/8/layout/lProcess2"/>
    <dgm:cxn modelId="{9531E451-9EAE-435B-9002-285F54EB3BB5}" type="presOf" srcId="{B93851B5-6EAD-42EE-B34B-D8A3040505EA}" destId="{FC986171-020B-42AC-AA19-DF5964EA835D}" srcOrd="0" destOrd="0" presId="urn:microsoft.com/office/officeart/2005/8/layout/lProcess2"/>
    <dgm:cxn modelId="{4DDBEA02-A2A0-40E6-BBC7-0C6E8F5DD920}" srcId="{B93851B5-6EAD-42EE-B34B-D8A3040505EA}" destId="{1C0348F2-C71D-411B-8ADB-A1E1769D6265}" srcOrd="0" destOrd="0" parTransId="{D1A7961C-2307-4152-B2C1-98F5196E9282}" sibTransId="{FCDC51F9-00F8-4541-AAE8-D3C8C68BE0B8}"/>
    <dgm:cxn modelId="{490B0C15-4BD0-408E-AF1A-AD0BDE6DE02D}" type="presOf" srcId="{B93851B5-6EAD-42EE-B34B-D8A3040505EA}" destId="{43138EFA-704C-49FC-B20C-00F0AD05CECF}" srcOrd="1" destOrd="0" presId="urn:microsoft.com/office/officeart/2005/8/layout/lProcess2"/>
    <dgm:cxn modelId="{905B8786-7339-4979-A63C-747AAA4F4F40}" srcId="{B139773F-F0FA-424B-BF1F-AF2A77B215BE}" destId="{FCC41AC7-7483-4896-9F57-C1C3F2DE22D9}" srcOrd="1" destOrd="0" parTransId="{2AB44E8E-58E1-49F9-9086-AECC7B33C342}" sibTransId="{3C2CFCB7-DE0E-4EE4-9359-F162B882368A}"/>
    <dgm:cxn modelId="{A158A338-742E-4A4B-9847-C0504C55F8BB}" type="presOf" srcId="{9E1F807F-A923-42FA-A581-AA6F4DB519F5}" destId="{9FDFF960-A10B-42FB-BA7C-1F12F58CB8EC}" srcOrd="0" destOrd="0" presId="urn:microsoft.com/office/officeart/2005/8/layout/lProcess2"/>
    <dgm:cxn modelId="{D4DC0352-71ED-4C04-B88A-E5C82F3862FD}" type="presOf" srcId="{FCC41AC7-7483-4896-9F57-C1C3F2DE22D9}" destId="{351C98E1-78C3-47CB-BE40-4E1FF63321E6}" srcOrd="0" destOrd="0" presId="urn:microsoft.com/office/officeart/2005/8/layout/lProcess2"/>
    <dgm:cxn modelId="{51F96226-AD90-4BC7-9597-D6170B5F487A}" type="presOf" srcId="{F427F502-3CE8-4967-A436-67532633DA36}" destId="{D14CA5B6-5AFF-471B-AA64-876D9BD48475}" srcOrd="0" destOrd="0" presId="urn:microsoft.com/office/officeart/2005/8/layout/lProcess2"/>
    <dgm:cxn modelId="{438B5402-B37A-4367-8509-A87CA7177111}" srcId="{9E1F807F-A923-42FA-A581-AA6F4DB519F5}" destId="{7544ECA8-F32E-40EB-A86F-803A760D43BE}" srcOrd="1" destOrd="0" parTransId="{6FEA1F5E-F112-4EA9-90A5-FF44FBCB21F5}" sibTransId="{018AE30E-862E-4EE8-B648-ABDA6ED5229B}"/>
    <dgm:cxn modelId="{990DE8C2-F6F4-409D-839F-C0B6D29A07A6}" srcId="{0540B8BD-05CF-41C1-A91F-57ED9940D8D2}" destId="{B139773F-F0FA-424B-BF1F-AF2A77B215BE}" srcOrd="1" destOrd="0" parTransId="{D081AEC3-AE6A-4625-8C5E-61BEB4EE2A3C}" sibTransId="{7EFF8826-AA75-4AAB-B43F-59E80D73A49C}"/>
    <dgm:cxn modelId="{52963F76-529A-4587-A5A4-F7A12026EBDE}" type="presOf" srcId="{F382C630-3194-43E2-8F96-1911C9DDE633}" destId="{727AC217-9777-4C85-BB77-1B8ED140EA4C}" srcOrd="0" destOrd="0" presId="urn:microsoft.com/office/officeart/2005/8/layout/lProcess2"/>
    <dgm:cxn modelId="{31349052-E308-44F8-9D29-4CA404FA74BF}" type="presOf" srcId="{C52118D8-6D95-4A4A-9095-F5FB791AEF77}" destId="{BD255B44-458D-46D7-8CB0-93FC2B07BEDB}" srcOrd="0" destOrd="0" presId="urn:microsoft.com/office/officeart/2005/8/layout/lProcess2"/>
    <dgm:cxn modelId="{C582930A-FA6C-40C1-A908-54A6043FDEF5}" srcId="{F382C630-3194-43E2-8F96-1911C9DDE633}" destId="{09F1AE69-31A5-4997-BBEE-DC711C406993}" srcOrd="2" destOrd="0" parTransId="{CFFE398F-197C-46B6-902D-0A8BFEB2C6A9}" sibTransId="{4A09CB6B-C9F0-418F-8533-9FA7172E72D6}"/>
    <dgm:cxn modelId="{206F16E0-3339-46E6-B8E0-59EBAEA7F342}" type="presOf" srcId="{DEE7CA6F-84C7-448D-A1E9-C8745487EBAF}" destId="{17C7AF42-B279-41A6-8096-FDF08067BCC0}" srcOrd="0" destOrd="0" presId="urn:microsoft.com/office/officeart/2005/8/layout/lProcess2"/>
    <dgm:cxn modelId="{0511E7BA-AE81-4796-ACCB-E9FADE551228}" type="presOf" srcId="{B139773F-F0FA-424B-BF1F-AF2A77B215BE}" destId="{DFE502F7-4022-4CE3-8172-CCE7E86EEABA}" srcOrd="1" destOrd="0" presId="urn:microsoft.com/office/officeart/2005/8/layout/lProcess2"/>
    <dgm:cxn modelId="{B2F32D54-0191-47A1-A56A-FE98B86A41D2}" type="presOf" srcId="{F382C630-3194-43E2-8F96-1911C9DDE633}" destId="{A54CB165-9807-4147-823A-D9A03E95F7CE}" srcOrd="1" destOrd="0" presId="urn:microsoft.com/office/officeart/2005/8/layout/lProcess2"/>
    <dgm:cxn modelId="{7161B327-E281-4D05-A929-AF3D4C2B3967}" srcId="{0540B8BD-05CF-41C1-A91F-57ED9940D8D2}" destId="{9E1F807F-A923-42FA-A581-AA6F4DB519F5}" srcOrd="3" destOrd="0" parTransId="{3EF7340E-721C-44A2-8284-7F0CE90CBAF7}" sibTransId="{9F84D736-46AB-4192-B424-B357854CEE02}"/>
    <dgm:cxn modelId="{35C49096-403A-4A03-9946-242A7D1F2F87}" type="presOf" srcId="{9E1F807F-A923-42FA-A581-AA6F4DB519F5}" destId="{44A44709-829F-4328-BBB1-A2BC22E5015A}" srcOrd="1" destOrd="0" presId="urn:microsoft.com/office/officeart/2005/8/layout/lProcess2"/>
    <dgm:cxn modelId="{F01EAFAB-9F71-43AD-B157-962E67E77FBB}" type="presOf" srcId="{0540B8BD-05CF-41C1-A91F-57ED9940D8D2}" destId="{C813F786-112D-4D4C-AA6E-AF58EB9A7515}" srcOrd="0" destOrd="0" presId="urn:microsoft.com/office/officeart/2005/8/layout/lProcess2"/>
    <dgm:cxn modelId="{57B0013B-973B-4E54-8B8B-E775F8653D75}" srcId="{B93851B5-6EAD-42EE-B34B-D8A3040505EA}" destId="{EC36F591-9BD1-4E26-8782-08EE55D2D337}" srcOrd="2" destOrd="0" parTransId="{F1E2A31B-5BA2-47ED-9EFA-32FAAF724957}" sibTransId="{8771A1EE-615F-4715-B221-E97E5DB23E97}"/>
    <dgm:cxn modelId="{FB02BBB2-ABFD-48B7-A572-E4DF379F0C37}" type="presOf" srcId="{09F1AE69-31A5-4997-BBEE-DC711C406993}" destId="{78C74BC0-9FE4-4E32-BEEF-F11774F4F701}" srcOrd="0" destOrd="0" presId="urn:microsoft.com/office/officeart/2005/8/layout/lProcess2"/>
    <dgm:cxn modelId="{89BCF7D4-B240-4FBE-BA20-4E43A0D9A47F}" srcId="{F382C630-3194-43E2-8F96-1911C9DDE633}" destId="{C52118D8-6D95-4A4A-9095-F5FB791AEF77}" srcOrd="1" destOrd="0" parTransId="{E94DDDAD-AF20-4EAC-9C38-7B652AD8E6BE}" sibTransId="{DB447E4B-133A-4E2C-AC00-7B645A718FD9}"/>
    <dgm:cxn modelId="{0B7AB142-61A5-4BD4-A462-E516BC38196A}" srcId="{B139773F-F0FA-424B-BF1F-AF2A77B215BE}" destId="{DEE7CA6F-84C7-448D-A1E9-C8745487EBAF}" srcOrd="0" destOrd="0" parTransId="{7168F61B-5F52-439F-93FB-5CF8B0306F23}" sibTransId="{09FB8ACE-78AC-4E8B-95AB-91371FC7D208}"/>
    <dgm:cxn modelId="{9B648574-79BD-40AC-961D-B6F047B95236}" type="presOf" srcId="{305D3B75-E500-48A9-85F1-6BC64E48314E}" destId="{E14AD267-0108-4FE7-BB33-579263BEF630}" srcOrd="0" destOrd="0" presId="urn:microsoft.com/office/officeart/2005/8/layout/lProcess2"/>
    <dgm:cxn modelId="{C74CF062-370E-4001-803F-B379FFCF1B8F}" type="presOf" srcId="{68B2285C-51F6-4472-B5A4-E2C60E6D1052}" destId="{8CA9B9BF-A2C2-4C18-9E17-BA4B6E3035E7}" srcOrd="0" destOrd="0" presId="urn:microsoft.com/office/officeart/2005/8/layout/lProcess2"/>
    <dgm:cxn modelId="{A6CB2EBD-4DF2-4211-95F5-18912A4792E4}" type="presParOf" srcId="{C813F786-112D-4D4C-AA6E-AF58EB9A7515}" destId="{0EA6899A-F210-41C4-9AEA-140C9F9B12A7}" srcOrd="0" destOrd="0" presId="urn:microsoft.com/office/officeart/2005/8/layout/lProcess2"/>
    <dgm:cxn modelId="{8A66C156-5E64-44E8-9CD7-876506D788CC}" type="presParOf" srcId="{0EA6899A-F210-41C4-9AEA-140C9F9B12A7}" destId="{FC986171-020B-42AC-AA19-DF5964EA835D}" srcOrd="0" destOrd="0" presId="urn:microsoft.com/office/officeart/2005/8/layout/lProcess2"/>
    <dgm:cxn modelId="{ACBF8843-A79C-4940-A86A-D57A366FFC45}" type="presParOf" srcId="{0EA6899A-F210-41C4-9AEA-140C9F9B12A7}" destId="{43138EFA-704C-49FC-B20C-00F0AD05CECF}" srcOrd="1" destOrd="0" presId="urn:microsoft.com/office/officeart/2005/8/layout/lProcess2"/>
    <dgm:cxn modelId="{F30EEAA3-F135-48B4-8B45-263C00554978}" type="presParOf" srcId="{0EA6899A-F210-41C4-9AEA-140C9F9B12A7}" destId="{2AF90DBE-E48F-47E8-BCA1-B3FBBEE5EAA2}" srcOrd="2" destOrd="0" presId="urn:microsoft.com/office/officeart/2005/8/layout/lProcess2"/>
    <dgm:cxn modelId="{769B87BE-79EC-41F6-BBB2-CA7F3EDA805E}" type="presParOf" srcId="{2AF90DBE-E48F-47E8-BCA1-B3FBBEE5EAA2}" destId="{F246EBE6-059F-485E-A74C-0531F11356E4}" srcOrd="0" destOrd="0" presId="urn:microsoft.com/office/officeart/2005/8/layout/lProcess2"/>
    <dgm:cxn modelId="{7231CBAB-927D-41CD-A2E4-F10D90DC56C9}" type="presParOf" srcId="{F246EBE6-059F-485E-A74C-0531F11356E4}" destId="{7D187CA6-31A8-4D6A-8AF0-D5C2EC9E1522}" srcOrd="0" destOrd="0" presId="urn:microsoft.com/office/officeart/2005/8/layout/lProcess2"/>
    <dgm:cxn modelId="{C4B12FB7-8FF7-4658-8136-6A04F4ED3C33}" type="presParOf" srcId="{F246EBE6-059F-485E-A74C-0531F11356E4}" destId="{8DB026A6-0158-4315-ADED-3101B5229027}" srcOrd="1" destOrd="0" presId="urn:microsoft.com/office/officeart/2005/8/layout/lProcess2"/>
    <dgm:cxn modelId="{F98D2C79-C851-43C1-B195-F8BF57C692E4}" type="presParOf" srcId="{F246EBE6-059F-485E-A74C-0531F11356E4}" destId="{E8940A4B-06D9-4077-9865-5A5D10F4B122}" srcOrd="2" destOrd="0" presId="urn:microsoft.com/office/officeart/2005/8/layout/lProcess2"/>
    <dgm:cxn modelId="{5F0EC401-382B-40CD-8A82-DF5BFAAF82D4}" type="presParOf" srcId="{F246EBE6-059F-485E-A74C-0531F11356E4}" destId="{E698092A-EC14-438F-AB1D-4CDAFB8A41C1}" srcOrd="3" destOrd="0" presId="urn:microsoft.com/office/officeart/2005/8/layout/lProcess2"/>
    <dgm:cxn modelId="{528A3B70-82DF-4F5E-BE85-70D6234BED10}" type="presParOf" srcId="{F246EBE6-059F-485E-A74C-0531F11356E4}" destId="{12DC753F-CD20-4275-A043-15E4C09BFA40}" srcOrd="4" destOrd="0" presId="urn:microsoft.com/office/officeart/2005/8/layout/lProcess2"/>
    <dgm:cxn modelId="{BB177236-3121-4111-9CEF-081AF5EE1151}" type="presParOf" srcId="{F246EBE6-059F-485E-A74C-0531F11356E4}" destId="{AEBE1983-AC6F-47CD-86EB-FF74EBA6DC36}" srcOrd="5" destOrd="0" presId="urn:microsoft.com/office/officeart/2005/8/layout/lProcess2"/>
    <dgm:cxn modelId="{CC03AD92-86C3-42A4-8262-84F08A4AF3B1}" type="presParOf" srcId="{F246EBE6-059F-485E-A74C-0531F11356E4}" destId="{8CA9B9BF-A2C2-4C18-9E17-BA4B6E3035E7}" srcOrd="6" destOrd="0" presId="urn:microsoft.com/office/officeart/2005/8/layout/lProcess2"/>
    <dgm:cxn modelId="{380E1C0A-7267-4B4E-B544-6510679CFDEF}" type="presParOf" srcId="{C813F786-112D-4D4C-AA6E-AF58EB9A7515}" destId="{1A914312-30B1-4122-BF55-794F316FEAB1}" srcOrd="1" destOrd="0" presId="urn:microsoft.com/office/officeart/2005/8/layout/lProcess2"/>
    <dgm:cxn modelId="{D0CC18F6-023E-4A25-A140-8AFB048F75F0}" type="presParOf" srcId="{C813F786-112D-4D4C-AA6E-AF58EB9A7515}" destId="{EB969150-AF2C-4730-B841-4B2B2AED81E9}" srcOrd="2" destOrd="0" presId="urn:microsoft.com/office/officeart/2005/8/layout/lProcess2"/>
    <dgm:cxn modelId="{364AB3ED-EEA3-4811-9393-742C7FFCE9EF}" type="presParOf" srcId="{EB969150-AF2C-4730-B841-4B2B2AED81E9}" destId="{EE97B0A6-3127-4819-AA88-DF5AE7C5B358}" srcOrd="0" destOrd="0" presId="urn:microsoft.com/office/officeart/2005/8/layout/lProcess2"/>
    <dgm:cxn modelId="{516F482E-B1B6-41A2-A8AE-9D47967F6CC0}" type="presParOf" srcId="{EB969150-AF2C-4730-B841-4B2B2AED81E9}" destId="{DFE502F7-4022-4CE3-8172-CCE7E86EEABA}" srcOrd="1" destOrd="0" presId="urn:microsoft.com/office/officeart/2005/8/layout/lProcess2"/>
    <dgm:cxn modelId="{D9814BA7-68DB-4B9A-BC50-9FBF9C602717}" type="presParOf" srcId="{EB969150-AF2C-4730-B841-4B2B2AED81E9}" destId="{E9BFA56E-56D0-426E-8E36-DC522767AAB2}" srcOrd="2" destOrd="0" presId="urn:microsoft.com/office/officeart/2005/8/layout/lProcess2"/>
    <dgm:cxn modelId="{FCDC41E2-1443-4B03-B542-8E0F232A566B}" type="presParOf" srcId="{E9BFA56E-56D0-426E-8E36-DC522767AAB2}" destId="{3960ECBF-EF9F-4F13-A180-411973164E6E}" srcOrd="0" destOrd="0" presId="urn:microsoft.com/office/officeart/2005/8/layout/lProcess2"/>
    <dgm:cxn modelId="{06FE3C2B-DE69-4162-96D2-26F77D9973E5}" type="presParOf" srcId="{3960ECBF-EF9F-4F13-A180-411973164E6E}" destId="{17C7AF42-B279-41A6-8096-FDF08067BCC0}" srcOrd="0" destOrd="0" presId="urn:microsoft.com/office/officeart/2005/8/layout/lProcess2"/>
    <dgm:cxn modelId="{CA1B8D09-6717-4736-B821-8794C8367E0C}" type="presParOf" srcId="{3960ECBF-EF9F-4F13-A180-411973164E6E}" destId="{818EAEB5-E8A1-4B51-B7C2-22672C051767}" srcOrd="1" destOrd="0" presId="urn:microsoft.com/office/officeart/2005/8/layout/lProcess2"/>
    <dgm:cxn modelId="{BCC807CE-DB43-4615-807F-C1F7E96D493B}" type="presParOf" srcId="{3960ECBF-EF9F-4F13-A180-411973164E6E}" destId="{351C98E1-78C3-47CB-BE40-4E1FF63321E6}" srcOrd="2" destOrd="0" presId="urn:microsoft.com/office/officeart/2005/8/layout/lProcess2"/>
    <dgm:cxn modelId="{C2DB5055-C273-488E-A842-99F52F3CA6C3}" type="presParOf" srcId="{3960ECBF-EF9F-4F13-A180-411973164E6E}" destId="{D10B091E-9A4A-44D6-9939-2E63CA7EB9FF}" srcOrd="3" destOrd="0" presId="urn:microsoft.com/office/officeart/2005/8/layout/lProcess2"/>
    <dgm:cxn modelId="{9199B6C8-8F4A-4370-8757-7EC86C8451F9}" type="presParOf" srcId="{3960ECBF-EF9F-4F13-A180-411973164E6E}" destId="{89AD2175-CED5-49DF-9018-09C0C84AAF3D}" srcOrd="4" destOrd="0" presId="urn:microsoft.com/office/officeart/2005/8/layout/lProcess2"/>
    <dgm:cxn modelId="{061366C0-897D-4870-8F55-769AB71D3269}" type="presParOf" srcId="{C813F786-112D-4D4C-AA6E-AF58EB9A7515}" destId="{AA3661F5-0715-47CD-9BE7-C569715AD523}" srcOrd="3" destOrd="0" presId="urn:microsoft.com/office/officeart/2005/8/layout/lProcess2"/>
    <dgm:cxn modelId="{B76641FD-A4F7-4C36-92A2-B7B21C162B36}" type="presParOf" srcId="{C813F786-112D-4D4C-AA6E-AF58EB9A7515}" destId="{03EFEA4A-C49D-49FA-93EF-7AB6C03C9077}" srcOrd="4" destOrd="0" presId="urn:microsoft.com/office/officeart/2005/8/layout/lProcess2"/>
    <dgm:cxn modelId="{723F22F5-F4AC-4889-AD4B-64083ADD5E9D}" type="presParOf" srcId="{03EFEA4A-C49D-49FA-93EF-7AB6C03C9077}" destId="{727AC217-9777-4C85-BB77-1B8ED140EA4C}" srcOrd="0" destOrd="0" presId="urn:microsoft.com/office/officeart/2005/8/layout/lProcess2"/>
    <dgm:cxn modelId="{1BE6DEAF-D4D3-428D-BCD6-8D977D5FF94B}" type="presParOf" srcId="{03EFEA4A-C49D-49FA-93EF-7AB6C03C9077}" destId="{A54CB165-9807-4147-823A-D9A03E95F7CE}" srcOrd="1" destOrd="0" presId="urn:microsoft.com/office/officeart/2005/8/layout/lProcess2"/>
    <dgm:cxn modelId="{E521897C-4BF6-4066-9491-7B6E7783A0ED}" type="presParOf" srcId="{03EFEA4A-C49D-49FA-93EF-7AB6C03C9077}" destId="{682A7E51-542C-4A22-A6F0-D24B99DCB168}" srcOrd="2" destOrd="0" presId="urn:microsoft.com/office/officeart/2005/8/layout/lProcess2"/>
    <dgm:cxn modelId="{F97B4B5F-66E9-4489-97C1-2CE92F3887B2}" type="presParOf" srcId="{682A7E51-542C-4A22-A6F0-D24B99DCB168}" destId="{C4FC2493-D301-4FFC-83C8-3BAD1F95659F}" srcOrd="0" destOrd="0" presId="urn:microsoft.com/office/officeart/2005/8/layout/lProcess2"/>
    <dgm:cxn modelId="{BDDF4A24-AA46-46CB-9D1D-399FD03274B5}" type="presParOf" srcId="{C4FC2493-D301-4FFC-83C8-3BAD1F95659F}" destId="{E14AD267-0108-4FE7-BB33-579263BEF630}" srcOrd="0" destOrd="0" presId="urn:microsoft.com/office/officeart/2005/8/layout/lProcess2"/>
    <dgm:cxn modelId="{9E6ACFD2-48A0-418E-9A09-9CD815284FE2}" type="presParOf" srcId="{C4FC2493-D301-4FFC-83C8-3BAD1F95659F}" destId="{87E6392A-A1FC-4767-9438-99F5245BD902}" srcOrd="1" destOrd="0" presId="urn:microsoft.com/office/officeart/2005/8/layout/lProcess2"/>
    <dgm:cxn modelId="{91218583-BA05-4B7C-9BAB-D9B0F4B5B8A2}" type="presParOf" srcId="{C4FC2493-D301-4FFC-83C8-3BAD1F95659F}" destId="{BD255B44-458D-46D7-8CB0-93FC2B07BEDB}" srcOrd="2" destOrd="0" presId="urn:microsoft.com/office/officeart/2005/8/layout/lProcess2"/>
    <dgm:cxn modelId="{CAB68974-C283-4BDD-8EE7-8E0C6DC7E316}" type="presParOf" srcId="{C4FC2493-D301-4FFC-83C8-3BAD1F95659F}" destId="{45945625-161F-4542-94C2-5C12DE01A854}" srcOrd="3" destOrd="0" presId="urn:microsoft.com/office/officeart/2005/8/layout/lProcess2"/>
    <dgm:cxn modelId="{6FBABAC5-2553-419E-9D52-7366083D3941}" type="presParOf" srcId="{C4FC2493-D301-4FFC-83C8-3BAD1F95659F}" destId="{78C74BC0-9FE4-4E32-BEEF-F11774F4F701}" srcOrd="4" destOrd="0" presId="urn:microsoft.com/office/officeart/2005/8/layout/lProcess2"/>
    <dgm:cxn modelId="{A0ABB3BC-4524-4CA4-A925-7645745B692C}" type="presParOf" srcId="{C813F786-112D-4D4C-AA6E-AF58EB9A7515}" destId="{1EA890B0-057E-49CC-86CB-7BCBB8FF3FC5}" srcOrd="5" destOrd="0" presId="urn:microsoft.com/office/officeart/2005/8/layout/lProcess2"/>
    <dgm:cxn modelId="{2A1B8EE4-E4C8-47EC-AB4C-A8721A2F5571}" type="presParOf" srcId="{C813F786-112D-4D4C-AA6E-AF58EB9A7515}" destId="{F9A29F63-54CD-45DD-AA75-314F1415BDEF}" srcOrd="6" destOrd="0" presId="urn:microsoft.com/office/officeart/2005/8/layout/lProcess2"/>
    <dgm:cxn modelId="{6CB2AEBD-931B-4058-B0D5-0AF36EE8C858}" type="presParOf" srcId="{F9A29F63-54CD-45DD-AA75-314F1415BDEF}" destId="{9FDFF960-A10B-42FB-BA7C-1F12F58CB8EC}" srcOrd="0" destOrd="0" presId="urn:microsoft.com/office/officeart/2005/8/layout/lProcess2"/>
    <dgm:cxn modelId="{DE4A51B9-FCBA-4BC4-8927-D1E037A5835D}" type="presParOf" srcId="{F9A29F63-54CD-45DD-AA75-314F1415BDEF}" destId="{44A44709-829F-4328-BBB1-A2BC22E5015A}" srcOrd="1" destOrd="0" presId="urn:microsoft.com/office/officeart/2005/8/layout/lProcess2"/>
    <dgm:cxn modelId="{4E8108ED-4D82-4ED7-9D16-0CAEF38DD46C}" type="presParOf" srcId="{F9A29F63-54CD-45DD-AA75-314F1415BDEF}" destId="{C97A8273-E764-4F4A-8308-1C440129FA48}" srcOrd="2" destOrd="0" presId="urn:microsoft.com/office/officeart/2005/8/layout/lProcess2"/>
    <dgm:cxn modelId="{646E544A-04C5-403D-9FDA-A722FE1B693A}" type="presParOf" srcId="{C97A8273-E764-4F4A-8308-1C440129FA48}" destId="{E27BE411-67E7-4B03-8FC9-C1861AA438D3}" srcOrd="0" destOrd="0" presId="urn:microsoft.com/office/officeart/2005/8/layout/lProcess2"/>
    <dgm:cxn modelId="{4957CE69-B7CE-4CCB-9BDD-8FD06CE2D930}" type="presParOf" srcId="{E27BE411-67E7-4B03-8FC9-C1861AA438D3}" destId="{D14CA5B6-5AFF-471B-AA64-876D9BD48475}" srcOrd="0" destOrd="0" presId="urn:microsoft.com/office/officeart/2005/8/layout/lProcess2"/>
    <dgm:cxn modelId="{324B690B-AF9B-40FF-8136-D2327CD97B42}" type="presParOf" srcId="{E27BE411-67E7-4B03-8FC9-C1861AA438D3}" destId="{6D09FFCB-12C8-480A-A4A7-99D5131EBC2C}" srcOrd="1" destOrd="0" presId="urn:microsoft.com/office/officeart/2005/8/layout/lProcess2"/>
    <dgm:cxn modelId="{DACAB7CD-0531-4A1F-AB19-0346073B8047}" type="presParOf" srcId="{E27BE411-67E7-4B03-8FC9-C1861AA438D3}" destId="{22949EFE-A4FE-453C-BA3D-6BA7C0A6EC49}" srcOrd="2" destOrd="0" presId="urn:microsoft.com/office/officeart/2005/8/layout/lProcess2"/>
    <dgm:cxn modelId="{20A9EAE2-0859-42DA-987B-D9E89E9B9307}" type="presParOf" srcId="{E27BE411-67E7-4B03-8FC9-C1861AA438D3}" destId="{039FE15C-0D5F-47DC-9CF4-C660E53CC56B}" srcOrd="3" destOrd="0" presId="urn:microsoft.com/office/officeart/2005/8/layout/lProcess2"/>
    <dgm:cxn modelId="{4B43A432-EFF0-4624-987E-744171036258}" type="presParOf" srcId="{E27BE411-67E7-4B03-8FC9-C1861AA438D3}" destId="{32886E1E-429C-47A2-BD61-25175287E597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2B56DD-D3C8-4C0F-8A79-1992C5B469D8}">
      <dsp:nvSpPr>
        <dsp:cNvPr id="0" name=""/>
        <dsp:cNvSpPr/>
      </dsp:nvSpPr>
      <dsp:spPr>
        <a:xfrm>
          <a:off x="583993" y="0"/>
          <a:ext cx="5400600" cy="5400600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0CED9C-7422-4FD9-AD6D-3B08BFE92741}">
      <dsp:nvSpPr>
        <dsp:cNvPr id="0" name=""/>
        <dsp:cNvSpPr/>
      </dsp:nvSpPr>
      <dsp:spPr>
        <a:xfrm>
          <a:off x="3284293" y="542960"/>
          <a:ext cx="3510390" cy="12784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/>
            <a:t>Знание способов взаимодействия с окружающими людьми</a:t>
          </a:r>
        </a:p>
      </dsp:txBody>
      <dsp:txXfrm>
        <a:off x="3284293" y="542960"/>
        <a:ext cx="3510390" cy="1278423"/>
      </dsp:txXfrm>
    </dsp:sp>
    <dsp:sp modelId="{2CD1A75D-7CEC-41D4-BFE4-FF9437F7CAD1}">
      <dsp:nvSpPr>
        <dsp:cNvPr id="0" name=""/>
        <dsp:cNvSpPr/>
      </dsp:nvSpPr>
      <dsp:spPr>
        <a:xfrm>
          <a:off x="3284293" y="1981186"/>
          <a:ext cx="3510390" cy="12784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9504421"/>
              <a:satOff val="-18343"/>
              <a:lumOff val="-23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/>
            <a:t>Владение различными социальными ролями</a:t>
          </a:r>
        </a:p>
      </dsp:txBody>
      <dsp:txXfrm>
        <a:off x="3284293" y="1981186"/>
        <a:ext cx="3510390" cy="1278423"/>
      </dsp:txXfrm>
    </dsp:sp>
    <dsp:sp modelId="{8F321EC3-8D1B-4298-8212-96B709E83890}">
      <dsp:nvSpPr>
        <dsp:cNvPr id="0" name=""/>
        <dsp:cNvSpPr/>
      </dsp:nvSpPr>
      <dsp:spPr>
        <a:xfrm>
          <a:off x="3284293" y="3419413"/>
          <a:ext cx="3510390" cy="12784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/>
            <a:t>Навыки работы в группе и коллективе</a:t>
          </a:r>
        </a:p>
      </dsp:txBody>
      <dsp:txXfrm>
        <a:off x="3284293" y="3419413"/>
        <a:ext cx="3510390" cy="127842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986171-020B-42AC-AA19-DF5964EA835D}">
      <dsp:nvSpPr>
        <dsp:cNvPr id="0" name=""/>
        <dsp:cNvSpPr/>
      </dsp:nvSpPr>
      <dsp:spPr>
        <a:xfrm>
          <a:off x="1850" y="0"/>
          <a:ext cx="1815649" cy="496369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/>
            <a:t>Практические методы</a:t>
          </a:r>
          <a:endParaRPr lang="ru-RU" sz="2000" b="1" kern="1200" dirty="0"/>
        </a:p>
      </dsp:txBody>
      <dsp:txXfrm>
        <a:off x="1850" y="0"/>
        <a:ext cx="1815649" cy="1489107"/>
      </dsp:txXfrm>
    </dsp:sp>
    <dsp:sp modelId="{7D187CA6-31A8-4D6A-8AF0-D5C2EC9E1522}">
      <dsp:nvSpPr>
        <dsp:cNvPr id="0" name=""/>
        <dsp:cNvSpPr/>
      </dsp:nvSpPr>
      <dsp:spPr>
        <a:xfrm>
          <a:off x="183415" y="1489228"/>
          <a:ext cx="1452519" cy="7231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/>
            <a:t>Сюжетно – ролевые игры</a:t>
          </a:r>
          <a:endParaRPr lang="ru-RU" sz="1400" b="1" kern="1200" dirty="0"/>
        </a:p>
      </dsp:txBody>
      <dsp:txXfrm>
        <a:off x="183415" y="1489228"/>
        <a:ext cx="1452519" cy="723103"/>
      </dsp:txXfrm>
    </dsp:sp>
    <dsp:sp modelId="{E8940A4B-06D9-4077-9865-5A5D10F4B122}">
      <dsp:nvSpPr>
        <dsp:cNvPr id="0" name=""/>
        <dsp:cNvSpPr/>
      </dsp:nvSpPr>
      <dsp:spPr>
        <a:xfrm>
          <a:off x="183415" y="2323578"/>
          <a:ext cx="1452519" cy="7231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84070"/>
                <a:satOff val="-3057"/>
                <a:lumOff val="-392"/>
                <a:alphaOff val="0"/>
                <a:tint val="35000"/>
                <a:satMod val="253000"/>
              </a:schemeClr>
            </a:gs>
            <a:gs pos="50000">
              <a:schemeClr val="accent2">
                <a:hueOff val="1584070"/>
                <a:satOff val="-3057"/>
                <a:lumOff val="-392"/>
                <a:alphaOff val="0"/>
                <a:tint val="42000"/>
                <a:satMod val="255000"/>
              </a:schemeClr>
            </a:gs>
            <a:gs pos="97000">
              <a:schemeClr val="accent2">
                <a:hueOff val="1584070"/>
                <a:satOff val="-3057"/>
                <a:lumOff val="-392"/>
                <a:alphaOff val="0"/>
                <a:tint val="53000"/>
                <a:satMod val="260000"/>
              </a:schemeClr>
            </a:gs>
            <a:gs pos="100000">
              <a:schemeClr val="accent2">
                <a:hueOff val="1584070"/>
                <a:satOff val="-3057"/>
                <a:lumOff val="-392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/>
            <a:t>Дидактические игры</a:t>
          </a:r>
          <a:endParaRPr lang="ru-RU" sz="1400" b="1" kern="1200" dirty="0"/>
        </a:p>
      </dsp:txBody>
      <dsp:txXfrm>
        <a:off x="183415" y="2323578"/>
        <a:ext cx="1452519" cy="723103"/>
      </dsp:txXfrm>
    </dsp:sp>
    <dsp:sp modelId="{12DC753F-CD20-4275-A043-15E4C09BFA40}">
      <dsp:nvSpPr>
        <dsp:cNvPr id="0" name=""/>
        <dsp:cNvSpPr/>
      </dsp:nvSpPr>
      <dsp:spPr>
        <a:xfrm>
          <a:off x="183415" y="3157929"/>
          <a:ext cx="1452519" cy="7231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68140"/>
                <a:satOff val="-6114"/>
                <a:lumOff val="-785"/>
                <a:alphaOff val="0"/>
                <a:tint val="35000"/>
                <a:satMod val="253000"/>
              </a:schemeClr>
            </a:gs>
            <a:gs pos="50000">
              <a:schemeClr val="accent2">
                <a:hueOff val="3168140"/>
                <a:satOff val="-6114"/>
                <a:lumOff val="-785"/>
                <a:alphaOff val="0"/>
                <a:tint val="42000"/>
                <a:satMod val="255000"/>
              </a:schemeClr>
            </a:gs>
            <a:gs pos="97000">
              <a:schemeClr val="accent2">
                <a:hueOff val="3168140"/>
                <a:satOff val="-6114"/>
                <a:lumOff val="-785"/>
                <a:alphaOff val="0"/>
                <a:tint val="53000"/>
                <a:satMod val="260000"/>
              </a:schemeClr>
            </a:gs>
            <a:gs pos="100000">
              <a:schemeClr val="accent2">
                <a:hueOff val="3168140"/>
                <a:satOff val="-6114"/>
                <a:lumOff val="-785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Упражнения</a:t>
          </a:r>
        </a:p>
      </dsp:txBody>
      <dsp:txXfrm>
        <a:off x="183415" y="3157929"/>
        <a:ext cx="1452519" cy="723103"/>
      </dsp:txXfrm>
    </dsp:sp>
    <dsp:sp modelId="{8CA9B9BF-A2C2-4C18-9E17-BA4B6E3035E7}">
      <dsp:nvSpPr>
        <dsp:cNvPr id="0" name=""/>
        <dsp:cNvSpPr/>
      </dsp:nvSpPr>
      <dsp:spPr>
        <a:xfrm>
          <a:off x="183415" y="3992280"/>
          <a:ext cx="1452519" cy="7231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752210"/>
                <a:satOff val="-9171"/>
                <a:lumOff val="-1177"/>
                <a:alphaOff val="0"/>
                <a:tint val="35000"/>
                <a:satMod val="253000"/>
              </a:schemeClr>
            </a:gs>
            <a:gs pos="50000">
              <a:schemeClr val="accent2">
                <a:hueOff val="4752210"/>
                <a:satOff val="-9171"/>
                <a:lumOff val="-1177"/>
                <a:alphaOff val="0"/>
                <a:tint val="42000"/>
                <a:satMod val="255000"/>
              </a:schemeClr>
            </a:gs>
            <a:gs pos="97000">
              <a:schemeClr val="accent2">
                <a:hueOff val="4752210"/>
                <a:satOff val="-9171"/>
                <a:lumOff val="-1177"/>
                <a:alphaOff val="0"/>
                <a:tint val="53000"/>
                <a:satMod val="260000"/>
              </a:schemeClr>
            </a:gs>
            <a:gs pos="100000">
              <a:schemeClr val="accent2">
                <a:hueOff val="4752210"/>
                <a:satOff val="-9171"/>
                <a:lumOff val="-1177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ИКТ</a:t>
          </a:r>
        </a:p>
      </dsp:txBody>
      <dsp:txXfrm>
        <a:off x="183415" y="3992280"/>
        <a:ext cx="1452519" cy="723103"/>
      </dsp:txXfrm>
    </dsp:sp>
    <dsp:sp modelId="{EE97B0A6-3127-4819-AA88-DF5AE7C5B358}">
      <dsp:nvSpPr>
        <dsp:cNvPr id="0" name=""/>
        <dsp:cNvSpPr/>
      </dsp:nvSpPr>
      <dsp:spPr>
        <a:xfrm>
          <a:off x="1953673" y="0"/>
          <a:ext cx="1815649" cy="496369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Наглядные  методы</a:t>
          </a:r>
        </a:p>
      </dsp:txBody>
      <dsp:txXfrm>
        <a:off x="1953673" y="0"/>
        <a:ext cx="1815649" cy="1489107"/>
      </dsp:txXfrm>
    </dsp:sp>
    <dsp:sp modelId="{17C7AF42-B279-41A6-8096-FDF08067BCC0}">
      <dsp:nvSpPr>
        <dsp:cNvPr id="0" name=""/>
        <dsp:cNvSpPr/>
      </dsp:nvSpPr>
      <dsp:spPr>
        <a:xfrm>
          <a:off x="2135237" y="1489531"/>
          <a:ext cx="1452519" cy="975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336281"/>
                <a:satOff val="-12229"/>
                <a:lumOff val="-1570"/>
                <a:alphaOff val="0"/>
                <a:tint val="35000"/>
                <a:satMod val="253000"/>
              </a:schemeClr>
            </a:gs>
            <a:gs pos="50000">
              <a:schemeClr val="accent2">
                <a:hueOff val="6336281"/>
                <a:satOff val="-12229"/>
                <a:lumOff val="-1570"/>
                <a:alphaOff val="0"/>
                <a:tint val="42000"/>
                <a:satMod val="255000"/>
              </a:schemeClr>
            </a:gs>
            <a:gs pos="97000">
              <a:schemeClr val="accent2">
                <a:hueOff val="6336281"/>
                <a:satOff val="-12229"/>
                <a:lumOff val="-1570"/>
                <a:alphaOff val="0"/>
                <a:tint val="53000"/>
                <a:satMod val="260000"/>
              </a:schemeClr>
            </a:gs>
            <a:gs pos="100000">
              <a:schemeClr val="accent2">
                <a:hueOff val="6336281"/>
                <a:satOff val="-12229"/>
                <a:lumOff val="-157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Наблюдение</a:t>
          </a:r>
        </a:p>
      </dsp:txBody>
      <dsp:txXfrm>
        <a:off x="2135237" y="1489531"/>
        <a:ext cx="1452519" cy="975166"/>
      </dsp:txXfrm>
    </dsp:sp>
    <dsp:sp modelId="{351C98E1-78C3-47CB-BE40-4E1FF63321E6}">
      <dsp:nvSpPr>
        <dsp:cNvPr id="0" name=""/>
        <dsp:cNvSpPr/>
      </dsp:nvSpPr>
      <dsp:spPr>
        <a:xfrm>
          <a:off x="2135237" y="2614723"/>
          <a:ext cx="1452519" cy="975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7920351"/>
                <a:satOff val="-15286"/>
                <a:lumOff val="-1962"/>
                <a:alphaOff val="0"/>
                <a:tint val="35000"/>
                <a:satMod val="253000"/>
              </a:schemeClr>
            </a:gs>
            <a:gs pos="50000">
              <a:schemeClr val="accent2">
                <a:hueOff val="7920351"/>
                <a:satOff val="-15286"/>
                <a:lumOff val="-1962"/>
                <a:alphaOff val="0"/>
                <a:tint val="42000"/>
                <a:satMod val="255000"/>
              </a:schemeClr>
            </a:gs>
            <a:gs pos="97000">
              <a:schemeClr val="accent2">
                <a:hueOff val="7920351"/>
                <a:satOff val="-15286"/>
                <a:lumOff val="-1962"/>
                <a:alphaOff val="0"/>
                <a:tint val="53000"/>
                <a:satMod val="260000"/>
              </a:schemeClr>
            </a:gs>
            <a:gs pos="100000">
              <a:schemeClr val="accent2">
                <a:hueOff val="7920351"/>
                <a:satOff val="-15286"/>
                <a:lumOff val="-1962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Рассматривание сюжетных картин</a:t>
          </a:r>
        </a:p>
      </dsp:txBody>
      <dsp:txXfrm>
        <a:off x="2135237" y="2614723"/>
        <a:ext cx="1452519" cy="975166"/>
      </dsp:txXfrm>
    </dsp:sp>
    <dsp:sp modelId="{89AD2175-CED5-49DF-9018-09C0C84AAF3D}">
      <dsp:nvSpPr>
        <dsp:cNvPr id="0" name=""/>
        <dsp:cNvSpPr/>
      </dsp:nvSpPr>
      <dsp:spPr>
        <a:xfrm>
          <a:off x="2135237" y="3739915"/>
          <a:ext cx="1452519" cy="975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9504421"/>
                <a:satOff val="-18343"/>
                <a:lumOff val="-2355"/>
                <a:alphaOff val="0"/>
                <a:tint val="35000"/>
                <a:satMod val="253000"/>
              </a:schemeClr>
            </a:gs>
            <a:gs pos="50000">
              <a:schemeClr val="accent2">
                <a:hueOff val="9504421"/>
                <a:satOff val="-18343"/>
                <a:lumOff val="-2355"/>
                <a:alphaOff val="0"/>
                <a:tint val="42000"/>
                <a:satMod val="255000"/>
              </a:schemeClr>
            </a:gs>
            <a:gs pos="97000">
              <a:schemeClr val="accent2">
                <a:hueOff val="9504421"/>
                <a:satOff val="-18343"/>
                <a:lumOff val="-2355"/>
                <a:alphaOff val="0"/>
                <a:tint val="53000"/>
                <a:satMod val="260000"/>
              </a:schemeClr>
            </a:gs>
            <a:gs pos="100000">
              <a:schemeClr val="accent2">
                <a:hueOff val="9504421"/>
                <a:satOff val="-18343"/>
                <a:lumOff val="-2355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Прослушивание рассказов и сказок</a:t>
          </a:r>
        </a:p>
      </dsp:txBody>
      <dsp:txXfrm>
        <a:off x="2135237" y="3739915"/>
        <a:ext cx="1452519" cy="975166"/>
      </dsp:txXfrm>
    </dsp:sp>
    <dsp:sp modelId="{727AC217-9777-4C85-BB77-1B8ED140EA4C}">
      <dsp:nvSpPr>
        <dsp:cNvPr id="0" name=""/>
        <dsp:cNvSpPr/>
      </dsp:nvSpPr>
      <dsp:spPr>
        <a:xfrm>
          <a:off x="3905495" y="0"/>
          <a:ext cx="1815649" cy="496369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Словесные методы</a:t>
          </a:r>
        </a:p>
      </dsp:txBody>
      <dsp:txXfrm>
        <a:off x="3905495" y="0"/>
        <a:ext cx="1815649" cy="1489107"/>
      </dsp:txXfrm>
    </dsp:sp>
    <dsp:sp modelId="{E14AD267-0108-4FE7-BB33-579263BEF630}">
      <dsp:nvSpPr>
        <dsp:cNvPr id="0" name=""/>
        <dsp:cNvSpPr/>
      </dsp:nvSpPr>
      <dsp:spPr>
        <a:xfrm>
          <a:off x="4087060" y="1489531"/>
          <a:ext cx="1452519" cy="975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1088491"/>
                <a:satOff val="-21400"/>
                <a:lumOff val="-2747"/>
                <a:alphaOff val="0"/>
                <a:tint val="35000"/>
                <a:satMod val="253000"/>
              </a:schemeClr>
            </a:gs>
            <a:gs pos="50000">
              <a:schemeClr val="accent2">
                <a:hueOff val="11088491"/>
                <a:satOff val="-21400"/>
                <a:lumOff val="-2747"/>
                <a:alphaOff val="0"/>
                <a:tint val="42000"/>
                <a:satMod val="255000"/>
              </a:schemeClr>
            </a:gs>
            <a:gs pos="97000">
              <a:schemeClr val="accent2">
                <a:hueOff val="11088491"/>
                <a:satOff val="-21400"/>
                <a:lumOff val="-2747"/>
                <a:alphaOff val="0"/>
                <a:tint val="53000"/>
                <a:satMod val="260000"/>
              </a:schemeClr>
            </a:gs>
            <a:gs pos="100000">
              <a:schemeClr val="accent2">
                <a:hueOff val="11088491"/>
                <a:satOff val="-21400"/>
                <a:lumOff val="-2747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Рассказ</a:t>
          </a:r>
        </a:p>
      </dsp:txBody>
      <dsp:txXfrm>
        <a:off x="4087060" y="1489531"/>
        <a:ext cx="1452519" cy="975166"/>
      </dsp:txXfrm>
    </dsp:sp>
    <dsp:sp modelId="{BD255B44-458D-46D7-8CB0-93FC2B07BEDB}">
      <dsp:nvSpPr>
        <dsp:cNvPr id="0" name=""/>
        <dsp:cNvSpPr/>
      </dsp:nvSpPr>
      <dsp:spPr>
        <a:xfrm>
          <a:off x="4087060" y="2614723"/>
          <a:ext cx="1452519" cy="975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2672561"/>
                <a:satOff val="-24457"/>
                <a:lumOff val="-3140"/>
                <a:alphaOff val="0"/>
                <a:tint val="35000"/>
                <a:satMod val="253000"/>
              </a:schemeClr>
            </a:gs>
            <a:gs pos="50000">
              <a:schemeClr val="accent2">
                <a:hueOff val="12672561"/>
                <a:satOff val="-24457"/>
                <a:lumOff val="-3140"/>
                <a:alphaOff val="0"/>
                <a:tint val="42000"/>
                <a:satMod val="255000"/>
              </a:schemeClr>
            </a:gs>
            <a:gs pos="97000">
              <a:schemeClr val="accent2">
                <a:hueOff val="12672561"/>
                <a:satOff val="-24457"/>
                <a:lumOff val="-3140"/>
                <a:alphaOff val="0"/>
                <a:tint val="53000"/>
                <a:satMod val="260000"/>
              </a:schemeClr>
            </a:gs>
            <a:gs pos="100000">
              <a:schemeClr val="accent2">
                <a:hueOff val="12672561"/>
                <a:satOff val="-24457"/>
                <a:lumOff val="-314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Беседа</a:t>
          </a:r>
        </a:p>
      </dsp:txBody>
      <dsp:txXfrm>
        <a:off x="4087060" y="2614723"/>
        <a:ext cx="1452519" cy="975166"/>
      </dsp:txXfrm>
    </dsp:sp>
    <dsp:sp modelId="{78C74BC0-9FE4-4E32-BEEF-F11774F4F701}">
      <dsp:nvSpPr>
        <dsp:cNvPr id="0" name=""/>
        <dsp:cNvSpPr/>
      </dsp:nvSpPr>
      <dsp:spPr>
        <a:xfrm>
          <a:off x="4087060" y="3739915"/>
          <a:ext cx="1452519" cy="975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4256631"/>
                <a:satOff val="-27514"/>
                <a:lumOff val="-3532"/>
                <a:alphaOff val="0"/>
                <a:tint val="35000"/>
                <a:satMod val="253000"/>
              </a:schemeClr>
            </a:gs>
            <a:gs pos="50000">
              <a:schemeClr val="accent2">
                <a:hueOff val="14256631"/>
                <a:satOff val="-27514"/>
                <a:lumOff val="-3532"/>
                <a:alphaOff val="0"/>
                <a:tint val="42000"/>
                <a:satMod val="255000"/>
              </a:schemeClr>
            </a:gs>
            <a:gs pos="97000">
              <a:schemeClr val="accent2">
                <a:hueOff val="14256631"/>
                <a:satOff val="-27514"/>
                <a:lumOff val="-3532"/>
                <a:alphaOff val="0"/>
                <a:tint val="53000"/>
                <a:satMod val="260000"/>
              </a:schemeClr>
            </a:gs>
            <a:gs pos="100000">
              <a:schemeClr val="accent2">
                <a:hueOff val="14256631"/>
                <a:satOff val="-27514"/>
                <a:lumOff val="-3532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Чтение</a:t>
          </a:r>
        </a:p>
      </dsp:txBody>
      <dsp:txXfrm>
        <a:off x="4087060" y="3739915"/>
        <a:ext cx="1452519" cy="975166"/>
      </dsp:txXfrm>
    </dsp:sp>
    <dsp:sp modelId="{9FDFF960-A10B-42FB-BA7C-1F12F58CB8EC}">
      <dsp:nvSpPr>
        <dsp:cNvPr id="0" name=""/>
        <dsp:cNvSpPr/>
      </dsp:nvSpPr>
      <dsp:spPr>
        <a:xfrm>
          <a:off x="5857318" y="0"/>
          <a:ext cx="1815649" cy="496369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Метод проектов</a:t>
          </a:r>
        </a:p>
      </dsp:txBody>
      <dsp:txXfrm>
        <a:off x="5857318" y="0"/>
        <a:ext cx="1815649" cy="1489107"/>
      </dsp:txXfrm>
    </dsp:sp>
    <dsp:sp modelId="{D14CA5B6-5AFF-471B-AA64-876D9BD48475}">
      <dsp:nvSpPr>
        <dsp:cNvPr id="0" name=""/>
        <dsp:cNvSpPr/>
      </dsp:nvSpPr>
      <dsp:spPr>
        <a:xfrm>
          <a:off x="6038883" y="1489531"/>
          <a:ext cx="1452519" cy="975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840701"/>
                <a:satOff val="-30572"/>
                <a:lumOff val="-3925"/>
                <a:alphaOff val="0"/>
                <a:tint val="35000"/>
                <a:satMod val="253000"/>
              </a:schemeClr>
            </a:gs>
            <a:gs pos="50000">
              <a:schemeClr val="accent2">
                <a:hueOff val="15840701"/>
                <a:satOff val="-30572"/>
                <a:lumOff val="-3925"/>
                <a:alphaOff val="0"/>
                <a:tint val="42000"/>
                <a:satMod val="255000"/>
              </a:schemeClr>
            </a:gs>
            <a:gs pos="97000">
              <a:schemeClr val="accent2">
                <a:hueOff val="15840701"/>
                <a:satOff val="-30572"/>
                <a:lumOff val="-3925"/>
                <a:alphaOff val="0"/>
                <a:tint val="53000"/>
                <a:satMod val="260000"/>
              </a:schemeClr>
            </a:gs>
            <a:gs pos="100000">
              <a:schemeClr val="accent2">
                <a:hueOff val="15840701"/>
                <a:satOff val="-30572"/>
                <a:lumOff val="-3925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Проектная деятельность</a:t>
          </a:r>
        </a:p>
      </dsp:txBody>
      <dsp:txXfrm>
        <a:off x="6038883" y="1489531"/>
        <a:ext cx="1452519" cy="975166"/>
      </dsp:txXfrm>
    </dsp:sp>
    <dsp:sp modelId="{22949EFE-A4FE-453C-BA3D-6BA7C0A6EC49}">
      <dsp:nvSpPr>
        <dsp:cNvPr id="0" name=""/>
        <dsp:cNvSpPr/>
      </dsp:nvSpPr>
      <dsp:spPr>
        <a:xfrm>
          <a:off x="6038883" y="2614723"/>
          <a:ext cx="1452519" cy="975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7424772"/>
                <a:satOff val="-33629"/>
                <a:lumOff val="-4317"/>
                <a:alphaOff val="0"/>
                <a:tint val="35000"/>
                <a:satMod val="253000"/>
              </a:schemeClr>
            </a:gs>
            <a:gs pos="50000">
              <a:schemeClr val="accent2">
                <a:hueOff val="17424772"/>
                <a:satOff val="-33629"/>
                <a:lumOff val="-4317"/>
                <a:alphaOff val="0"/>
                <a:tint val="42000"/>
                <a:satMod val="255000"/>
              </a:schemeClr>
            </a:gs>
            <a:gs pos="97000">
              <a:schemeClr val="accent2">
                <a:hueOff val="17424772"/>
                <a:satOff val="-33629"/>
                <a:lumOff val="-4317"/>
                <a:alphaOff val="0"/>
                <a:tint val="53000"/>
                <a:satMod val="260000"/>
              </a:schemeClr>
            </a:gs>
            <a:gs pos="100000">
              <a:schemeClr val="accent2">
                <a:hueOff val="17424772"/>
                <a:satOff val="-33629"/>
                <a:lumOff val="-4317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Проектная задача</a:t>
          </a:r>
        </a:p>
      </dsp:txBody>
      <dsp:txXfrm>
        <a:off x="6038883" y="2614723"/>
        <a:ext cx="1452519" cy="975166"/>
      </dsp:txXfrm>
    </dsp:sp>
    <dsp:sp modelId="{32886E1E-429C-47A2-BD61-25175287E597}">
      <dsp:nvSpPr>
        <dsp:cNvPr id="0" name=""/>
        <dsp:cNvSpPr/>
      </dsp:nvSpPr>
      <dsp:spPr>
        <a:xfrm>
          <a:off x="6038883" y="3739915"/>
          <a:ext cx="1452519" cy="975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9008842"/>
                <a:satOff val="-36686"/>
                <a:lumOff val="-4710"/>
                <a:alphaOff val="0"/>
                <a:tint val="35000"/>
                <a:satMod val="253000"/>
              </a:schemeClr>
            </a:gs>
            <a:gs pos="50000">
              <a:schemeClr val="accent2">
                <a:hueOff val="19008842"/>
                <a:satOff val="-36686"/>
                <a:lumOff val="-4710"/>
                <a:alphaOff val="0"/>
                <a:tint val="42000"/>
                <a:satMod val="255000"/>
              </a:schemeClr>
            </a:gs>
            <a:gs pos="97000">
              <a:schemeClr val="accent2">
                <a:hueOff val="19008842"/>
                <a:satOff val="-36686"/>
                <a:lumOff val="-4710"/>
                <a:alphaOff val="0"/>
                <a:tint val="53000"/>
                <a:satMod val="260000"/>
              </a:schemeClr>
            </a:gs>
            <a:gs pos="100000">
              <a:schemeClr val="accent2">
                <a:hueOff val="19008842"/>
                <a:satOff val="-36686"/>
                <a:lumOff val="-471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Кейс - иллюстрация</a:t>
          </a:r>
        </a:p>
      </dsp:txBody>
      <dsp:txXfrm>
        <a:off x="6038883" y="3739915"/>
        <a:ext cx="1452519" cy="975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06.10.2020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9.wdp"/><Relationship Id="rId12" Type="http://schemas.microsoft.com/office/2007/relationships/hdphoto" Target="../media/hdphoto10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8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437112"/>
            <a:ext cx="7264896" cy="1948196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Наумова Наталья Викторовна</a:t>
            </a:r>
          </a:p>
          <a:p>
            <a:pPr algn="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магистр педагогики, учитель-логопед, </a:t>
            </a:r>
          </a:p>
          <a:p>
            <a:pPr algn="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МАОУ «МЛ № 148 г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. Челябинска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»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lvl="0" algn="r">
              <a:buClr>
                <a:srgbClr val="3891A7"/>
              </a:buClr>
            </a:pPr>
            <a:r>
              <a:rPr lang="ru-RU" sz="3600" b="1" dirty="0" smtClean="0">
                <a:solidFill>
                  <a:srgbClr val="4F271C">
                    <a:shade val="30000"/>
                    <a:satMod val="150000"/>
                  </a:srgbClr>
                </a:solidFill>
                <a:latin typeface="Times New Roman" pitchFamily="18" charset="0"/>
                <a:cs typeface="Times New Roman" pitchFamily="18" charset="0"/>
              </a:rPr>
              <a:t>член </a:t>
            </a:r>
            <a:r>
              <a:rPr lang="ru-RU" sz="3600" b="1" dirty="0">
                <a:solidFill>
                  <a:srgbClr val="4F271C">
                    <a:shade val="30000"/>
                    <a:satMod val="150000"/>
                  </a:srgbClr>
                </a:solidFill>
                <a:latin typeface="Times New Roman" pitchFamily="18" charset="0"/>
                <a:cs typeface="Times New Roman" pitchFamily="18" charset="0"/>
              </a:rPr>
              <a:t>ГМО специалистов СИО</a:t>
            </a:r>
          </a:p>
          <a:p>
            <a:pPr lvl="0" algn="r">
              <a:buClr>
                <a:srgbClr val="3891A7"/>
              </a:buClr>
            </a:pPr>
            <a:r>
              <a:rPr lang="ru-RU" sz="3600" b="1" dirty="0">
                <a:solidFill>
                  <a:srgbClr val="4F271C">
                    <a:shade val="30000"/>
                    <a:satMod val="150000"/>
                  </a:srgbClr>
                </a:solidFill>
                <a:latin typeface="Times New Roman" pitchFamily="18" charset="0"/>
                <a:cs typeface="Times New Roman" pitchFamily="18" charset="0"/>
              </a:rPr>
              <a:t>Центрального района г</a:t>
            </a:r>
            <a:r>
              <a:rPr lang="ru-RU" sz="3600" b="1" dirty="0" smtClean="0">
                <a:solidFill>
                  <a:srgbClr val="4F271C">
                    <a:shade val="30000"/>
                    <a:satMod val="150000"/>
                  </a:srgbClr>
                </a:solidFill>
                <a:latin typeface="Times New Roman" pitchFamily="18" charset="0"/>
                <a:cs typeface="Times New Roman" pitchFamily="18" charset="0"/>
              </a:rPr>
              <a:t>. Челябинска</a:t>
            </a:r>
            <a:endParaRPr lang="ru-RU" sz="3600" b="1" dirty="0">
              <a:solidFill>
                <a:srgbClr val="4F271C">
                  <a:shade val="30000"/>
                  <a:satMod val="1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/>
              <a:t> </a:t>
            </a:r>
            <a:endParaRPr lang="en-US" b="1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92A145D1-7433-4E40-8794-675AC2C54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616" y="2780928"/>
            <a:ext cx="7406640" cy="2160240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Использование </a:t>
            </a:r>
            <a:r>
              <a:rPr lang="ru-RU" sz="36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игровых и компьютерных технологий при формировании </a:t>
            </a:r>
            <a:r>
              <a:rPr lang="ru-RU" sz="36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жизненных </a:t>
            </a:r>
            <a:r>
              <a:rPr lang="ru-RU" sz="36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компетенций на логопедических занятиях обучающихся с </a:t>
            </a:r>
            <a:r>
              <a:rPr lang="ru-RU" sz="36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ОВЗ</a:t>
            </a:r>
            <a:r>
              <a:rPr lang="ru-RU" sz="3600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        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420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Коммуникативные компетенции: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91182468"/>
              </p:ext>
            </p:extLst>
          </p:nvPr>
        </p:nvGraphicFramePr>
        <p:xfrm>
          <a:off x="1555772" y="1196752"/>
          <a:ext cx="737867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4" name="Picture 6" descr="https://png.pngtree.com/element_our/20190603/ourlarge/pngtree-cute-cartoon-child-question-mark-png-picture-material-image_14431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99" t="5071" r="15959"/>
          <a:stretch/>
        </p:blipFill>
        <p:spPr bwMode="auto">
          <a:xfrm>
            <a:off x="3203848" y="4293096"/>
            <a:ext cx="1512168" cy="2106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4166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Методы работы: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52645319"/>
              </p:ext>
            </p:extLst>
          </p:nvPr>
        </p:nvGraphicFramePr>
        <p:xfrm>
          <a:off x="1259632" y="1417638"/>
          <a:ext cx="7674818" cy="4963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474277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03" t="17748" r="603" b="-599"/>
          <a:stretch/>
        </p:blipFill>
        <p:spPr>
          <a:xfrm>
            <a:off x="6300192" y="2981651"/>
            <a:ext cx="2282289" cy="369780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Группа 9"/>
          <p:cNvGrpSpPr/>
          <p:nvPr/>
        </p:nvGrpSpPr>
        <p:grpSpPr>
          <a:xfrm>
            <a:off x="1438519" y="548680"/>
            <a:ext cx="3796463" cy="5839876"/>
            <a:chOff x="1438519" y="548680"/>
            <a:chExt cx="3796463" cy="583987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3534135" y="3364828"/>
              <a:ext cx="1700847" cy="3023728"/>
            </a:xfrm>
            <a:prstGeom prst="rect">
              <a:avLst/>
            </a:prstGeom>
            <a:ln w="38100" cap="sq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534" b="18019"/>
            <a:stretch/>
          </p:blipFill>
          <p:spPr>
            <a:xfrm>
              <a:off x="1438519" y="548680"/>
              <a:ext cx="2095616" cy="2736304"/>
            </a:xfrm>
            <a:prstGeom prst="rect">
              <a:avLst/>
            </a:prstGeom>
            <a:ln w="38100" cap="sq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553"/>
            <a:stretch/>
          </p:blipFill>
          <p:spPr>
            <a:xfrm>
              <a:off x="1438519" y="2981651"/>
              <a:ext cx="2095616" cy="3406905"/>
            </a:xfrm>
            <a:prstGeom prst="rect">
              <a:avLst/>
            </a:prstGeom>
            <a:ln w="38100" cap="sq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332656"/>
            <a:ext cx="4224469" cy="237626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499992" y="1861567"/>
            <a:ext cx="2448272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«Ласковое имя»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«Комплимент»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2160" y="4599722"/>
            <a:ext cx="286514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«Ладонь в ладонь»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26187" y="836712"/>
            <a:ext cx="252028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«Рукавички»</a:t>
            </a:r>
          </a:p>
        </p:txBody>
      </p:sp>
    </p:spTree>
    <p:extLst>
      <p:ext uri="{BB962C8B-B14F-4D97-AF65-F5344CB8AC3E}">
        <p14:creationId xmlns:p14="http://schemas.microsoft.com/office/powerpoint/2010/main" xmlns="" val="138539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0208" y="-21639"/>
            <a:ext cx="7498080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Дидактические игры: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6" t="20422" r="7372" b="19188"/>
          <a:stretch/>
        </p:blipFill>
        <p:spPr>
          <a:xfrm rot="1521416">
            <a:off x="4871341" y="1318146"/>
            <a:ext cx="2045394" cy="252545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0"/>
          <a:stretch/>
        </p:blipFill>
        <p:spPr>
          <a:xfrm rot="20921608">
            <a:off x="1491665" y="1329237"/>
            <a:ext cx="2833735" cy="411660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20" t="2543" r="5611" b="4119"/>
          <a:stretch/>
        </p:blipFill>
        <p:spPr>
          <a:xfrm>
            <a:off x="3923928" y="3547332"/>
            <a:ext cx="4392488" cy="295232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82379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3804" y="180843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 -  компьютерные технологии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6389" y="1468636"/>
            <a:ext cx="3731726" cy="255834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3" t="2015" r="859" b="1"/>
          <a:stretch/>
        </p:blipFill>
        <p:spPr>
          <a:xfrm>
            <a:off x="1157636" y="3284984"/>
            <a:ext cx="2143491" cy="297759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10" t="27919" b="24027"/>
          <a:stretch/>
        </p:blipFill>
        <p:spPr>
          <a:xfrm>
            <a:off x="3567984" y="5013176"/>
            <a:ext cx="1603020" cy="144016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67" t="38450" r="23867" b="19550"/>
          <a:stretch/>
        </p:blipFill>
        <p:spPr>
          <a:xfrm>
            <a:off x="4162677" y="2471868"/>
            <a:ext cx="1750876" cy="225919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59569" y="5144630"/>
            <a:ext cx="1627012" cy="14567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32240" y="1437854"/>
            <a:ext cx="1835055" cy="16216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51897" y="2699694"/>
            <a:ext cx="2755631" cy="2639797"/>
          </a:xfrm>
          <a:prstGeom prst="rect">
            <a:avLst/>
          </a:prstGeom>
        </p:spPr>
      </p:pic>
      <p:pic>
        <p:nvPicPr>
          <p:cNvPr id="1026" name="Picture 2" descr="https://main-cdn.goods.ru/hlr-system/1631981113/600000987954b0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59" t="13555" r="30380" b="10176"/>
          <a:stretch/>
        </p:blipFill>
        <p:spPr bwMode="auto">
          <a:xfrm>
            <a:off x="5437861" y="5337154"/>
            <a:ext cx="1550683" cy="132915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8835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755FD0-AA7F-4377-9E9F-3D30B3D47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Метод проектов</a:t>
            </a:r>
          </a:p>
        </p:txBody>
      </p:sp>
      <p:pic>
        <p:nvPicPr>
          <p:cNvPr id="2054" name="Picture 6" descr="http://i.mycdn.me/i?r=AzEPZsRbOZEKgBhR0XGMT1RkKE0gZruP87_2Kq4EJWX04KaKTM5SRkZCeTgDn6uOyi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97" t="39060" r="15458" b="17631"/>
          <a:stretch/>
        </p:blipFill>
        <p:spPr bwMode="auto">
          <a:xfrm>
            <a:off x="1892003" y="4332167"/>
            <a:ext cx="3832125" cy="224818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maam.ru/upload/blogs/detsad-378621-14458023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188" t="5080" r="6961"/>
          <a:stretch/>
        </p:blipFill>
        <p:spPr bwMode="auto">
          <a:xfrm>
            <a:off x="5724128" y="1988840"/>
            <a:ext cx="2298030" cy="321236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0" t="7084" r="4714" b="9445"/>
          <a:stretch/>
        </p:blipFill>
        <p:spPr>
          <a:xfrm>
            <a:off x="1526789" y="1368871"/>
            <a:ext cx="4386090" cy="289318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52857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312" y="116632"/>
            <a:ext cx="7498080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Кейс - иллюстрация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7448" y="1124744"/>
            <a:ext cx="7415808" cy="556185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51508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437112"/>
            <a:ext cx="7264896" cy="1948196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Наумова Наталья Викторовна</a:t>
            </a:r>
          </a:p>
          <a:p>
            <a:pPr algn="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магистр педагогики, учитель-логопед, </a:t>
            </a:r>
          </a:p>
          <a:p>
            <a:pPr algn="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МАОУ «МЛ № 148 г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. Челябинска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»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lvl="0" algn="r">
              <a:buClr>
                <a:srgbClr val="3891A7"/>
              </a:buClr>
            </a:pPr>
            <a:r>
              <a:rPr lang="ru-RU" sz="3600" b="1" dirty="0" smtClean="0">
                <a:solidFill>
                  <a:srgbClr val="4F271C">
                    <a:shade val="30000"/>
                    <a:satMod val="150000"/>
                  </a:srgbClr>
                </a:solidFill>
                <a:latin typeface="Times New Roman" pitchFamily="18" charset="0"/>
                <a:cs typeface="Times New Roman" pitchFamily="18" charset="0"/>
              </a:rPr>
              <a:t>член </a:t>
            </a:r>
            <a:r>
              <a:rPr lang="ru-RU" sz="3600" b="1" dirty="0">
                <a:solidFill>
                  <a:srgbClr val="4F271C">
                    <a:shade val="30000"/>
                    <a:satMod val="150000"/>
                  </a:srgbClr>
                </a:solidFill>
                <a:latin typeface="Times New Roman" pitchFamily="18" charset="0"/>
                <a:cs typeface="Times New Roman" pitchFamily="18" charset="0"/>
              </a:rPr>
              <a:t>ГМО специалистов СИО</a:t>
            </a:r>
          </a:p>
          <a:p>
            <a:pPr lvl="0" algn="r">
              <a:buClr>
                <a:srgbClr val="3891A7"/>
              </a:buClr>
            </a:pPr>
            <a:r>
              <a:rPr lang="ru-RU" sz="3600" b="1" dirty="0">
                <a:solidFill>
                  <a:srgbClr val="4F271C">
                    <a:shade val="30000"/>
                    <a:satMod val="150000"/>
                  </a:srgbClr>
                </a:solidFill>
                <a:latin typeface="Times New Roman" pitchFamily="18" charset="0"/>
                <a:cs typeface="Times New Roman" pitchFamily="18" charset="0"/>
              </a:rPr>
              <a:t>Центрального района г</a:t>
            </a:r>
            <a:r>
              <a:rPr lang="ru-RU" sz="3600" b="1" dirty="0" smtClean="0">
                <a:solidFill>
                  <a:srgbClr val="4F271C">
                    <a:shade val="30000"/>
                    <a:satMod val="150000"/>
                  </a:srgbClr>
                </a:solidFill>
                <a:latin typeface="Times New Roman" pitchFamily="18" charset="0"/>
                <a:cs typeface="Times New Roman" pitchFamily="18" charset="0"/>
              </a:rPr>
              <a:t>. Челябинска</a:t>
            </a:r>
            <a:endParaRPr lang="ru-RU" sz="3600" b="1" dirty="0">
              <a:solidFill>
                <a:srgbClr val="4F271C">
                  <a:shade val="30000"/>
                  <a:satMod val="1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/>
              <a:t> </a:t>
            </a:r>
            <a:endParaRPr lang="en-US" b="1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92A145D1-7433-4E40-8794-675AC2C54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616" y="2780928"/>
            <a:ext cx="7406640" cy="2160240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Использование </a:t>
            </a:r>
            <a:r>
              <a:rPr lang="ru-RU" sz="36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игровых и компьютерных технологий при формировании </a:t>
            </a:r>
            <a:r>
              <a:rPr lang="ru-RU" sz="36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жизненных </a:t>
            </a:r>
            <a:r>
              <a:rPr lang="ru-RU" sz="36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компетенций на логопедических занятиях обучающихся с </a:t>
            </a:r>
            <a:r>
              <a:rPr lang="ru-RU" sz="36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ОВЗ</a:t>
            </a:r>
            <a:r>
              <a:rPr lang="ru-RU" sz="3600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        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4203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789</TotalTime>
  <Words>151</Words>
  <Application>Microsoft Office PowerPoint</Application>
  <PresentationFormat>Экран (4:3)</PresentationFormat>
  <Paragraphs>44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Солнцестояние</vt:lpstr>
      <vt:lpstr>Использование игровых и компьютерных технологий при формировании  жизненных компетенций на логопедических занятиях обучающихся с ОВЗ           </vt:lpstr>
      <vt:lpstr>Коммуникативные компетенции:</vt:lpstr>
      <vt:lpstr>Методы работы:</vt:lpstr>
      <vt:lpstr>Слайд 4</vt:lpstr>
      <vt:lpstr>Дидактические игры:</vt:lpstr>
      <vt:lpstr>Информационно -  компьютерные технологии</vt:lpstr>
      <vt:lpstr>Метод проектов</vt:lpstr>
      <vt:lpstr>Кейс - иллюстрация</vt:lpstr>
      <vt:lpstr>Использование игровых и компьютерных технологий при формировании  жизненных компетенций на логопедических занятиях обучающихся с ОВЗ   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Целевые ориентиры деятельности ГМО педагогов-психологов образования г. Челябинска 2019-2020 уч. г.: повышение профессионального уровня и реализации творческого потенциала педагогов-психологов образования (Конкурс психолого-педагогических программ   в образовательной среде)</dc:title>
  <dc:creator>User</dc:creator>
  <cp:lastModifiedBy>Leha</cp:lastModifiedBy>
  <cp:revision>78</cp:revision>
  <cp:lastPrinted>2020-01-24T04:55:33Z</cp:lastPrinted>
  <dcterms:created xsi:type="dcterms:W3CDTF">2019-09-10T17:18:29Z</dcterms:created>
  <dcterms:modified xsi:type="dcterms:W3CDTF">2020-10-06T14:57:27Z</dcterms:modified>
</cp:coreProperties>
</file>