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75" r:id="rId7"/>
    <p:sldId id="260" r:id="rId8"/>
    <p:sldId id="261" r:id="rId9"/>
    <p:sldId id="262" r:id="rId10"/>
    <p:sldId id="268" r:id="rId11"/>
    <p:sldId id="269" r:id="rId12"/>
    <p:sldId id="270" r:id="rId13"/>
    <p:sldId id="271" r:id="rId14"/>
    <p:sldId id="273" r:id="rId15"/>
    <p:sldId id="264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kp-rao.ru/wp-content/uploads/2020/03/07-239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kp-rao.ru/distancionnoe-obuchenie-detej-s-ov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kp-rao.ru/wp-content/uploads/2020/03/Zakrepina-Metod-rekomend-25.3.20.pdf" TargetMode="External"/><Relationship Id="rId2" Type="http://schemas.openxmlformats.org/officeDocument/2006/relationships/hyperlink" Target="https://ikp-rao.ru/distancionnoe-obuchenie-detej-s-ov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kp-rao.ru/distancionnoe-obuchenie-detej-s-ov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kp-rao.ru/distancionnoe-obuchenie-detej-s-ov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консультирование специалистов коррекционного образования родителей и педагогов в условиях дистанционного обучения обучающихся с ОВЗ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pPr marL="400050" lvl="1" indent="173038" algn="r">
              <a:defRPr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173038" algn="r">
              <a:defRPr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173038" algn="r">
              <a:defRPr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173038" algn="r">
              <a:defRPr/>
            </a:pP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Е.В.,</a:t>
            </a:r>
          </a:p>
          <a:p>
            <a:pPr marL="400050" lvl="1" indent="173038" algn="r"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173038" algn="r"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636912"/>
            <a:ext cx="5435649" cy="336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взаимодействия специалистов и родителей в условиях дистанционного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с применением дистанционных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консультации;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дистанционные занятия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(проектная работа,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конференции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дистанционным включением обучающегося с ОВЗ в деятельность класса (с применением технологий телевещания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интернетвещания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тьюторским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сопровождением на основе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размещенного на специализированных ресурсах электронного образовательного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средств связи: телефонный номер, электронная почта,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номер ICQ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номер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SKYPE;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консультации для педагогов и родителей.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консультативной деятельности специалистов: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266700" indent="-93663" algn="just">
              <a:buFont typeface="+mj-lt"/>
              <a:buAutoNum type="arabicParenR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Планирование педагогической  деятельности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применения электронного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обучения и дистанционных образовательных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технологий;</a:t>
            </a:r>
          </a:p>
          <a:p>
            <a:pPr marL="266700" indent="-93663" algn="just"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Внесение корректировки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рабочие программы,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учебные планы,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расписание; </a:t>
            </a:r>
          </a:p>
          <a:p>
            <a:pPr marL="266700" indent="-93663" algn="just"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Выбор форм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обучения 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объема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нагрузки обучающихся;</a:t>
            </a:r>
          </a:p>
          <a:p>
            <a:pPr marL="266700" indent="-93663" algn="just"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Определение  допустимого объема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домашних заданий с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применением электронного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обучения и дистанционных образовательных технологий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indent="-93663" algn="just"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Уточнение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родителей (законных представителей)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средств для обучения ребенка с применением электронного обучения и дистанционных образовательных технологий (интернета, компьютера, планшета с подключением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66700" indent="-93663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консультативной деятельности специалистов: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450850" indent="-450850"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6200" dirty="0" smtClean="0"/>
              <a:t>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Проведение  беседы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родителями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 предмет создания условий для применения электронного обучения и дистанционных образовательных технологий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0850" indent="-450850"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0850" indent="-450850"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7) Составление  расписания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онлайн-уроков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с учетом времени пользования обучающимся компьютером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; обеспечение смены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видов деятельности, чередование режимов отдыха и учебной нагрузки в работе обучающихся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оффлайн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0850" indent="-450850" algn="just"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50850" algn="just">
              <a:buNone/>
              <a:tabLst>
                <a:tab pos="450850" algn="l"/>
              </a:tabLst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8)   Подготовка файлов-заданий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для текущего обучения (серии, карточки)</a:t>
            </a:r>
            <a:br>
              <a:rPr lang="ru-RU" sz="6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для обучающихся по основным предметам (урокам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0850" indent="-450850" algn="just">
              <a:buNone/>
              <a:tabLst>
                <a:tab pos="450850" algn="l"/>
              </a:tabLst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50850"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9) Разработка  рекомендаций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для родителей по закреплению программного материала (предлагаемого учителем обучающимся с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применением электронного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обучения и дистанционных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образовательных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технологий)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 жизненных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ситуациях, близких к опыту ребенка с ОВЗ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консультативной деятельности специалистов: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531813" indent="-53181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10) Подготовка  дидактических  материалов,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которые возможно использовать удалено (материалы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сайтов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организаций)</a:t>
            </a:r>
          </a:p>
          <a:p>
            <a:pPr marL="450850" indent="-450850" algn="just">
              <a:buNone/>
              <a:tabLst>
                <a:tab pos="5318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11) Осуществление контроля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полученных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знаний и результативности коррекционной работы; </a:t>
            </a:r>
          </a:p>
          <a:p>
            <a:pPr marL="450850" indent="-45085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12) Подготовка рекомендаций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закреплению программного материала (предлагаемого учителем обучающимся в дистанционной форме)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жизненных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ситуациях, близких к опыту ребенка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0850" indent="-450850" algn="just">
              <a:buNone/>
              <a:tabLst>
                <a:tab pos="5318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14) Консультирование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родителей по организации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условиях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семьи, в том числе с использованием ресурсов социальных сетей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мобильных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0850" indent="-450850" algn="just">
              <a:buNone/>
              <a:tabLst>
                <a:tab pos="5318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Дистанционное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обучение позволяет использовать разнообразные формы подачи учебных материалов:</a:t>
            </a:r>
            <a:r>
              <a:rPr lang="ru-RU" sz="27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Дидактический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 (варианты заданий, таблицы, памятки, схемы, чертежи,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демонстрационные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таблицы)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Наглядный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 (рисунки, картинки, фильмы, презентации)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Печатные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Видеоматериалы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Аудиоматериалы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Контрольно-диагностические материалы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(проверочные тесты, контрольные задания, карточки)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Дистанционное обучение позволяет использовать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электронные образовательные ресурсы: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Тренажёры.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Flash-анимация.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Электронное учебное пособие.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Видеоуроки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дистанционного образования: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владение компьютером учащихся и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особенности при подготовке;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техническая сторона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преподавания и организации обучения в домашних условиях;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психологические особенности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и семейная ситуация;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достаточного общения с одноклассниками.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Положительные моменты  дистанционного обучения: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дистанционного обучения позволяет приобрести необходимые навыки и новые знания с помощью персонального компьютера и выхода в сеть Интернет.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расположения компьютера не имеет значения, поэтому учиться можно в любом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разнообразных форм и средств обучения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мотивационного компонента;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полисенсорное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интерактивное воздействие на ребенка;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продвигаться в оптимальном для ребенка темпе;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вариативность и индивидуализацию обучения;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работе за компьютером в некоторой степени развивает рефлексивный компонент, так как ребенок может, исходя из результатов, представленных на экране, наглядно увидеть свои ошибки.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документы, регулирующие дистанционное обучение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23 августа 2017 г. № 816 «Об утверждении порядка применения организациями, осуществляющими образовательную деятельность,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электронного 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дистанционных образовательных технологий при реализации образовательных программ»;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от 17 марта 2020 года № 104 «Об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инфекции на территории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документы, регулирующие дистанционное обучение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от 19 марта 2020 года № 1Д-39/04 «О направлении методических рекомендаций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000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/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Письмо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Министерства Просвещения РФ №07-2395 от 25.03.2020 "О деятельности ПМПК в связи с распространением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Covid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- 19"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регулирующий порядок деятельности центральных и территориальных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комиссий (ссылка на ресурс: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https://ikp-rao.ru/wp-content/uploads/2020/03/07-2395.pdf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30.03.2020 № б/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Дистанционное обучение детей с ЗПР. Рекомендации родителям детей с ЗПР по созданию условий для дистанционной формы обучения ребенка».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Официальный сайт ИКП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РАО  г. Москва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«Мероприятия»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электронный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«Дистанционное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детей с 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дефектологов и педагогов начального и основного образования, работающих с различными категориями обучающихся с ОВЗ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реализации образовательной программы для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обучающихся с тяжелыми нарушениями речи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на начальной ступени образования,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дистанционного обучения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детей с ЗПР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начальной и основной ступени обучения,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рекомендации для педагогов по организации дистанционного обучения детей с ОВЗ (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 интеллектуальными нарушениями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ikp-rao.ru/wp-content/uploads/2020/03/Zakrepina-Metod-rekomend-25.3.20.pdf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дефектологов и педагогов начального и основного образования, работающих с различными категориями обучающихся с ОВЗ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педагогам – дефектологам по реализации АООП образования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обучающихся с умственной отсталостью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(интеллектуальными нарушениями) (вариант 1, вариант 2) с использованием дистанционных технологий,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дистанционного образования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обучающихся с нарушениями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–двигательного аппарата,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 учителем – дефектологом (сурдопедагогом) дистанционного обучения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глухих обучающихся, 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https://ikp-rao.ru/distancionnoe-obuchenie-detej-s-ovz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Педагогам – психологам, сопровождающим детей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ОВЗ предложено: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sz="3400" dirty="0" smtClean="0"/>
              <a:t>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амятка для педагогов – психологов по организации сопровождения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обучающихся с расстройствами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условиях перехода на обучение в дистанционном режиме;</a:t>
            </a:r>
          </a:p>
          <a:p>
            <a:pPr lvl="0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особенности реализации коррекционно-развивающей области для обучающихся с ЗПР в условиях перехода на обучение в дистанционном режиме;</a:t>
            </a:r>
          </a:p>
          <a:p>
            <a:pPr lvl="0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поддержка социализации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ребенка с аутизмом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условиях дистанционного обучения: общение в виртуальных сообществах.</a:t>
            </a:r>
          </a:p>
          <a:p>
            <a:pPr lvl="0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психологические приемы активизации внимания и познавательного интереса у обучающихся с ОВЗ (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 интеллектуальными нарушениями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в процессе дистанционного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родителей, воспитывающих детей с ограниченными возможностями здоровья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классы для проведения занятий и досуга с детьми раннего, дошкольного и школьного возраста в домашних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3212976"/>
            <a:ext cx="4571553" cy="2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консультирования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специалистов коррекционного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родителей и педагогов в условиях дистанционного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рекомендаций по оказанию помощи детям с ОВЗ 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выходя из дома;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помощи детям в условиях дистанционного  обучения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их  психофизическими способностями и индивидуальными потребностями;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непрерывности  учебно-коррекционного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родителей адекватного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к действительности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связанной с образовательными потребностями ребенка;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всех участников образовательного процесса в условиях дистанционного обучения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потребности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сотрудничестве;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преодоление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замкнутости,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коммуникативного потенциала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жизненных  компетентностей»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  детей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ОВЗ.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1032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Психолого-педагогическое консультирование специалистов коррекционного образования родителей и педагогов в условиях дистанционного обучения обучающихся с ОВЗ</vt:lpstr>
      <vt:lpstr>Нормативные документы, регулирующие дистанционное обучение</vt:lpstr>
      <vt:lpstr>Нормативные документы, регулирующие дистанционное обучение</vt:lpstr>
      <vt:lpstr>Официальный сайт ИКП РАО  г. Москва </vt:lpstr>
      <vt:lpstr>Для дефектологов и педагогов начального и основного образования, работающих с различными категориями обучающихся с ОВЗ: </vt:lpstr>
      <vt:lpstr>Для дефектологов и педагогов начального и основного образования, работающих с различными категориями обучающихся с ОВЗ: </vt:lpstr>
      <vt:lpstr>Педагогам – психологам, сопровождающим детей с ОВЗ предложено: </vt:lpstr>
      <vt:lpstr>Для родителей, воспитывающих детей с ограниченными возможностями здоровья </vt:lpstr>
      <vt:lpstr>Задачи консультирования специалистов коррекционного образования, родителей и педагогов в условиях дистанционного обучения</vt:lpstr>
      <vt:lpstr>Формы взаимодействия специалистов и родителей в условиях дистанционного обучения</vt:lpstr>
      <vt:lpstr>Осуществление консультативной деятельности специалистов: </vt:lpstr>
      <vt:lpstr>Осуществление консультативной деятельности специалистов: </vt:lpstr>
      <vt:lpstr>Осуществление консультативной деятельности специалистов: </vt:lpstr>
      <vt:lpstr>  Дистанционное обучение позволяет использовать разнообразные формы подачи учебных материалов:  </vt:lpstr>
      <vt:lpstr>Дистанционное обучение позволяет использовать электронные образовательные ресурсы:</vt:lpstr>
      <vt:lpstr> Некоторые трудности дистанционного образования:  </vt:lpstr>
      <vt:lpstr>Положительные моменты  дистанционного обучения: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консультирование специалистов коррекционного образования родителей и педагогов в условиях дистанционного обучения обучающихся с ОВЗ</dc:title>
  <dc:creator>ПользовательПК</dc:creator>
  <cp:lastModifiedBy>ПользовательПК</cp:lastModifiedBy>
  <cp:revision>16</cp:revision>
  <dcterms:created xsi:type="dcterms:W3CDTF">2020-12-07T21:43:18Z</dcterms:created>
  <dcterms:modified xsi:type="dcterms:W3CDTF">2020-12-08T00:07:32Z</dcterms:modified>
</cp:coreProperties>
</file>