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71" r:id="rId8"/>
    <p:sldId id="272" r:id="rId9"/>
    <p:sldId id="273" r:id="rId10"/>
    <p:sldId id="260" r:id="rId11"/>
    <p:sldId id="261" r:id="rId12"/>
    <p:sldId id="276" r:id="rId13"/>
    <p:sldId id="263" r:id="rId14"/>
    <p:sldId id="274" r:id="rId15"/>
    <p:sldId id="262" r:id="rId16"/>
    <p:sldId id="277" r:id="rId17"/>
    <p:sldId id="278" r:id="rId18"/>
    <p:sldId id="279" r:id="rId19"/>
    <p:sldId id="280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3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3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0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17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2846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6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17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1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7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97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0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34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4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8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17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2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2F1A-0EBD-48F4-8BC3-0376DF8C162F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368881-C3C1-4448-A997-67ED9D887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8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036" y="762000"/>
            <a:ext cx="9213273" cy="3893127"/>
          </a:xfrm>
        </p:spPr>
        <p:txBody>
          <a:bodyPr/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коммуникативных жизненных компетенций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младшего школьного возраста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интеллектуальными нарушениями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сказки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742" y="4446401"/>
            <a:ext cx="7766936" cy="17445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Воробьева Ольга Ивановна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читель-логопед,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«С(К)ОШ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57 г.Челябинска»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149902"/>
            <a:ext cx="4809753" cy="122919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азные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кукол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(сказочных персонажей):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08" r="17148"/>
          <a:stretch/>
        </p:blipFill>
        <p:spPr>
          <a:xfrm>
            <a:off x="4944665" y="-30040"/>
            <a:ext cx="4604069" cy="6852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753849"/>
            <a:ext cx="3854528" cy="360766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шагающие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куклы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пальчиковые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куклы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куклы-рукавички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569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73" y="429718"/>
            <a:ext cx="6502955" cy="8144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куклы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79" y="1499017"/>
            <a:ext cx="3482091" cy="46427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925" y="599491"/>
            <a:ext cx="4114885" cy="54865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763" y="1618938"/>
            <a:ext cx="3423370" cy="45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3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куклы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390" y="414729"/>
            <a:ext cx="6150080" cy="58050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96" y="2101087"/>
            <a:ext cx="4762804" cy="3572102"/>
          </a:xfrm>
        </p:spPr>
      </p:pic>
    </p:spTree>
    <p:extLst>
      <p:ext uri="{BB962C8B-B14F-4D97-AF65-F5344CB8AC3E}">
        <p14:creationId xmlns:p14="http://schemas.microsoft.com/office/powerpoint/2010/main" xmlns="" val="3467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550" y="369758"/>
            <a:ext cx="5228791" cy="97935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Шагающие куклы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192" y="254833"/>
            <a:ext cx="4676931" cy="623591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77" y="1394085"/>
            <a:ext cx="3847934" cy="5130580"/>
          </a:xfrm>
        </p:spPr>
      </p:pic>
    </p:spTree>
    <p:extLst>
      <p:ext uri="{BB962C8B-B14F-4D97-AF65-F5344CB8AC3E}">
        <p14:creationId xmlns:p14="http://schemas.microsoft.com/office/powerpoint/2010/main" xmlns="" val="1463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72" y="459698"/>
            <a:ext cx="5462510" cy="8144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Куклы- рукавички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рина\Desktop\IMG_20191018_121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18564" y="1499018"/>
            <a:ext cx="4203337" cy="5090196"/>
          </a:xfrm>
          <a:prstGeom prst="rect">
            <a:avLst/>
          </a:prstGeom>
          <a:noFill/>
        </p:spPr>
      </p:pic>
      <p:pic>
        <p:nvPicPr>
          <p:cNvPr id="6" name="Picture 2" descr="C:\Users\Ирина\Desktop\IMG_20191018_125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00399" y="269823"/>
            <a:ext cx="4807706" cy="641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91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19" y="222103"/>
            <a:ext cx="8109679" cy="6399323"/>
          </a:xfrm>
        </p:spPr>
      </p:pic>
    </p:spTree>
    <p:extLst>
      <p:ext uri="{BB962C8B-B14F-4D97-AF65-F5344CB8AC3E}">
        <p14:creationId xmlns:p14="http://schemas.microsoft.com/office/powerpoint/2010/main" xmlns="" val="22975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69953"/>
            <a:ext cx="4706912" cy="162867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одготовительные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детей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4852" y="3522689"/>
            <a:ext cx="4826832" cy="183882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альчиковая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зарядка с «Ежиком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(су-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" t="3441"/>
          <a:stretch/>
        </p:blipFill>
        <p:spPr>
          <a:xfrm>
            <a:off x="5816182" y="206710"/>
            <a:ext cx="4796854" cy="6201293"/>
          </a:xfrm>
        </p:spPr>
      </p:pic>
    </p:spTree>
    <p:extLst>
      <p:ext uri="{BB962C8B-B14F-4D97-AF65-F5344CB8AC3E}">
        <p14:creationId xmlns:p14="http://schemas.microsoft.com/office/powerpoint/2010/main" xmlns="" val="14230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9" y="224852"/>
            <a:ext cx="8334530" cy="9914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Конкурс-фестиваль «В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гостях у сказки»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56" y="1641423"/>
            <a:ext cx="6670623" cy="50029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945" y="1002970"/>
            <a:ext cx="3882452" cy="5523363"/>
          </a:xfrm>
        </p:spPr>
      </p:pic>
    </p:spTree>
    <p:extLst>
      <p:ext uri="{BB962C8B-B14F-4D97-AF65-F5344CB8AC3E}">
        <p14:creationId xmlns:p14="http://schemas.microsoft.com/office/powerpoint/2010/main" xmlns="" val="413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93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Такая работа способствует: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96291"/>
            <a:ext cx="9246155" cy="50153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эстетических чувств учащихся средствами театрального и изобразительного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риобщению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к театрально – художественному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творчеству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аскрытию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образа персонажа в театральной деятельности средствами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выразительности  (интонацией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мимикой, жестами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ормированию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умения двигаться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овышению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интереса детей к устному народному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6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9822"/>
            <a:ext cx="8596668" cy="1753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  по формированию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жизненно-важных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компетенций у детей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интеллектуальными нарушениями -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291125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быть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коммуникабельными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разумно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умеющими обращаться за помощью и принимать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культурными в поведении и вести здоровый образ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полезными членами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861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5" y="344774"/>
            <a:ext cx="9097786" cy="5833415"/>
          </a:xfrm>
        </p:spPr>
      </p:pic>
    </p:spTree>
    <p:extLst>
      <p:ext uri="{BB962C8B-B14F-4D97-AF65-F5344CB8AC3E}">
        <p14:creationId xmlns:p14="http://schemas.microsoft.com/office/powerpoint/2010/main" xmlns="" val="31538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036" y="762000"/>
            <a:ext cx="9213273" cy="3893127"/>
          </a:xfrm>
        </p:spPr>
        <p:txBody>
          <a:bodyPr/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коммуникативных жизненных компетенций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младшего школьного возраста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интеллектуальными нарушениями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сказки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742" y="4446401"/>
            <a:ext cx="7766936" cy="17445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Воробьева Ольга Ивановна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читель-логопед,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«С(К)ОШ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57 г.Челябинска»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832"/>
            <a:ext cx="8596668" cy="16755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речевой коммуникации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521" y="1433567"/>
            <a:ext cx="8596668" cy="45400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ориентироваться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социальных отношениях и умения включаться в них;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концентрировать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и реагировать на обращение окружающих;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речи;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подражать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соблюдать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очередность в разговоре;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применять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навыки общения в повседневной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31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21304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оциализации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интеллектуальными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413" y="2444987"/>
            <a:ext cx="8596668" cy="29517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сотрудничать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слушать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воспринимать и понимать (перерабатывать)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017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9646"/>
            <a:ext cx="3175138" cy="98935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752" y="821681"/>
            <a:ext cx="5696263" cy="52018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834" y="2113614"/>
            <a:ext cx="4002374" cy="199369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сюжетно-ролевая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сказку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пальчиковые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4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823" y="0"/>
            <a:ext cx="9653665" cy="12588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Театрализация сказки способствует активизации разных сторон  речи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-лексико-грамматического строя речи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диалогической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монологической речи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стороны речи и др.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49" y="2932086"/>
            <a:ext cx="4871803" cy="36534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812" y="1288998"/>
            <a:ext cx="3863975" cy="4010025"/>
          </a:xfrm>
        </p:spPr>
      </p:pic>
    </p:spTree>
    <p:extLst>
      <p:ext uri="{BB962C8B-B14F-4D97-AF65-F5344CB8AC3E}">
        <p14:creationId xmlns:p14="http://schemas.microsoft.com/office/powerpoint/2010/main" xmlns="" val="3276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4" y="0"/>
            <a:ext cx="8884258" cy="14990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ходе «сказочных» занятий  осуществляются следующие виды 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373" y="1349115"/>
            <a:ext cx="8596668" cy="5171606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Слушание и запоминание сказок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Беседы по содержанию сказок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Пальчиковые игры по сказкам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иллюстраций к сказкам для правильного восприятия текста сказок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Инсценировка сказок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- имитации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Отгадывание загадок по сказкам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Развивающие игры на основе сказочных образов и сюжетов, связанных с природой и животными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550" y="165092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навыки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 творческие способности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Регулировать эмоциональное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мышечное напряжение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навыки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внимание, восприятие, воображение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общую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мелкую моторику, координацию движений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988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913" y="1584890"/>
            <a:ext cx="5139552" cy="3856540"/>
          </a:xfrm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07511" y="1367994"/>
            <a:ext cx="3854528" cy="258444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аботы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сказкой (театрализованной игрой)  с детьми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имеющими интеллектуальные нарушения,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весьма эффективным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многофункциональным методом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351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 Формирование коммуникативных жизненных компетенций у детей младшего школьного возраста с интеллектуальными нарушениями посредством сказки </vt:lpstr>
      <vt:lpstr>Слайд 2</vt:lpstr>
      <vt:lpstr>Развитие речевой коммуникации  </vt:lpstr>
      <vt:lpstr>Коммуникативные умения при социализации детей с интеллектуальными нарушениями</vt:lpstr>
      <vt:lpstr>Сказка</vt:lpstr>
      <vt:lpstr>Театрализация сказки способствует активизации разных сторон  речи детей:  -лексико-грамматического строя речи  - развитие диалогической и монологической речи - совершенствование звуковой стороны речи и др.</vt:lpstr>
      <vt:lpstr> В ходе «сказочных» занятий  осуществляются следующие виды деятельности:</vt:lpstr>
      <vt:lpstr> Задачи учителя-логопеда:</vt:lpstr>
      <vt:lpstr>Слайд 9</vt:lpstr>
      <vt:lpstr>Разные виды кукол (сказочных персонажей):</vt:lpstr>
      <vt:lpstr>Пальчиковые куклы</vt:lpstr>
      <vt:lpstr>Пальчиковые куклы</vt:lpstr>
      <vt:lpstr>Шагающие куклы</vt:lpstr>
      <vt:lpstr>Куклы- рукавички</vt:lpstr>
      <vt:lpstr>Слайд 15</vt:lpstr>
      <vt:lpstr>Подготовительные упражнения для детей </vt:lpstr>
      <vt:lpstr>Конкурс-фестиваль «В гостях у сказки»</vt:lpstr>
      <vt:lpstr>Такая работа способствует:  </vt:lpstr>
      <vt:lpstr>конечная цель работы  по формированию жизненно-важных компетенций у детей с интеллектуальными нарушениями -</vt:lpstr>
      <vt:lpstr> Формирование коммуникативных жизненных компетенций у детей младшего школьного возраста с интеллектуальными нарушениями посредством сказки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Leha</cp:lastModifiedBy>
  <cp:revision>30</cp:revision>
  <dcterms:created xsi:type="dcterms:W3CDTF">2020-02-20T06:11:58Z</dcterms:created>
  <dcterms:modified xsi:type="dcterms:W3CDTF">2020-10-06T15:39:36Z</dcterms:modified>
</cp:coreProperties>
</file>